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7" r:id="rId1"/>
  </p:sldMasterIdLst>
  <p:sldIdLst>
    <p:sldId id="256" r:id="rId2"/>
    <p:sldId id="259" r:id="rId3"/>
    <p:sldId id="261" r:id="rId4"/>
    <p:sldId id="262" r:id="rId5"/>
    <p:sldId id="263" r:id="rId6"/>
    <p:sldId id="264" r:id="rId7"/>
    <p:sldId id="265" r:id="rId8"/>
    <p:sldId id="266" r:id="rId9"/>
    <p:sldId id="260" r:id="rId10"/>
    <p:sldId id="257" r:id="rId11"/>
    <p:sldId id="258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>
      <p:cViewPr varScale="1">
        <p:scale>
          <a:sx n="70" d="100"/>
          <a:sy n="70" d="100"/>
        </p:scale>
        <p:origin x="66" y="3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2:57:53.5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F3E3EE2-33E1-4A93-962D-C40DF3E0E220}" emma:medium="tactile" emma:mode="ink">
          <msink:context xmlns:msink="http://schemas.microsoft.com/ink/2010/main" type="writingRegion" rotatedBoundingBox="22385,8303 25067,8303 25067,12272 22385,12272"/>
        </emma:interpretation>
      </emma:emma>
    </inkml:annotationXML>
    <inkml:traceGroup>
      <inkml:annotationXML>
        <emma:emma xmlns:emma="http://www.w3.org/2003/04/emma" version="1.0">
          <emma:interpretation id="{1C7DBB03-EB3D-48AC-A737-FEABF88AFD08}" emma:medium="tactile" emma:mode="ink">
            <msink:context xmlns:msink="http://schemas.microsoft.com/ink/2010/main" type="paragraph" rotatedBoundingBox="22385,8303 25067,8303 25067,12272 22385,122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318BC0-78E7-4011-B2B4-0FDDF91979C1}" emma:medium="tactile" emma:mode="ink">
              <msink:context xmlns:msink="http://schemas.microsoft.com/ink/2010/main" type="line" rotatedBoundingBox="22385,8303 25067,8303 25067,12272 22385,12272"/>
            </emma:interpretation>
          </emma:emma>
        </inkml:annotationXML>
        <inkml:traceGroup>
          <inkml:annotationXML>
            <emma:emma xmlns:emma="http://www.w3.org/2003/04/emma" version="1.0">
              <emma:interpretation id="{90D4B52E-5AC7-46A4-8E69-9D8707700778}" emma:medium="tactile" emma:mode="ink">
                <msink:context xmlns:msink="http://schemas.microsoft.com/ink/2010/main" type="inkWord" rotatedBoundingBox="22385,9465 25067,9465 25067,12272 22385,122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1514 386 275 0,'0'0'24'16,"0"0"65"-16,0 0 9 0,0 0-21 15,0 0-30-15,0 0-12 16,-165-208-9-16,140 185 39 15,-1-3-38-15,-7 4-9 16,-2-1 14-16,-4 4-24 16,1 4 8-16,-10 6-1 15,-2 0-10-15,-5 4 12 16,-5 5-14-16,1 0 2 16,-1 0-5-16,2 0-1 15,0 10 1-15,-1 13 0 0,3-5 0 16,6 19 0-16,0-3 5 15,10 11-5-15,-5 2 2 16,1 0-4-16,9 7 2 16,-5-7 0-16,4 15 2 15,-2-4-2-15,0-1 0 16,0 8-2-16,8-10 2 16,5 5-2-16,4-1 4 15,0-2-2-15,8 3 0 16,3 5 2-16,6 5-4 15,-1 3 2-15,2 6 0 16,-1 4 5-16,4 2 2 16,0 2-5-16,0 3 9 15,0-4-10-15,4-2 8 0,18-6-5 16,7-1-1-16,2 4-2 16,5-12 0-16,7 6 0 15,8-1 0-15,4 0 2 16,14 1-5-16,0-1 4 15,2-8 0-15,8-8 1 16,8 2-3-16,3-9-1 16,12-9 1-16,4-1 4 15,5-12-2-15,-5-5-4 16,-3-6 2-16,-11-5-1 16,-5-4 2-16,-1-5-1 15,-6-4 0-15,0 0 0 16,-4 0 2-16,-3-12-1 0,-3-11 1 15,-8-5 0-15,-3-6-2 16,5-7 2 0,-4-5 2-16,-4-9-2 0,8-7 1 15,-4-17 2-15,-1-4 1 16,-4-7 3-16,-4-4-6 16,-5 5 7-16,-7 2-2 15,-4 4-3-15,-6 4 5 16,-8-1-5-16,-11-3 1 15,-6-5 1-15,-4-13 2 16,0-1-6-16,-13 3 1 16,-25-12-3-16,-14 5 2 15,-4-5-2-15,-13-5 1 0,3 14-2 16,2 4 1-16,3 6-1 16,-7 15 1-16,1-2-1 15,-4 9 5-15,3 8-5 16,7 7 4-16,1 11-7 15,5 4 4-15,4 3-1 16,-1 19 2-16,6-1 1 16,-5 5-6-16,-4 6 5 15,0 4-3-15,-5-2 1 16,5 6 0-16,-9 0-1 16,5 0 0-16,-2 0 0 15,-3 6 0-15,9 11 0 16,-4 1-4-16,3 3 5 15,6 1-2-15,-1 1 3 0,3-1-1 16,13-5 0-16,3 6-1 16,6-7 1-16,9-7 0 15,1 1 0-15,12-4-1 16,2-2 1-16,-2-1 0 16,4-3 0-16,0 0-3 15,0 0 3-15,0 0 0 16,0 0-1-16,0 0 1 15,0 0 0-15,0 0 0 16,-5 8-2-16,5-8 2 16,0 0 0-16,0 0-1 15,0 0-3-15,0 0-1 16,0 0 2-16,0 0 2 0,0 0-7 16,0 0 7-16,0 0-5 15,0 0-4-15,0 0 6 16,0 0-6-16,0 0 6 15,0 0 0-15,0 0 0 16,0 3 0-16,0-3 4 16,0 0-1-16,0 0 1 15,0 0-7-15,0 0 7 16,0 0-2-16,0 0 2 16,0 4-6-16,0-4 4 15,0 6 0-15,0-3 0 16,0 1 2-16,0 2 0 0,0-5 0 15,0-1 0-15,0 4 3 16,0 0-6-16,0 0 6 16,0-4-6-16,0 5 7 15,0-5-8-15,0 5 8 16,0 0-9-16,0-2 6 16,0-2-2-16,0-1 2 15,0 0 1-15,0 0-2 16,0 0 0-16,0 0 0 15,0 0-1-15,0 0 0 16,0 0 1-16,0 0-6 16,0 0 6-16,0 0 0 15,0 5 5-15,0-5-10 0,0 0 10 16,0 0-10-16,0 0 11 16,0 0-12-16,0 4 6 15,0-4 0-15,0 0 0 16,0 0 0-16,0 0 0 15,0 0 0-15,0 0 0 16,0 0 0-16,0 0 0 16,5 0 0-16,-5 0 0 15,0 0 0-15,0 0 0 16,0 0 5-16,0 0-5 16,0 0 0-16,0 0-6 15,0 0 6-15,0 0-2 0,0 0 1 16,0 0 1-1,0 0-5-15,0 0 3 0,4 0-2 16,-4 0 3-16,0 0-1 16,0 0-4-16,0 0 5 15,0 0-1-15,0 0-1 16,0 0 0-16,0 0 1 16,0 0 2-16,0 0 0 15,0 0 0-15,0 0-1 16,0 0 1-16,0 0 1 15,2 0-1-15,-2 0-1 16,0 0 1-16,4 0 3 16,-4 0-2-16,0 0-2 15,0 0 2-15,0 0-1 16,0 0 0-16,0 0 0 0,0 0-3 16,0 0 3-16,0 0 0 15,0 0 0-15,0 0 0 16,0 0 1-16,0 0 1 15,0 0 0-15,0 0-2 16,0 0-5-16,0 0 5 16,0 0 0-16,0 0 1 15,0 0-1-15,0 0 0 16,0 0 0-16,0 0 1 16,0 0 5-16,0 0-6 15,0 0 0-15,0 0-3 16,0 0 3-16,0 0 0 15,0 0 0-15,0 0 0 0,0 0 3 16,0 0-2-16,0 0-1 16,0 0-7-16,0 0 7 15,0 0 0-15,0 0 6 16,0 0-5-16,0 0-1 16,0 0 0-16,0 0-2 15,0 0-2-15,0 0 3 16,0 0 1-16,0 0 0 15,0 0 6-15,0 0-6 16,0 0 1-16,0 0-7 16,0 0 8-16,0 0-2 0,0 0 0 15,0 0 3-15,0 0-3 16,0 0-5-16,0 0 5 16,0 0 0-16,0 0 5 15,0 0-5-15,0 0 0 16,0 0-5-16,0 0 5 15,0 0 0-15,0 0 2 16,0 0 1-16,0 0-3 16,0 0-3-16,0 0 3 15,0 0 2-15,0 0-2 16,0 0-2-16,0 0 2 16,0 0-2-16,0 0 2 15,0 0 0-15,0 0 2 0,0 0-2 16,0 0 0-1,0 0 5-15,0 0-5 0,0 0 0 16,0 0 0-16,0 0-1 16,0 0 1-16,0 0-3 15,0 0 3-15,0 0 2 16,0 0-2-16,0 0 1 16,0 0-5-16,0 0 5 15,0 0-1-15,0 0 3 16,0 0-3-16,0 0-4 15,0 0 4-15,0 0 0 16,0 0 0-16,0 0-2 16,0 0 2-16,0 0 0 15,0 0 0-15,0 0 2 16,0 0-4-16,0 0-8 0,0 0-5 16,0 0-2-16,0 0-6 15,0 0 8-15,0 0 2 16,0 0-10-16,0 4-14 15,0-4-9-15,0 0-6 16,6 0-20-16,2 0-25 16,-2-55-97-16</inkml:trace>
        </inkml:traceGroup>
        <inkml:traceGroup>
          <inkml:annotationXML>
            <emma:emma xmlns:emma="http://www.w3.org/2003/04/emma" version="1.0">
              <emma:interpretation id="{A87DEB7E-5EDE-4794-8298-CE30BE129352}" emma:medium="tactile" emma:mode="ink">
                <msink:context xmlns:msink="http://schemas.microsoft.com/ink/2010/main" type="inkWord" rotatedBoundingBox="23454,8303 24478,8303 24478,9154 23454,9154"/>
              </emma:interpretation>
              <emma:one-of disjunction-type="recognition" id="oneOf1">
                <emma:interpretation id="interp1" emma:lang="" emma:confidence="0">
                  <emma:literal>•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J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16370.7743">1234-339 223 0,'0'0'16'15,"0"0"33"-15,0 0 35 16,0 0-15-16,0 0-10 16,0 0-13-16,-120-69-15 15,107 59 10-15,1 3 10 16,4 7-4-16,5 0 17 0,-6-4-23 15,9 4-16-15,0-3 3 16,0 3-20-16,0 0-2 16,0 0-5-16,0 0-1 15,0 0-5-15,0 0 2 16,12 3 3-16,21 21 0 16,6-3 2-16,-4 2-2 15,1-5 0-15,-5-5 1 16,-1-2 3-16,4 2-4 15,-13-13 0-15,-5 4 0 16,2-4 1-16,1 0 0 16,1 0 3-16,10-7 0 0,7-27 0 15,2-16 2-15,7-16 5 16,-2-9-2-16,2-7-6 16,2 9-2-16,-7-2 0 15,-2 11-1-15,-4 6 2 16,-1 7-2-16,3 10 0 15,-7 3 0-15,5 11 1 16,-5-4 0-16,-1 10-2 16,-4-2-3-16,-6 10 4 15,-3 6 5-15,-9 3-5 16,-3-3 0-16,-4 7 1 16,5 0-1-16,-5 0 0 15,4 0 0-15,-4 0 0 0,0 0 0 16,0 0 0-16,0 0 1 15,0 0-3-15,0 0 1 16,0 0 1-16,0 0 3 16,0 0-3-16,0 0 0 15,0 0 0-15,0 0 0 16,0-4 0-16,0 4 0 16,0 0 0-16,0 0 0 15,0 0 2-15,0 0-2 16,0 0 0-16,0 0-2 15,0 0-13-15,0 0-29 16,0 0-42-16,0 0-114 16,-40 0-345-16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2:57:35.56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149B23A-F98D-49EB-BBFF-9751C868D5E9}" emma:medium="tactile" emma:mode="ink">
          <msink:context xmlns:msink="http://schemas.microsoft.com/ink/2010/main" type="inkDrawing" rotatedBoundingBox="15230,12139 15694,10161 17391,10559 16927,12537" hotPoints="17300,11368 16348,12320 15395,11368 16348,10415" semanticType="enclosure" shapeName="Circle"/>
        </emma:interpretation>
      </emma:emma>
    </inkml:annotationXML>
    <inkml:trace contextRef="#ctx0" brushRef="#br0">12155 9690 282 0,'0'0'81'16,"0"0"-2"-16,0 0-6 0,0 0-6 15,0 0-22-15,0 0-1 16,0 0-6-16,0 0-6 16,0 0-12-16,0 0 7 15,0 0-1-15,-157-142-12 16,144 128 2-16,-3-2-6 15,6 2 8-15,-11 0-2 16,1 1-6-16,1-1-6 16,-1 0-4-16,0 4 9 15,-4 0-2-15,-3-1-5 16,-4 0 3-16,-3 3-4 16,-1 3 0-16,-6-4 1 15,5 9-2-15,-6 0 0 16,-3 0 0-16,9 0 0 15,-6 0 0-15,7 0 1 0,-7 0-1 16,5 0 0-16,3 13 0 16,-4 0 0-16,12 5 1 15,1-5-1-15,6 4-1 16,3 5 1-16,-3-3-2 16,-1 9 0-16,-2 4 2 15,-4 1 0-15,-1 13 0 16,3-4-2-16,-3 4 4 15,4-13-3-15,5-1 1 16,-2-5 0-16,3 3 3 16,1 1-3-16,1-9 0 15,-1 8-6-15,5 2 12 0,-7 6-7 16,4 7 1-16,-7 2-1 16,1 3-5-16,10-4 7 15,1-17-1-15,0 10 3 16,5-5-3-16,-6 3-6 15,10 9 6-15,0 0 2 16,0 1-1-16,0 5-2 16,0-2 2-16,0-3-2 15,0-2 1-15,0-2 0 16,0-2 1-16,0-4-1 16,19 6-3-16,-2-1 2 15,9 3 1-15,3-3 0 0,-3 0-2 16,3 3 2-1,2-11 0-15,2 6 0 0,4-1-6 16,-1-7 6-16,3 5 0 16,0-5 0-16,6 0 0 15,-10-3 0-15,8-3 2 16,-8-6-3-16,6 4 1 16,5-10 0-16,1-2 0 15,-8-3 0-15,9-3 0 16,-3-6-2-16,-5 0 1 15,11 0 1-15,3 0 0 16,1 0 0-16,-6-10 0 16,2-7-1-16,-10-7-2 15,5 4 1-15,-11-2 1 16,7-9-3-16,-6-4 1 0,0-6 1 16,-1 0 2-16,9-10-1 15,1-9-5-15,-6-2 6 16,3-1 2-16,-4-4-2 15,-6-3-3-15,4-2 1 16,-4 2 2-16,4 1 0 16,-10 5 2-16,-3 6-2 15,-8 7 0-15,-9-4-3 16,-2 5 4-16,-4 3-2 16,0-2 2-16,0 2 2 15,0 1-3-15,-10 4 0 16,-5 2 4-16,-4 9-2 15,-5-5 7-15,2 8-9 0,-11-10 3 16,-2-3 4 0,9 4-6-16,-5 3 0 0,2-1-1 15,3 2 6-15,-3 6-4 16,5-1-2-16,-1 9 3 16,3 2 2-16,-1 2-2 15,-2 6 0-15,3-10 1 16,1 10-3-16,-7-1 0 15,2 1-1-15,3-5 0 16,-2 9 2-16,1-3-1 16,2-3 0-16,1 11-1 15,3-3 0-15,5 3 0 0,-11 0 0 16,5 0 0-16,2 0 0 16,-6 0 0-16,8 0 0 15,-5 0 0-15,1 0 0 16,-1 0 0-16,4 0 0 15,6 0 0-15,1 0 2 16,0 0-2-16,9 0 0 16,-11 0-2-16,6 0 2 15,-2 0 0-15,3 0 0 16,-5 0 0-16,9 0 0 16,-4 0 2-16,2 0-2 15,2 0 0-15,-4 0 0 16,0 0 0-16,-1 0 0 0,5 0 6 15,0 0-6-15,0 0 0 16,0 0-1-16,0 0 1 16,0 0 0-16,0 0-1 15,0 0 0-15,0 0 2 16,0 0-2-16,0 0 1 16,0 0-1-16,0 0 2 15,0 0-3-15,0 0 2 16,0 0 0-16,0 0-3 15,0 0 3-15,0 0 0 16,0 0 0-16,0 0 6 16,0 0-5-16,0 0-2 15,0 0 2-15,0 0-2 16,0 0 2-16,0 0-2 0,0 0-3 16,0 0 4-16,0 0 0 15,0 0 5-15,0 0-7 16,0 0 3-16,0 0-2 15,0 0-4-15,0 0 4 16,0 0 1-16,0 0 3 16,0 0-3-16,0 0-2 15,0 0 2-15,0 0 0 16,0 0 0-16,0 0 0 16,0 0 0-16,0 0-1 15,0 0 1-15,0 0 0 16,0 0-4-16,0 0 4 0,0 0 0 15,0 0 4-15,0 0-4 16,0 0 0 0,0 0 0-16,0 0 0 0,0 0 0 15,0 0-1-15,0 0 1 16,0 0-3-16,0 0 7 16,0 0-4-16,0 0 0 15,0 0-1-15,0 0 0 16,0 0 0-16,0 0 0 15,0 0 0-15,0 0 1 16,0 0 0-16,0 0-4 16,0 0 2-16,0 0 1 15,0 0 1-15,0 0 0 0,0 0-1 16,0 0 0-16,0 0-3 16,0 0 2-16,0 0 1 15,0 0 1-15,0 0 5 16,0 0-5-16,0 0-6 15,0 0 5-15,0 0 1 16,0 0 0-16,0 0 3 16,0 0-3-16,0 0 0 15,0 0 0-15,0 0-2 16,0 0 2-16,0 0 0 16,0 0 1-16,0 0 0 15,0 0-1-15,0 0 0 16,0 0 0-16,0 0 2 0,0 0-2 15,0 0 0-15,0 0 0 16,0 0 0-16,0 0 0 16,0 0 0-16,0 0 0 15,0 0 1-15,0 0 0 16,0 0 0-16,0 0-1 16,0 0 0-16,0 0 0 15,0 0 1-15,0 0-1 16,0 0-6-16,0 0 5 15,0 0 2-15,0 0 3 16,0 0-4-16,0 0 0 16,0 0 0-16,0 0 0 15,0 0-2-15,0 0-2 16,0 0 4-16,0 0 1 0,0 0-1 16,0 0-1-16,0 0 1 15,0 0 2-15,0 0-2 16,0 0-3-16,0 0-22 15,0 0-15-15,0 0-47 16,0 0-43-16,0 0-70 16,-4 0-180-16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6:20.0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26F1D6D-8C0E-477B-B64C-2E78755977F3}" emma:medium="tactile" emma:mode="ink">
          <msink:context xmlns:msink="http://schemas.microsoft.com/ink/2010/main" type="inkDrawing" rotatedBoundingBox="2479,14689 6021,13006 6653,14335 3111,16018" hotPoints="6495,13280 5334,14512 3642,14563 4803,13331" semanticType="enclosure" shapeName="Ellipse">
            <msink:sourceLink direction="with" ref="{CAE3FA83-75D7-4AC1-9DEC-84C2192A796C}"/>
            <msink:sourceLink direction="with" ref="{5B1CF7C6-1742-4BC8-AEF3-262785F3E5BB}"/>
          </msink:context>
        </emma:interpretation>
      </emma:emma>
    </inkml:annotationXML>
    <inkml:trace contextRef="#ctx0" brushRef="#br0">3707-265 453 0,'0'0'9'0,"0"0"3"0,0 0-11 16,0 0 3-16,0 0 2 16,0 0-2-16,0 0 6 15,14 0-3-15,-8 0-5 16,-6 0 1-16,4 0 2 15,-4 0-5-15,9 0-4 16,0 0-39-16,1 0-4 16,-3 0-100-16</inkml:trace>
    <inkml:trace contextRef="#ctx0" brushRef="#br0" timeOffset="168431.1259">-2100-217 208 0,'0'0'35'0,"0"0"-17"16,0 0 42-16,0 0-13 15,0 0-31-15,0 0-4 0,54-38-11 16,-31 25 9 0,3 3-10-16,-1 0 2 0,5-4 2 15,-2 0 0-15,12 0-8 16,2 6-3-16,-7-1-39 16,3-2-28-16,-8-2-55 15</inkml:trace>
    <inkml:trace contextRef="#ctx0" brushRef="#br0" timeOffset="161710.3185">-1823-722 280 0,'22'259'65'15,"-22"-259"-14"-15,0 0 5 16,0 0-16-16,0 0-11 16,0 0-12-16,0 0-4 0,0 0-13 15,0 0-3-15,0 0-6 16,6 0 9-16,21-6 6 16,-5-7-6-16,4 9 0 15,3-9-37-15,2 2-5 16,2-2-81-16,-11 3-32 15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7:15.7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E3FA83-75D7-4AC1-9DEC-84C2192A796C}" emma:medium="tactile" emma:mode="ink">
          <msink:context xmlns:msink="http://schemas.microsoft.com/ink/2010/main" type="writingRegion" rotatedBoundingBox="4059,13443 6116,14157 5700,15354 3643,14640">
            <msink:destinationLink direction="with" ref="{726F1D6D-8C0E-477B-B64C-2E78755977F3}"/>
            <msink:destinationLink direction="with" ref="{81D9A475-FE49-4697-9C36-A74CC68905BA}"/>
          </msink:context>
        </emma:interpretation>
      </emma:emma>
    </inkml:annotationXML>
    <inkml:traceGroup>
      <inkml:annotationXML>
        <emma:emma xmlns:emma="http://www.w3.org/2003/04/emma" version="1.0">
          <emma:interpretation id="{67589BBA-2E87-4344-99F5-32FABDDCD6DE}" emma:medium="tactile" emma:mode="ink">
            <msink:context xmlns:msink="http://schemas.microsoft.com/ink/2010/main" type="paragraph" rotatedBoundingBox="4059,13443 6116,14157 5700,15354 3643,146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6CD45D-A921-4EC3-9F53-957AA3CAABE1}" emma:medium="tactile" emma:mode="ink">
              <msink:context xmlns:msink="http://schemas.microsoft.com/ink/2010/main" type="line" rotatedBoundingBox="4059,13443 6116,14157 5700,15354 3643,14640"/>
            </emma:interpretation>
          </emma:emma>
        </inkml:annotationXML>
        <inkml:traceGroup>
          <inkml:annotationXML>
            <emma:emma xmlns:emma="http://www.w3.org/2003/04/emma" version="1.0">
              <emma:interpretation id="{AA83A949-9621-43C8-9906-B3AF51A0D242}" emma:medium="tactile" emma:mode="ink">
                <msink:context xmlns:msink="http://schemas.microsoft.com/ink/2010/main" type="inkWord" rotatedBoundingBox="4059,13443 6116,14157 5700,15354 3643,146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4140-1571 428 0,'0'0'61'0,"0"0"-37"16,0 0 70-16,0 0-44 15,0 0-33-15,0 0 5 16,-59-60-4-16,46 31-3 0,-5 2 1 16,4 0-1-1,-1 4 2-15,7 9-3 0,-5 8-1 16,-6 2 4-16,4 4-3 16,-2 0 2-16,-5 10-7 15,2 35-3-15,8 7-4 16,12 14 2-16,0 1-2 15,0 4-2-15,0-9-1 16,32-8 1-16,4-13-2 16,5-3-4-16,0-7-4 15,5-18-10-15,-1-13-9 16,1 0-2-16,-7 0-19 0,4-36-30 16,-13-23 12-16,-1-10-18 15,-12-10-9-15,-6-5-70 16,-3 3 34-16</inkml:trace>
          <inkml:trace contextRef="#ctx0" brushRef="#br0" timeOffset="183.5104">4359-1877 59 0,'-10'-78'97'0,"-7"13"2"16,-1 4 17-16,-2 18-32 15,7 15-26-15,4 11 10 16,5 3-3-16,0 10 7 16,4 0-21-16,0 4 0 15,0 0-10-15,-5 0-16 16,5 0-9-16,0 39-8 15,0 23-2-15,0 13-6 16,0 8 0-16,26 0 1 16,3 5 0-16,6-5 0 0,3-8-1 15,-6-10-1-15,4-5-12 16,3-10-17-16,0-10-11 16,-2-13-24-16,-7-14-42 15,-2-13-20-15,-5 0 2 16,9-16-11-16</inkml:trace>
          <inkml:trace contextRef="#ctx0" brushRef="#br0" timeOffset="1399.2612">4745-1686 219 0,'0'0'105'16,"0"0"34"-16,0 0-27 16,0 0-16-16,0 0-31 0,0 0-15 15,-4-15-11-15,-3 34-22 16,2 27-13-16,5 11 0 15,0-3-2-15,0 2-2 16,20 4 0-16,23-4 2 16,-12-9-2-16,10-6 0 15,-12-18-14-15,-7-13 2 16,1-7-3-16,-11-3-2 16,-1 0-1-16,-11 0-4 15,0 0 4-15,0-13 11 16,0-19-12-16,0 0 13 15,0-6-4-15,-19 7 10 16,-4-3 0-16,-3 7 3 16,1 4-2-16,8 0 2 15,4 8-2-15,4 1 10 0,3 1-10 16,6 3-2-16,0-3-2 16,0-5 0-16,28-2 3 15,8 0-7-15,2-2 6 16,3 4 1-16,2 3-5 15,-1-3 5-15,0 5 8 16,-5-10-8-16,3 0 2 16,-9 3-2-16,-11-2-7 15,2-6 7-15,-17 13 4 16,0-6 0-16,-5 2-2 0,0 4 5 16,0 1 1-16,0 1 0 15,-10 3 17-15,-3 10 3 16,0 0-3-1,-11 0-7-15,5 0-2 0,2 18-1 16,-6 20-13-16,8 9 1 16,7 3 5-16,8 9-5 15,0-2 2-15,0-8-4 16,0 3 2-16,27-5-1 16,5 0-4-16,-4-6 0 15,8-7 0-15,3-7 2 16,0-13 0-16,2-6-7 15,4-2 2-15,-5-6-25 16,3 0 6-16,0-41-36 16,-10-17 36-16,-11-16-17 0,-12-4-37 15,-10-5 23-15,0-5 7 16,0 14 19-16,-1 8 13 16,-19 11 16-16,-8 9 9 15,3 18 13-15,4 5 26 16,8 10-4-16,1 13 28 15,8-6-7-15,4 5-26 16,0 1 1-16,-5 0 0 16,5 0-19-16,0 30-7 15,0 22-7-15,0 15 7 16,16 8-10-16,10 4 0 16,0 5-3-16,8-2 0 0,-2-7-1 15,0-5 4-15,0-7-3 16,-5-20-1-16,-8-11 0 15,-3-19 3-15,-7-4-3 16,-9-9 0-16,0 0 0 16,0 0-3-16,0-13 2 15,0-28 1-15,0-17 0 16,0-6 3-16,-5-4-3 16,5 1 0-16,0 0 2 15,0 5-6-15,0 10 4 16,5 8 0-16,6 11 0 15,2 15 0-15,-7 3-1 16,-2 15 1-16,-4 0-1 0,0 0-3 16,0 0 0-1,0 0 8-15,0 0-4 0,0 0 8 16,0 32 7-16,0 15-4 16,0 14 8-16,0 8-6 15,5-1 0-15,2-7-10 16,6-10 6-16,7-8-5 15,2-12-4-15,11-4-8 16,7-6 5-16,-3-7 2 16,18-5 1-16,2-9-16 15,14 0-25-15,10 0 11 16,14-20-55-16,11-21-25 0,8-13-132 16</inkml:trace>
          <inkml:trace contextRef="#ctx0" brushRef="#br0" timeOffset="-268248.6493">5613-1702 287 0,'0'0'17'0,"0"0"-16"16,0 0 2-16,0 0 7 0,0 0-2 15,0 0 2-15,259-87-3 16,-147 69 18-16,11-1-21 15,2-13 3-15,5-11 4 16,0-8-3-16,-9 0-5 16,0-13 6-1,-8-4 2-15,-13 3-10 0,-17 12 4 16,-19 8-5-16,-21 18 0 16,-14 7 0-16,-12 13 1 15,-12 7-1-15,-5 0 4 16,0 0 7-16,0 0 24 15,-18 0-17-15,-28 13-16 16,-5 18-4-16,0 7 2 0,8-6 0 16,1-9 5-1,16-4-4-15,7-10 3 0,9-9 6 16,5 0 15-16,5 0-1 16,0 0-8-16,0 0-1 15,0 0-7-15,0 0-1 16,0 0-2-16,0 0 0 15,0 0-5-15,0 0 2 16,0 0 0-16,0 0 1 16,0 0-3-16,0 0 2 15,0 0 2-15,0 0-2 16,0 0-2-16,0 0 1 16,0 0 1-16,0 0 0 15,0 0 0-15,0 0 5 0,0 0 0 16,0 0-1-16,0 0 8 15,0 0-11-15,0 0 5 16,0 0-7-16,0 0 2 16,0 0 0-16,0 0-2 15,0 0-1-15,0 0 4 16,0 0-4-16,0 0 6 16,0 0-5-16,0 0-1 15,0 0 2-15,0 0-2 16,0 0 0-16,0 0-2 15,0 0 4-15,0 0-4 0,0 0 4 16,0 0-2-16,0 0 0 16,0 0 0-1,0 0 1-15,0 0-1 16,0 0 0-16,0 0-2 0,0 0 2 16,0 0 6-16,0 0-5 15,0 0-1-15,0 0-1 16,0 0 1-16,0 0 0 15,0 0 0-15,0 0-2 16,0 0-10-16,0 0-54 16,0 4-23-16,11 7 40 15,3 2-59-15,-14-6-87 16</inkml:trace>
          <inkml:trace contextRef="#ctx0" brushRef="#br0" timeOffset="2553.7187">8057-1830 217 0,'0'0'190'16,"0"0"-145"-16,0 0 25 15,0 0-26-15,0 0-37 16,0 0 8-16,0 0-8 15,-5-61 29-15,5 38-7 16,0 4 1-16,0-3 7 16,0 5-14-16,-7 2 4 15,-6 6 0-15,-6 6-2 16,-4 3 1-16,0 0-7 16,-3 0-13-16,2 0 5 0,10 0-5 15,1 10-6-15,9 14 0 16,-1 8-1-16,5-4 1 15,0-9 0-15,0 0-5 16,5-2-2-16,5-6 3 16,6-8-5-16,-2-3-7 15,1 0 3-15,-1 0 9 16,-2-13-6-16,-2-11 7 16,-6-7 3-16,-4 3 1 15,0 5-1-15,0-1 2 16,0 10 0-16,-8 4 4 15,-7 2-5-15,-2 4 0 16,-2 4 7-16,0 0 8 0,6 0-12 16,0 28 1-16,3 14-5 15,10 7 3-15,0 8-2 16,0-7-1 0,0 2 0-16,24-2 0 0,11-17 0 15,-6 5 0-15,6-13-3 16,1-5 0-16,-5-1-9 15,8-14-5-15,6-5-10 16,-10 0 1-16,2-10-1 16,0-21-1-16,-10-12 12 15,-8 0-5-15,-3-7 3 16,0 13 6-16,-16 2 12 0,0 1 2 16,0 15 1-16,0 6-1 15,0 2 1-15,0 11 6 16,0 0 0-16,0 0 8 15,0 0-11-15,4 0-6 16,6 0 0-16,3 0 0 16,8 19 0-16,8-4 10 15,-7-6-9-15,1 5 1 16,4-9-2-16,-3-5 1 16,3 0-1-16,1 0-4 15,-1-9 3-15,-14-20-1 16,2-4-2-16,-7 1 4 15,-5 1 0-15,-3 0 0 16,0 14 0-16,0-1 12 16,0 13 5-16,0 1 13 0,0 4 18 15,0 0-22-15,0 0-8 16,0 0-9-16,0 27-7 16,9 33 0-16,7 15 7 15,3 15-3-15,1 11-4 16,9 9 0-16,-3-3 1 15,0-5 3-15,3-1-6 16,-2-14 0-16,2-16 0 16,-11-14 1-16,-2-16-1 15,-7-18-1-15,-3-5 0 16,0-14-11-16,-6-4-6 16,0 0-18-16,0 0 5 15,0 0-29-15,0 0-63 0,0-32-111 16</inkml:trace>
          <inkml:trace contextRef="#ctx0" brushRef="#br0" timeOffset="3897.254">9001-1904 493 0,'0'0'36'16,"0"0"63"-16,0 0-39 0,0 0-19 16,0 0-20-16,0 0-9 15,23 0-1-15,-23 0-5 16,3 0-5-16,1 0-1 16,-4 0 0-16,0 0 8 15,8 0-13-15,-8 0 8 16,0 0-6-16,0-6 1 15,0-2 2-15,0-1 0 16,0-1 5-16,0-5-5 16,0 8 2-16,0-2 15 15,0 1-3-15,0 8 3 16,-8 0-3-16,1 0-1 16,-10 0-4-16,7 0-1 15,1 21-8-15,-4 7 0 0,9 3-3 16,4 3 3-16,0 2 0 15,0-2-3-15,4-7 3 16,13-4 0-16,11-5-3 16,-1-8-7-16,5-10 2 15,0 0 5-15,3 0-5 16,3-19 1-16,-6-23-6 16,1-9-4-16,-3-13 8 15,-2-1-18-15,-5-9 8 16,2-5 7-16,-9 0-9 15,-10-4-4-15,-6 1 10 16,0 0 12-16,0-1 3 16,-2 10 8-16,-22 9-8 0,-5 13 18 15,14 24 11-15,-5 6-2 16,12 18 12-16,0 3-5 16,8 0-9-16,-5 0 2 15,0 0-15-15,5 41-7 16,-5 8 0-16,5 18-3 15,0 11 1-15,0-3-1 16,10 2 0-16,18-12-1 16,-2-3 1-16,-4-7-2 15,11-13-3-15,2-10-1 16,0-5 1-16,4-18 1 16,3 1-8-16,7-10 7 0,-9 0-17 15,2-15 13 1,0-20 4-16,-16-7-7 0,-2-9 3 15,-11 4-6-15,-13-4 12 16,0 7 2-16,0 0-1 16,0 2 3-16,0 14-2 15,-18 6 1-15,5 8-1 16,2 14 7-16,7-6 1 16,0 6 9-16,4 0 3 15,-3 0-20-15,3 0 5 16,0 10-1-16,0 27-5 15,0 6 0-15,0-1 0 16,7-1 3-16,12-5-3 0,8-7-2 16,-5-1-3-16,12-5 4 15,-7-14 1-15,9-5-4 16,4-4-1-16,7 0-23 16,3-23 13-16,-10-29-39 15,-3-2 46-15,-11-6-28 16,-10-6-49-16,-8 10 21 15,-8 2 44-15,0 15 20 16,0-1 0-16,-4 24 0 16,-8 4 25-16,-1 11 22 15,6 1-5-15,-2 0-8 16,4 0-11-16,-4 0-11 16,5 18 0-16,4 12-10 15,0-3 3-15,0 1-2 0,0 5-1 16,4-7-1-16,15-2 1 15,5 3 3-15,1-7-5 16,-3-1-3-16,7 4 3 16,-6-10 0-16,-1 5 1 15,1-4 1-15,-10 10 2 16,-4-6-2-16,-5 5 4 16,-2 1-1-16,-2 8 10 15,0-4 2-15,0-5 8 16,0 5-9-16,-11-6 1 15,-6-7-9-15,-2-1-7 16,5-10 2-16,2 0-2 16,3-4-1-16,5 6-14 0,3-2-20 15,-4 0-14-15,5-4-35 16,0 0-98-16,0 0-275 16</inkml:trace>
          <inkml:trace contextRef="#ctx0" brushRef="#br0" timeOffset="-269156.9894">5639-1619 261 0,'0'0'25'15,"0"0"38"-15,0 0-53 0,0 0-10 16,0 0 0-16,0 0 9 16,140-132 11-16,-21 80-2 15,15 1-7-15,11-9-5 16,1 6 3-16,-1 6-4 16,-7 6-3-16,-10 10-1 15,-5 5 1-15,-14 16-2 16,-13 4-2-16,-15 7-3 15,-13 0-33-15,-17 0-28 16,-15 0-34-16,-23 0-69 16</inkml:trace>
          <inkml:trace contextRef="#ctx0" brushRef="#br0" timeOffset="-270123.211">5021-1816 333 0,'0'0'30'0,"0"0"2"16,0 0-25-16,0 0 11 15,0 0-10-15,0 0-7 16,68 0 16-16,0 0 0 15,9 0-7-15,9 0 10 16,6 0-7-16,8 5 0 0,5-1 2 16,7 11-5-16,8-12-3 15,11-3-2-15,2 0 4 16,-2 0 1-16,-7 0-3 16,0-18 1-16,-10 5-5 15,-9-2 3-15,-23 7-4 16,-6 1-2-16,-12 7 0 15,-18 0 0-15,-11 0-1 16,-11 0-14-16,-11 0-24 16,-11 0-1-16,-2 20-16 15,-6 14-10-15,-53-3-96 16</inkml:trace>
          <inkml:trace contextRef="#ctx0" brushRef="#br0" timeOffset="-270928.0624">5434-1789 276 0,'0'0'16'0,"0"0"42"15,0 0-18-15,0 0 17 16,-204 0-13-16,199 0-16 15,5 0-8-15,0 0-17 16,0 0-3-16,0 0-1 16,0 0-4-16,5 0 5 15,25 0 2-15,12 0 6 16,5 0 11-16,6 10-12 16,10-3 3-16,12 0 0 0,15-3 0 15,20-4 13-15,27 0-13 16,5 0 8-16,26-4 3 15,3-23-3-15,-1-7 4 16,-2-2-13-16,-8 7 0 16,-23 1-5-16,-6 6 0 15,-8 8 0-15,-12 1-4 16,-17 5 0-16,-13 5-2 16,-13 3 2-16,-21 0 8 15,-5 0-8-15,-21 0 2 16,-6 0-2-16,-11 0 1 15,-1 0-1-15,-3 0 0 16,0 0 0-16,0 0 11 16,0 0 18-16,0 0-12 15,0 0-2-15,0 0 2 0,-30 0 1 16,-17 0-18-16,-16 24 0 16,-17 13-3-16,-12 4-42 15,-12 0-5-15,-11-1-19 16,-5-9-50-16,-24-3-27 15,-20-1-81-15</inkml:trace>
          <inkml:trace contextRef="#ctx0" brushRef="#br0" timeOffset="-269448.2476">5498-1835 151 0,'0'0'16'16,"0"0"14"-16,0 0 15 15,0 0 9-15,0 0-54 16,0 0 12-16,-60 60-8 16,146-57 36-16,24-3-16 15,28 0 0-15,17-17-2 16,12-16-4-16,12-18-11 15,-13 5 12-15,-5-7-18 16,-19 10 0-16,-11 0 5 16,-12 7-5-16,-17-1 0 0,-17 9-1 15,-11 0-9-15,-14 12-8 16,-11 3-6-16,-23 5-3 16,-12 8-10-16,-14 0-42 15,0 9-3-15,-27 34 38 16</inkml:trace>
          <inkml:trace contextRef="#ctx0" brushRef="#br0" timeOffset="-269741.0126">5124-1918 326 0,'0'0'16'16,"0"0"18"-16,0 0-13 15,0 0-3-15,0 0-17 16,0 0 9-16,151-78 5 15,-37 58 3-15,17-7-5 16,25-11-6-16,2-3 1 16,17-2 3-16,3-7-9 0,-7 3 7 15,-1 1-2 1,-19 2-2-16,-3 5-1 0,-24 8-1 16,-13 2 0-16,-21 10-2 15,-16 5-1-15,-30 5 0 16,-16 4 0-16,-13 5-4 15,-7 0-8-15,-8 0 3 16,0 0 7-16,-14 0 2 16,-36 0-37-16,-15 24-31 15,-12 4 20-15,-20 9-60 0,-6 5-117 16</inkml:trace>
          <inkml:trace contextRef="#ctx0" brushRef="#br0" timeOffset="-270449.3457">4787-1733 395 0,'0'0'3'0,"0"0"19"15,0 0-16-15,0 0-4 16,0 0 3-16,0 0-5 16,42-15 22-16,35 15-5 15,26 0 3-15,16 0 3 16,13 0 1-16,10 0-4 16,13 0 6-16,12 0-18 15,7-17 12-15,9-7-6 16,-9 6-3-16,-6-10 10 15,-8 9-7-15,-11 0-6 0,-12 2-4 16,-8 6-2 0,-10 2-2-16,-18 0 3 0,-12 1-1 15,-20 2-2-15,-19 2 0 16,-20 4 0-16,-15 0 1 16,-15 0-1-16,3 0 0 15,-3 0 8-15,0 0-8 16,0 0 21-16,0 0 4 15,0 0-1-15,-12 0 2 16,-20 0-20-16,-22 0-5 16,-9 0 1-16,-11 0-2 15,-8 5-19-15,-9 8-20 0,-9 2-46 16,-15 7-20-16,-17-13-47 16,-20-3-126-16</inkml:trace>
          <inkml:trace contextRef="#ctx0" brushRef="#br0" timeOffset="-1030.447">1753-2053 100 0,'0'0'196'16,"0"0"-127"-16,0 0 13 16,0 0-71-16,0 0 119 15,0 0-38-15,0 0-38 16,0 0 3-16,-73-55-4 15,60 46 25-15,4 4-32 16,5 5 1-16,4-2-7 16,0 2-11-16,0 0-1 0,0 0-14 15,0 0-2-15,0 0-11 16,0 34 4-16,0 45-4 16,0 41 0-16,0 20 0 15,0 12 1-15,0 7-2 16,-12-2 1-16,-5-4-1 15,-9 0 0-15,-2-11-1 16,5-29-2-16,6-39 3 16,-2-30 0-16,9-29 1 15,5-15 0-15,5 0 8 16,-4 0-6-16,4 0-1 16,-4 0-2-16,-1-8 0 0,1-12-17 15,4-8 8-15,0-8-5 16,0-5 6-16,22-2 5 15,20-7 1-15,-3 13-5 16,16-5 0-16,5 10-6 16,3 4 7-16,-2 4-1 15,7 1 0-15,-9 9 6 16,0-3-12-16,-4 17-13 16,-8-7 9-16,-7 7-7 15,5 0 6-15,-13 0-19 16,0 0 1-16,-10 0-3 15,-8 0-39-15,-4 0-21 16,-10 0-61-16,0 7-88 0</inkml:trace>
          <inkml:trace contextRef="#ctx0" brushRef="#br0" timeOffset="-760.0504">1902-1177 400 0,'0'0'50'0,"0"0"36"16,0 0 27-16,0 0-39 16,0 0-21-16,0 0-26 15,-39 0-1-15,39 0-10 16,0 17-9-16,0 30 2 16,13 18 1-16,17 6-1 0,-1-3-6 15,2 2-3-15,2 4 0 16,-10-8-1-16,9-12-1 15,-10-6-15-15,0-8-27 16,-2-6-25-16,-2-10-73 16,-8-11-45-16,-3-13-205 15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7:15.2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1D9A475-FE49-4697-9C36-A74CC68905BA}" emma:medium="tactile" emma:mode="ink">
          <msink:context xmlns:msink="http://schemas.microsoft.com/ink/2010/main" type="inkDrawing" rotatedBoundingBox="3124,15740 6749,14148 6782,14224 3158,15816" semanticType="underline" shapeName="Other">
            <msink:sourceLink direction="with" ref="{CAE3FA83-75D7-4AC1-9DEC-84C2192A796C}"/>
          </msink:context>
        </emma:interpretation>
      </emma:emma>
    </inkml:annotationXML>
    <inkml:trace contextRef="#ctx0" brushRef="#br0">2629-1126 401 0,'0'0'69'0,"0"0"-33"16,0 0 32-16,0 0-39 15,0 0-14-15,0 0 4 16,112-82 4-16,-70 48-10 15,-5 6-12-15,4-4-1 16,13 0 0-16,1-5-31 16,9 3-71-16,-5 3-140 15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41:38.7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F17C6D-B75E-4DF9-BFDC-25112657CF8B}" emma:medium="tactile" emma:mode="ink">
          <msink:context xmlns:msink="http://schemas.microsoft.com/ink/2010/main" type="writingRegion" rotatedBoundingBox="4299,15099 6137,14408 6262,14740 4423,15431"/>
        </emma:interpretation>
      </emma:emma>
    </inkml:annotationXML>
    <inkml:traceGroup>
      <inkml:annotationXML>
        <emma:emma xmlns:emma="http://www.w3.org/2003/04/emma" version="1.0">
          <emma:interpretation id="{8C1CE2B3-CB72-4359-862F-201FFFA18F92}" emma:medium="tactile" emma:mode="ink">
            <msink:context xmlns:msink="http://schemas.microsoft.com/ink/2010/main" type="paragraph" rotatedBoundingBox="4299,15099 6137,14408 6262,14740 4423,154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FF347F-AA1E-4B4D-8C0C-7D6121D5DA67}" emma:medium="tactile" emma:mode="ink">
              <msink:context xmlns:msink="http://schemas.microsoft.com/ink/2010/main" type="line" rotatedBoundingBox="4299,15099 6137,14408 6262,14740 4423,15431"/>
            </emma:interpretation>
          </emma:emma>
        </inkml:annotationXML>
        <inkml:traceGroup>
          <inkml:annotationXML>
            <emma:emma xmlns:emma="http://www.w3.org/2003/04/emma" version="1.0">
              <emma:interpretation id="{5B1CF7C6-1742-4BC8-AEF3-262785F3E5BB}" emma:medium="tactile" emma:mode="ink">
                <msink:context xmlns:msink="http://schemas.microsoft.com/ink/2010/main" type="inkWord" rotatedBoundingBox="4299,15099 6137,14408 6262,14740 4423,15431">
                  <msink:destinationLink direction="with" ref="{726F1D6D-8C0E-477B-B64C-2E78755977F3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-1469 579 26 0,'0'0'60'16,"0"0"-21"-16,202-134-16 15,-94 73-15-15,16-7 12 16,21-4-4-16,16-12-11 15,7 2 2-15,0 3 12 16,-12 1-14-16,-14 18-1 16,-25 13 3-16,-30 20-7 15,-37 16 2-15,-23 11-4 0,-23 0-5 16,-4 0 7-16,-17 0 37 16,-51 38-8-16,-23 14-9 15,-30 14 9-15,-28 11-4 16,-9 6-25-16,-21 2 13 15,-12 3 5-15,4-10-4 16,17-10-3-16,20-7-10 16,36-20 3-16,28-3 2 15,23-14-4-15,31-11 4 16,17-8-3-16,15-5-3 16,0 0-11-16,0 0-2 15,15 0-32-15,40-9 24 0,32-35 21 16,22-14 23-16,25-3-2 15,10-7-19-15,5-7 9 16,-12 5 1-16,-5 9-7 16,-22 2-5-16,-24 17 11 15,-23 18-3-15,-29 11-6 16,-17 13-2-16,-17 0-3 16,0 0 3-16,0 0 6 15,-9 0-3-15,-37 37 6 16,-22 14-3-16,-18 12-2 15,-15 7 8-15,-2 1-4 16,-7-1-2-16,4-15-5 0,20-8 5 16,31-15-6-16,19-14 0 15,26-14 0-15,10-4-13 16,0 0 2-16,29 0-31 16,52-35 29-16,38-16 12 15,17-15 2-15,9-4 0 16,-3 2 3-16,-10 6-4 15,-1 2-2-15,-8 6 2 16,-13 11-1-16,-28 12-2 16,-27 17-8-16,-26 8-4 15,-21 6-11-15,-8 0 13 16,0 0 3-16,-33 20 11 16,-26 20-1-16,-12 12 12 0,-12-2-1 15,-3 5-4 1,8-2 0-16,5-12 4 0,18-3-4 15,32-22-5-15,10-5-4 16,13-11-3-16,0 0-1 16,0 0-39-16,36-7 10 15,28-24 25-15,3-6 10 16,13-5 2-16,-4-4-2 16,-7 13-1-16,-6-2 1 15,-12 11 3-15,-12 6-1 16,-18 3-1-16,-8 10-1 15,-9 5 0-15,-4 0 23 16,0 0-1-16,0 0 15 0,0 0-6 16,-22 0-30-16,-2 0-1 15,-11 11 5-15,7 6-4 16,5-3 5-16,10-4-3 16,1 0 1-16,10-10-3 15,2 0-2-15,0 0-4 16,0 0-7-16,0 0-3 15,0 0 0-15,0 0 13 16,0 0-10-16,0 0 12 16,0 0-2-16,0 0-3 15,0 0 4-15,0 0 0 16,0 0-1-16,0 0-1 16,0 0 3-16,0 0 0 15,0 0 6-15,0 0-6 0,0 0 1 16,0 0 3-16,0 0-2 15,0 0 3-15,0 0 3 16,0 0 9-16,0 0-10 16,0 0 6-16,0 0-6 15,0 0 1-15,0 0-1 16,0 0-2-16,0 0 1 16,0 0-4-16,0 0 0 15,0 0 2-15,0 0-4 16,0 0 0-16,0 0-3 15,0 0-1-15,0 0 2 16,0 0-3-16,0 0-9 0,0 0 9 16,0 0-1-16,0 0 6 15,0 0 0-15,0 0 3 16,0 0-1-16,0 0 0 16,0 0-2-16,0 0 0 15,0 0 0-15,0 0 0 16,0 0 2-16,0 0-5 15,10 0 7-15,-2 0-4 16,-8 0 0-16,9-4 1 16,-5 4-1-16,1-2 5 15,-5 2-4-15,0 0-1 16,0 0-4-16,0 0 4 16,0 0 11-16,0 0-4 15,0 0 2-15,0 0 3 16,0-4 0-16,0 4-3 0,0 0 0 15,0 0-2 1,0 0 2-16,0 0-4 0,0 0 2 16,0 0 3-16,0 0-8 15,0 0 1-15,0 0-2 16,0 0-1-16,0 0 1 16,0 0 2-16,0 0 1 15,0 0-4-15,0 0-4 16,0 0 3-16,0 0-4 15,0 0-17-15,0 0-3 0,0 0-4 16,0 0 0 0,13-10-49-16,0-12 3 0,7-17-16 15</inkml:trace>
        </inkml:traceGroup>
        <inkml:traceGroup>
          <inkml:annotationXML>
            <emma:emma xmlns:emma="http://www.w3.org/2003/04/emma" version="1.0">
              <emma:interpretation id="{06593797-3F98-4DF9-9581-D67464DF5FC2}" emma:medium="tactile" emma:mode="ink">
                <msink:context xmlns:msink="http://schemas.microsoft.com/ink/2010/main" type="inkWord" rotatedBoundingBox="4759,15189 5854,14777 5888,14868 4793,15279"/>
              </emma:interpretation>
              <emma:one-of disjunction-type="recognition" id="oneOf1">
                <emma:interpretation id="interp1" emma:lang="" emma:confidence="0">
                  <emma:literal>to</emma:literal>
                </emma:interpretation>
                <emma:interpretation id="interp2" emma:lang="" emma:confidence="0">
                  <emma:literal>f</emma:literal>
                </emma:interpretation>
                <emma:interpretation id="interp3" emma:lang="" emma:confidence="0">
                  <emma:literal>o</emma:literal>
                </emma:interpretation>
                <emma:interpretation id="interp4" emma:lang="" emma:confidence="0">
                  <emma:literal>so</emma:literal>
                </emma:interpretation>
                <emma:interpretation id="interp5" emma:lang="" emma:confidence="0">
                  <emma:literal>To</emma:literal>
                </emma:interpretation>
              </emma:one-of>
            </emma:emma>
          </inkml:annotationXML>
          <inkml:trace contextRef="#ctx0" brushRef="#br0" timeOffset="1088.7491">-1189 555 60 0,'0'0'46'15,"0"0"3"-15,264-78-19 16,-155 42-12-16,10-7 2 15,-2 2-14-15,-11-4 12 16,-7 1-14-16,-6 6 6 16,-21-2-3-16,-12 17 5 15,-30 9-6-15,-13 8-3 16,-9 6 3-16,-8 0 20 16,0 0 9-16,0 0 6 0,0 0-4 15,-12 0-36-15,-31 2 9 16,-17 29-15-16,-12 15 5 15,-17-4-1-15,-1 9-2 16,-1-3-6-16,4-8 9 16,1-6 3-16,18-6-1 15,22-11-1-15,5-8 1 16,31-4-2-16,5-5-2 16,5 0-3-16,0 0-3 15,0 0-15-15,5 0-18 16,37 0 18-16,13-14 23 15,9-14 6-15,21-9-3 0,-6-9-1 16,8 3 0 0,-2-1 1-16,-8-3-2 0,-3 5 0 15,-14 10-1-15,-15 12-2 16,-19 9 2-16,-18 4 4 16,-6 3-2-16,-2 4-2 15,0 0 0-15,-2 0 0 16,-37 14-13-16,-16 14-4 15,0 4 12-15,-9-1-3 16,5-6 8-16,-1 12 0 16,5-13 0-16,7-8 2 15,15 5-3-15,16-17 3 16,8-4 16-16,9 0-11 16,0 0-5-16,0 0-4 15,0 0-11-15,0 0-10 0,22 0 19 16,20-25 4-1,-2 2 4-15,10-4-4 0,-4 0 0 16,5 3-2-16,-6 1-2 16,-5-1-23-16,-2 11 13 15,-16 2 8-15,-5 7-28 16,-11 1 12-16,-6 3-10 16,0 0-14-16</inkml:trace>
        </inkml:traceGroup>
      </inkml:traceGroup>
    </inkml:traceGroup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1:20.3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1BB9B5B-52F0-4459-AB3C-5CE4E257457E}" emma:medium="tactile" emma:mode="ink">
          <msink:context xmlns:msink="http://schemas.microsoft.com/ink/2010/main" type="inkDrawing" rotatedBoundingBox="10484,10929 14004,10579 14204,12596 10685,12946" hotPoints="14185,11467 12333,12403 10476,11476 12328,10540" semanticType="enclosure" shapeName="Ellipse"/>
        </emma:interpretation>
      </emma:emma>
    </inkml:annotationXML>
    <inkml:trace contextRef="#ctx0" brushRef="#br0">4770-2367 155 0,'0'0'255'0,"0"0"-248"16,0 0 4-16,0 0 7 15,0 0 5-15,0 0 21 16,0 0-3-16,0 0-19 15,-64 15 9-15,64-15-9 16,0 0 2-16,0 0-6 16,0 0-7-16,0 0 0 15,0 0-10-15,0 0 5 16,0 0 3-16,0 0-7 16,0 0 3-16,0 0 0 0,0 0-1 15,0 0-3 1,0 0 0-16,0 0 1 0,0 0 1 15,0 0-3-15,0 0-1 16,9 0 0-16,14 0 2 16,0 0-1-16,12 0 0 15,7 0 2-15,-1 0 1 16,14 0 5-16,9-7 0 16,-6 3-7-16,5-2 1 15,-3-1 10-15,-5 3-10 16,4-3 1-16,-8-1-2 15,-1 3-1-15,-4-4 4 0,-1 0 4 16,3 5 1-16,-2-7-7 16,5 10 5-1,4-7-7-15,-4 4 2 0,-8 3-2 16,5-3 11-16,2-2-10 16,0 2 1-16,-9-1 4 15,8-3-3-15,-7 2-3 16,-3 2 5-16,8-5-3 15,-5 0 8-15,-1 3-10 16,9-1 1-16,8 5 0 16,-3 2 0-16,-7 0 6 15,5 0-3-15,-7 0-3 16,-1-4 2-16,0 4 2 16,0 0 1-16,-3 0-2 15,-6 0-4-15,0 0 12 0,-5 0-12 16,-2 0 1-16,-3 0-1 15,7 0 9-15,-6 0-8 16,-4 0-1-16,4 0 1 16,-4 0 0-16,5 0 3 15,-9 0-2-15,10 0-2 16,-4 0 2-16,1 0 6 16,-2 0-3-16,-2 0-3 15,-3 0-2-15,9 0 1 16,-11 0 1-16,2 0-2 15,8-4-4-15,-3 0 4 16,5 4 7-16,-5 0-4 16,2 0-2-16,3-3 0 0,-3 3-1 15,1-3-2-15,-3 3 2 16,4 0 0-16,-5 0 0 16,0 0 0-16,2 0 7 15,-5-4-7-15,-5 4 0 16,5 0 0-16,-6 0 1 15,5 0-1-15,-6 0 0 16,6 0 2-16,4 0-1 16,-9 0-1-16,4 0 1 15,-2 0-1-15,5 0-5 16,-3 0 5-16,3 0 3 16,-2 0-2-16,4 0 0 15,-6 0-1-15,2 0 0 16,0 0 1-16,-6 0 1 0,2 0 0 15,-2 0 0-15,1 0 0 16,-5 0 2-16,-5 0-4 16,5 0 2-16,-5 0-2 15,-2 0 0-15,2 0 0 16,0 0 1-16,1 0 0 16,2 0-1-16,2 0 2 15,-2 0-2-15,-3 0 1 16,-4 0-1-16,9 0 1 15,-9 0-1-15,0 0 0 0,4 0 3 16,-4 0-4-16,5 0 1 16,0 0 0-1,-5 0 3-15,5 0-3 0,-1 0-2 16,-4 0 2-16,3 0 0 16,-3 0 1-16,0 0 0 15,0 0-1-15,0 0 0 16,0 0 0-16,0 0-1 15,0 0 2-15,0 0-1 16,0 0 0-16,0 0 2 16,0 0-2-16,0 0 2 15,0 0-2-15,0 0 1 16,0 0-1-16,0 0 0 16,0 0 3-16,0 0-3 15,0 0-1-15,0 0 1 0,4 0 0 16,1 0 0-16,-5 0 0 15,0 0 1-15,0 0 0 16,0 0-1-16,0 0 0 16,0 0 0-16,0 0 0 15,0 0-1-15,4 0-26 16,0 14-61-16,-4 31-123 16,-47 13-332-16</inkml:trace>
    <inkml:trace contextRef="#ctx0" brushRef="#br0" timeOffset="83897.9804">5034-2145 237 0,'0'0'114'0,"0"0"-74"16,0 0-11-16,0 0 5 15,0 0-10-15,0 0 6 16,-234-145 13-16,204 136-8 16,9 0 20-16,13 5-14 15,5 4-12-15,-1 0-8 16,-1 0-14-16,5 0 0 16,0 0-6-16,0 0-1 15,0 0 0-15,0 0-6 16,16 0 4-16,35 0 2 15,21 0 3-15,21 13 3 16,10-4-7-16,22-4 1 0,20-5 0 16,29 0-5-1,16 0 9-15,15-9-4 0,1-18 3 16,4-4-3-16,-10 0 5 16,-13 0 1-16,-16 11-4 15,-10-3 3-15,-16 14-3 16,-15 1-2-16,-13 8 2 15,-21 0-2-15,-9 0 1 16,-6 4 3-16,-17 15-4 16,-5-6 0-16,-9 3 1 15,-14-3-1-15,-9-4-1 16,-2-4 1-16,-9-1 0 0,3 0 0 16,-5 0 2-16,-5-1-2 15,-4-3 0-15,-1 0-6 16,-4 0 6-16,4 0 3 15,-4 0-1-15,2 0-2 16,-2 0 6-16,0 0-1 16,0 0 3-16,0 0-2 15,0 0 4-15,-15 0-10 16,-36 4-2-16,-25 20-15 16,-17 24-57-16,-2 10-45 15,-26 5-9-15,-13-2-115 16</inkml:trace>
    <inkml:trace contextRef="#ctx0" brushRef="#br0" timeOffset="45820.0268">5940-2247 342 0,'0'0'8'0,"0"0"61"15,0 0-32-15,0 0 16 16,0 0-2-16,0 0-14 16,0 0-13-16,-59 28 3 15,31-15 10-15,1-3-5 16,-5 3-5-16,-3 1-4 15,-7 0-14-15,-3-7 9 16,-1 0-3-16,-5-1 13 16,9-6-5-16,-2 4-14 15,-5-4 1-15,-2 0 5 16,11 0-13-16,-3 0 5 16,10 0 1-16,8 0-1 0,2 0 12 15,7 0-15-15,-8-6-4 16,5-5 7-16,-2-6-2 15,-5-5-4-15,-4 3 2 16,-6-9-1-16,-2-8 7 16,6 2-7-16,-13-1 1 15,9-2 1-15,-6-5-3 16,5 13-1-16,7-4 0 16,11 11 7-16,-1-1-7 15,0 5 2-15,9 5 1 16,-2-2-1-16,9 0-2 15,-12-3 1-15,9 0-1 0,-6-10 0 16,3 0 0-16,-4 1-1 16,10 0 1-16,0-4 0 15,-6 0 0-15,5-6 0 16,1 0 1-16,-5-4-1 16,9 7-1-16,0 11 1 15,0-4 0-15,0 9 0 16,0-12 0-16,0 7-1 15,0-5 0-15,0-7 1 16,0 6 0-16,18-12-3 16,0 8 3-16,-4 1-2 15,9-5-2-15,4 5 3 16,1-1 1-16,4 6 2 0,3-8-1 16,7 4-1-16,4 5 0 15,-1-7-1-15,1 5 0 16,8-5 0-16,-3 0-4 15,3 5 5-15,4 1-1 16,-11 3 2-16,11-2-1 16,-7 1 0-16,4 7 0 15,-2 5-2-15,2 2 3 16,0-1-1-16,-4 1 0 16,8 2-3-16,-4-1 3 15,5 1 6-15,-2 0-6 16,6-4 0-16,-2 3-2 0,2 3 5 15,1-4-4-15,2 7 1 16,-3 4 0-16,-1 0-2 16,-6 0 2-16,1 0 0 15,-3 0 0-15,0 0-3 16,-4 0 6-16,3 0-3 16,-8 0 2-16,5 0-2 15,2 0 0-15,-2 0 0 16,-6 10-2-16,9-2 2 15,-8 2 0-15,1-3-1 16,-4 3 5-16,5-1-7 16,6 2 3-16,-3 6 0 15,-4 2 2-15,6-4-1 0,-4-2-1 16,-13 2 0 0,5-2-3-16,-3 2 3 0,-2 0 3 15,0 0-1-15,-1-6-2 16,4 7-2-16,-9 2 2 15,2-1 2-15,0 2-2 16,0-4 1-16,-1-1-2 16,2 4 1-16,-7 1-6 15,3 1 6-15,2-3 6 16,-7 3-6-16,-2-5 0 16,6 1 0-16,-10-2 1 15,0-1 0-15,-4 6-1 16,-2-4 1-16,8 2-1 15,-15-3 1-15,3 6 1 0,2-7-2 16,-5-2 0 0,2 2-4-16,-3-2 4 0,1 1 0 15,-1-4 0-15,0 6 1 16,-2 5 1-16,2-2 6 16,2-1-6-16,-2-3-2 15,-4 6 3-15,0 0-6 16,0 3 10-16,0 2-7 15,0-1 0-15,0-1 2 16,0-3-2-16,0 5 0 16,0-1 0-16,0-4 1 15,0 9-1-15,0-6 1 16,-4-2 3-16,-8-2-2 0,4 5 2 16,-4-5-3-1,-2 5 1-15,-4-3 4 0,-2 3-3 16,-2 5 3-16,-4-1-2 15,-1 5-4-15,3-3 2 16,-8-11-1-16,6 1 1 16,-3 2-1-16,3-6 3 15,3 4 9-15,-2 5-13 16,4-4 0-16,-1-5 0 16,3 0 4-16,4-11-1 15,-2 14-3-15,0-4 4 16,-4-5-1-16,-3 10-3 0,-1-3 1 15,6 2 1-15,-3-1-2 16,-2 1 3-16,-1-1-1 16,2 0 1-16,0-3 2 15,-1-1-1-15,-2 1-4 16,-7 5 4-16,-2 9-4 16,-5-10 0-16,-3 8 0 15,7-10 1-15,-1 12 4 16,-8-6 1-16,8-2-3 15,-9 7-2-15,11-4 0 16,-1-9 1-16,8 1 0 16,-5 3 6-16,-8-5-6 15,9 1 0-15,-4-4 2 0,6 1-4 16,6 2 2 0,-3-6-2-16,-1 8 5 0,8-10-2 15,-2 8 1-15,0-12-3 16,4 3 2-16,-1 0 1 15,1 1-4-15,-3-4 4 16,0 7-2-16,0-2 0 16,-1-2-1-16,-1-4-1 15,-1 4 0-15,3-4 2 16,-8 0-1-16,11 0 1 16,-14 0 0-16,11 0-1 15,2 0 1-15,-6 0 6 16,0 0-8-16,2 0 7 15,-9 0-6-15,5 0-1 0,-5 0 3 16,9-4-2-16,-5 0 0 16,5 3-1-16,5-9 4 15,-6 7-4-15,8-3 1 16,-7-2-2-16,2 2 2 16,1-2-2-16,1 3 2 15,6 5 0-15,-6-4 0 16,6 0-1-16,3-3 5 15,1 4-5-15,-8-1-2 16,2-2 2-16,5 3 0 16,-6-1 0-16,10-3 0 15,-11 3 2-15,1 0-2 16,3 4 0-16,-3-2-1 0,2 2 2 16,5-4 0-16,-10 1-1 15,10 0-1-15,-1-1 1 16,1 4 0-16,1-4 0 15,-5 0 0-15,3 0 1 16,1 3-1-16,3 1 0 16,-3 0 0-16,5 0 1 15,0-4-2-15,4 4 1 16,-5-4 0-16,1 4 0 16,4 0 0-16,-4-5 2 15,4 5-4-15,-5 0 2 16,1 0-1-16,-2 0 2 0,2 0-1 15,4 0 0 1,-5 0 1-16,5 0-1 0,0 0-2 16,0 0 2-16,0 0-1 15,0 0 1-15,0 0 0 16,0 0-2-16,0 0 1 16,0-5 0-16,0 1-7 15,0 4-5-15,0-5-20 16,0 1-34-16,0-2-5 15,15 5-12-15,11 1-44 16,-12-4-51-16,-14-19-128 16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1:11.8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3B0962A-1C9D-46EB-8527-AEF8932855F4}" emma:medium="tactile" emma:mode="ink">
          <msink:context xmlns:msink="http://schemas.microsoft.com/ink/2010/main" type="inkDrawing" rotatedBoundingBox="17210,10898 18883,10968 18879,11078 17206,11007" shapeName="Other"/>
        </emma:interpretation>
      </emma:emma>
    </inkml:annotationXML>
    <inkml:trace contextRef="#ctx0" brushRef="#br0">11274-3743 467 0,'0'0'25'16,"0"0"-25"-16,0 0 35 15,0 0 24-15,0 0-10 16,0 0-13-16,0 0-10 16,-20 3-5-16,20-3-2 15,0 0 6-15,0 0-1 16,0 1-4-16,0-1-5 15,0 0-2-15,0 0-1 0,0 0-4 16,0 0-3-16,0 0-1 16,0 0 2-16,0 0-5 15,11 4 1-15,12 7 7 16,9-2 7-16,3-1-8 16,4 3 4-1,2 0 0-15,2-2-4 0,-8 2 4 16,4-2-3-16,8 2-5 15,2-4 1-15,-7-1-1 16,6-3 3-16,-9 1 4 16,0-4-11-16,-1 0 12 15,3 0-12-15,2 0 11 16,1 0-11-16,-2 0 3 16,1 0 1-16,2 0 5 15,-7 0-4-15,1 0-4 16,-4 0 0-16,0 0 7 0,3 0-6 15,-8 0-2-15,-2 0 6 16,6 0-3-16,-5 0-2 16,2 0-1-16,2 0 0 15,-7 0 0-15,8 0 3 16,-8 0-5-16,7 0 8 16,-7 0-4-16,-4 0-2 15,3 0 0-15,-2 0 2 16,2 0-2-16,-5 0 0 15,-3 0 1-15,1 0 1 16,-2 0-2-16,-6 0 0 0,-2 0 0 16,4 0 0-1,-3 0 1-15,1 0-4 0,-1 0 6 16,1 0-3-16,-4 0 0 16,1 0 1-16,2 0-1 15,-4 0 0-15,4 0 0 16,-5 0 2-16,4 0-2 15,-8 0 0-15,4 0-2 16,-4 0 1-16,7 0 1 16,-7 0 0-16,5 0 1 15,-5 0-1-15,0 0 0 16,0 0 0-16,0 0 0 16,0 0 0-16,0 0-3 15,0 0 3-15,0 0 2 16,0 0 2-16,0 0-4 0,0 0-3 15,0 0 3-15,0 0 2 16,0 6-2-16,0-6 0 16,0 0-1-16,0 0 1 15,0 0 1-15,0 0 0 16,0 0-1-16,0 0 4 16,0 0-1-16,0 0-3 15,0 0 0-15,0 0-2 16,0 0 6-16,0 0-3 15,0 0-1-15,0 0 1 16,0 0 0-16,0 0 0 0,0 0-1 16,0 0 0-16,0 0-1 15,0 0 0-15,0 0 1 16,0 0 1-16,0 0-1 16,0 0-2-16,0 0 2 15,0 0 1-15,0 0-1 16,0 0 0-16,0 0-1 15,0 0-2-15,0 0 3 16,0 0 0-16,0 0-2 16,0 0 5-16,0 0-3 15,0 0 3-15,0 0-3 16,0 0 0-16,0 0 3 0,0 0-2 16,0 0-1-1,0 0 0-15,0 0 0 0,0 0 0 16,0 0 0-16,0 0 0 15,0 0-2-15,0 0 1 16,0 0 1-16,0 0 2 16,0 0-2-16,0 0 0 15,0 0 0-15,0 0 0 16,0 0-7-16,0 0-20 16,0 0-24-16,0 0-32 15,-12-33-43-15,-30-4-274 16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9:47.72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C66C2A-FA1D-4151-BDE6-1DDEA58D41CE}" emma:medium="tactile" emma:mode="ink">
          <msink:context xmlns:msink="http://schemas.microsoft.com/ink/2010/main" type="writingRegion" rotatedBoundingBox="2754,14271 6340,13043 6868,14583 3281,15811">
            <msink:destinationLink direction="with" ref="{4FFD58D3-AABE-41AD-88A3-A736A5D0A948}"/>
            <msink:destinationLink direction="with" ref="{23CF6A7D-389B-4E87-BD65-B4D33EBEBBED}"/>
          </msink:context>
        </emma:interpretation>
      </emma:emma>
    </inkml:annotationXML>
    <inkml:traceGroup>
      <inkml:annotationXML>
        <emma:emma xmlns:emma="http://www.w3.org/2003/04/emma" version="1.0">
          <emma:interpretation id="{706B65E3-AB09-4A47-A926-E2623DD6BC65}" emma:medium="tactile" emma:mode="ink">
            <msink:context xmlns:msink="http://schemas.microsoft.com/ink/2010/main" type="paragraph" rotatedBoundingBox="2754,14271 6340,13043 6868,14583 3281,15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FA0970-30CB-48A9-80F6-6E9CC1D81A14}" emma:medium="tactile" emma:mode="ink">
              <msink:context xmlns:msink="http://schemas.microsoft.com/ink/2010/main" type="line" rotatedBoundingBox="2754,14271 6340,13043 6868,14583 3281,15811"/>
            </emma:interpretation>
          </emma:emma>
        </inkml:annotationXML>
        <inkml:traceGroup>
          <inkml:annotationXML>
            <emma:emma xmlns:emma="http://www.w3.org/2003/04/emma" version="1.0">
              <emma:interpretation id="{A2BBB80D-8A66-4EAA-A0BB-62190DB718A5}" emma:medium="tactile" emma:mode="ink">
                <msink:context xmlns:msink="http://schemas.microsoft.com/ink/2010/main" type="inkWord" rotatedBoundingBox="2754,14271 6340,13043 6868,14583 3281,15811"/>
              </emma:interpretation>
            </emma:emma>
          </inkml:annotationXML>
          <inkml:trace contextRef="#ctx0" brushRef="#br0">-1486-112 305 0,'0'0'13'0,"0"0"-12"16,0 0 11-16,0 0 60 15,0 0-17-15,0 0-14 16,-82 16-13-16,82-16-3 16,0 0-9-16,0 0-8 15,0 0-8-15,0 0-3 0,0 0 3 16,37 0 1-1,25 0 2-15,27-10 9 0,19-14 15 16,19 0-12-16,6-12-7 16,-1 2 15-16,10 3-19 15,-14-1-1-15,-11 9-3 16,-8 3 4-16,-31 7-2 16,-18 3-2-16,-15 7-4 15,-26 1 4-15,-8 2 4 16,-6 0-4-16,-5 0-6 15,0 0-6-15,-16 0-8 16,-25 20-10-16,-14 2-7 16,-5 7 18-16,1-1-45 15,-5 0-17-15,-8 0-59 0,-5 8-44 16</inkml:trace>
          <inkml:trace contextRef="#ctx0" brushRef="#br0" timeOffset="-6231.0457">-1372-126 164 0,'0'0'94'16,"0"0"-32"-16,0 0-14 15,0 0-15-15,0 0-8 16,0 0-6-16,0 0 32 15,0 0-39-15,-4-98-5 16,21 81 4-16,17-7-2 16,9 1 2-16,8-5-5 15,13 1 1-15,4-1 0 16,10-1-5-16,9-2 0 0,3 7 2 16,-3-3-3-1,-4 10-1-15,-6-2 5 0,-9 8-4 16,-22 6-1-16,-6-3 0 15,-23 8 0-15,-5 0-2 16,-12 0-2-16,0 0-8 16,0 0-4-16,-24 19-5 15,-41 28 6-15,-34 12-11 16,-19 11-6-16,-19 2-19 16,1 0 30-16,0-7 17 15,21-6-8-15,24-13 12 16,25-13 1-16,27-15-1 0,14-9 4 15,18-5 7 1,6-4 16-16,1 0-18 0,0 0-6 16,0 0 1-16,37 0 4 15,4 0 3-15,13 0 0 16,1-9 2-16,0-4 0 16,9-9-6-16,0 2-5 15,4-4 15-15,9-2-11 16,-9 3 2-16,0-5 0 15,-9 4-1-15,-3 5-1 16,-19 6 2-16,-6 3-6 16,-12 5 2-16,-9 1-6 15,-6 4 2-15,-4 0 0 0,0 0 2 16,0 0 1 0,0 0-3-16,0 0 0 0,0 0 5 15,0 0 6-15,0 0-10 16,0 0 5-16,0 0 0 15,0 0-6-15,0 0 0 16,4-4 1-16,-4 0-2 16,14 4-5-16,3 0-12 15,29 0-18-15,27 0 16 16,37-3-29-16,44-14-71 16,42-29-163-16</inkml:trace>
          <inkml:trace contextRef="#ctx0" brushRef="#br0" timeOffset="3613.5401">-1189 156 43 0,'0'0'56'0,"0"0"-25"16,0 0 31-16,0 0 9 15,0 0-21-15,0 0-8 16,-78-31 13-16,73 27-22 16,5-2-9-16,0 6 2 15,0-3-8-15,0-1 5 16,0 4-19-16,0 0-1 16,0-2-3-16,0-7-6 15,24 0 6-15,31-5 3 16,9-5 5-16,17-5-8 15,9 2 16-15,-2-11-4 0,11 2-12 16,-2 3 11-16,-7-4 1 16,-7 8 0-16,-12-4-7 15,-21 9-5-15,-8 15 3 16,-24-6 3-16,-9 10-6 16,-5 0 1-16,-4 0 2 15,0 0 1-15,0 0 3 16,0 0 4-16,0 0-5 15,-17 0-5-15,-21 19-1 16,-14 9-48-16,-4 6 40 16,-7 2-9-16,-14-1-7 15,6 4-13-15,-15 7-5 0,-4 1 23 16,-10 5-6-16,13-8 15 16,2-6 5-16,21-10 4 15,17-6 1-15,15-8 7 16,18-4 3-16,9-10 14 15,5 0-12-15,0 0-10 16,0 0-4-16,0 0 8 16,9 0-6-16,25 0 19 15,2 0 5-15,9 0 5 16,6 0-5-16,4 0-16 16,9-14 15-16,-1-9-8 15,1-2-1-15,9-2 1 16,-1-9-2-16,9-2-10 0,-8 1 12 15,-5 0-8-15,-8 4-7 16,-18 15 1-16,-16 5-2 16,-12 2 8-16,-14 11-7 15,0 0 0-15,0 0 1 16,0 0 2-16,0 0 0 16,0 0 2-16,-14 0-5 15,-17 15-36-15,-2 3 6 16,-21 6 17-16,-5 0 9 15,-9-1-28-15,-9 5 3 16,-6-1 13-16,-7 5-17 16,-3-4 17-16,3 3 12 15,6-6 4-15,12-6 2 0,24-1-2 16,6-5-1-16,16-6 0 16,10-3 2-16,3-4 9 15,8 0-1-15,5 0-4 16,0 0 12-16,0 0-9 15,0 0-1-15,0 0-3 16,0 0 1-16,0 0-5 16,0 0-1-16,0 0 1 15,28 0 0-15,17-4 9 16,14-16 9-16,14-7-3 16,10-1-8-16,8-14 9 15,3 7-9-15,8-10-1 16,-15 4-4-16,0 9 12 15,-15-1-9-15,-12 4 2 0,-20 12-1 16,-16 6-5-16,-16 8 0 16,-3 3-1-16,-5 0 0 15,0 0 2-15,0 0 10 16,-9 0-5-16,-29 7 6 16,-26 13-2-16,-12 8-11 15,-17 5-1-15,-2 0 1 16,1 3-1-16,1 1-1 15,-5-3-1-15,9-3-6 16,21 2 6-16,10-13 4 0,30-3-7 16,20-7 8-1,-1-10-2-15,9 0 0 16,0 0 0-16,0 0 0 0,0 0 0 16,0 0-17-16,0 0 16 15,13 0-15-15,13 0 7 16,8 0 9-16,13 0-2 15,0 0 2-15,8-14 18 16,4-5-13-16,1 5 2 16,-14-5-2-16,-2 0-4 15,-11 6 9-15,-15 3-5 16,-1 5-5-16,-7 5 2 16,-4-4 0-16,-2 4 8 15,-4 0-1-15,0 0-2 16,0 0 1-16,0 0-4 0,0 0 2 15,0 0-4-15,0 0 7 16,0 0-9-16,0 0 0 16,0 0 3-16,0 0-3 15,0 0-6-15,0 0 6 16,0 0 2-16,0 0-1 16,0 0 6-16,0 0-4 15,0 0-3-15,0 0 0 16,0 0-4-16,0 0 10 15,0 0-3-15,0 0-3 16,0 0 0-16,0 0 0 16,0 0 5-16,0 0-5 0,0 0 4 15,0 0-3-15,0 0 11 16,0 0-7-16,0 0-5 16,0 0 7-16,0 0-3 15,0 0 0-15,0 0-3 16,0 0 2-16,0 0 1 15,0 0-2-15,0 0-1 16,0 0 0-16,0 0-1 16,0 0-1-16,0 0 1 15,0 0-2-15,0 0 8 16,0 0-5-16,0 0-1 16,0 0 1-16,0 0-1 15,0 0 0-15,0 0 0 16,0 0 0-16,0-8 0 15,0-6-1-15,0-10-23 0,0 5-29 16,0-3 3-16,9-1-44 16,0 8-33-16,-9 0-9 15,0 11-67-15</inkml:trace>
          <inkml:trace contextRef="#ctx0" brushRef="#br0" timeOffset="-45199.2012">-916-764 135 0,'0'0'141'0,"0"0"-57"16,0 0 4-16,0 0-31 16,0 0-22-16,0 0-12 15,-73-29 8-15,54 29 2 16,0 0 2-16,2 0-24 0,0 0 6 15,-8 0-6 1,3 0-5-16,-5 13 3 0,3 11-8 16,3-5-1-16,0 9 1 15,8 0 0-15,-4 1 3 16,4-1-1-16,9-1-3 16,-1 0 4-16,5 1-4 15,0-4-1-15,0 3-1 16,0-5 2-16,13-1 0 15,13-4 0-15,-1-3-1 16,5-1-7-16,-6-9 6 16,12-4 3-16,-3 0-4 15,2 0 5-15,3 0-2 16,-2-17 3-16,0-3 3 16,-5-2-1-16,2-5-5 0,-15 3 8 15,0 0-5-15,-3-3 4 16,-2 3-1-16,-9-2 4 15,1 2 10-15,-5-4-9 16,0 5-8-16,0-5 11 16,0 5-13-16,0 0 4 15,-9 3-3-15,-14-1 7 16,4-3-9-16,2 10 6 16,-17-3-3-16,8 7 2 15,-3-4-5-15,-1 9 1 16,8-4-1-16,-1 4 0 15,-1 5 0-15,3 0 0 16,2 0 0-16,4 0-2 0,7 0 0 16,-1 0-5-16,0 0-24 15,1 14-32 1,2 28-19-16,4 4-39 0,-2 5-144 16</inkml:trace>
          <inkml:trace contextRef="#ctx0" brushRef="#br0" timeOffset="-38456.8668">-1163-817 184 0,'0'0'42'15,"0"0"-6"-15,0 0 20 16,0 0 11-16,0 0-18 15,0 0-29-15,-68-22 0 16,64 22-5-16,-5-4 5 0,5 4 2 16,4 0-5-16,-9 0-4 15,-1 0-11-15,5 0 4 16,-3 4 6-16,2 14-10 16,-3 2-2-16,5 7 2 15,-1 10-2-15,5-3 0 16,0 1 4-16,0 1-4 15,0-2 3-15,0 3-3 16,0-9 2-16,0 6-2 16,22-4 0-16,-4-9 0 15,11-1 2-15,-8 1-2 16,4-7-3-16,5-6 3 16,-8-4 0-16,12-4 0 0,-11 0-4 15,9 0 4 1,-5 0 1-16,5 0 9 0,-6-26-7 15,-4-4-2-15,-2-5 3 16,2-3 5-16,-9 1 9 16,-3-5-3-16,1-1 12 15,-7 7-16-15,-4-5 2 16,0 0-10-16,0 11 9 16,0 9-10-16,-15-3 1 15,1 6 6-15,1 9-1 16,-9-1-4-16,-3-3-1 15,12 8-1-15,0 0 0 0,5 5-2 16,3 0-1-16,5 0 0 16,0 0-1-16,0 0-51 15,-4 0-12-15,-11 14-17 16,1 14-39-16,-12-2-80 16</inkml:trace>
          <inkml:trace contextRef="#ctx0" brushRef="#br0" timeOffset="-37182.642">-1176-718 68 0,'0'0'81'0,"0"0"-69"16,0 0 19-16,0 0 3 15,0 0-6-15,0 0-15 16,-88 66-12-16,85-49 0 16,3 5 3-16,0 2-3 15,0 4 2-15,0 10-3 16,0-6 2-16,0 4-2 15,19-2-4-15,11-6-1 16,3-2-3-16,11-15-16 0,2-2 4 16,5 0 7-16,-4-9-7 15,0 0-6-15,4 0 26 16,-4 0 15-16,-7-28-15 16,-4 5 13-16,-2-9-9 15,-21-6-4-15,-4 2 0 16,-5-2 6-16,-4 1 8 15,0 3 11-15,-4 3 7 16,-25-2-7-16,-2 5-7 16,-5 2-17-16,0 2 24 15,-7 14-13-15,4 2-6 16,2 7-1-16,6-3 11 16,6 4-1-16,8 0-5 15,8 0-10-15,9 0 0 0,0 0-6 16,0 13-21-16,0 21-3 15,9 6-117-15</inkml:trace>
          <inkml:trace contextRef="#ctx0" brushRef="#br0" timeOffset="883.3827">-1350 208 186 0,'0'0'11'15,"0"0"-11"-15,0 0 13 16,0 0 26-16,0 0 13 16,0 0-1-16,136 0-20 15,-81-9-6-15,14-13 7 16,9-2-11-16,5-4 3 0,11-5 2 15,12-13-6-15,-3 0 5 16,7-2-1-16,5 8-7 16,-15 2-12-16,-5 11 1 15,-18 13 6-15,-22-5-10 16,-23 15 6-16,-8-6-7 16,-16 10-1-16,-8 0 4 15,5 0 4-15,-5 0 2 16,4 0 12-16,-4 0-4 15,4 0 0-15,5 0-5 16,-9 0-7-16,2 0 5 16,2 0-6-16,-4 0-3 15,0 0 6-15,0 0-4 16,0 0-2-16,0 0 0 0,0 0 1 16,0 0-3-16,0 0 4 15,0 0-4 1,0 0 4-16,0 0-8 0,0 0 5 15,0 0-2-15,0 0 2 16,0 0 0-16,0 0-1 16,0 0 3-16,0 0-7 15,0 0 5-15,0 0-1 16,0 0 2-16,0 0-1 16,0 0 0-16,0 0-2 15,0 0 2-15,0 0-2 16,0 0 8-16,0 0-7 15,0 0 0-15,0 0-5 0,0 0 5 16,0 0-2-16,0 0 2 16,0 0 0-16,0 0 2 15,0 0-1-15,0 0-1 16,0 0-2-16,0 0 2 16,0 0 1-16,0 0 0 15,0 0 1-15,0 0-4 16,0 0-1-16,0 0 3 15,0 0 0-15,0 0 2 16,0 0-2-16,0 0 0 16,0 0 3-16,0 0-5 15,0 0 4-15,0 0-2 16,4-3 0-16,-4 3 5 0,0 0-5 16,5 0 2-1,-5-2-6-15,0 2 5 0,0-4-1 16,0 4 2-16,0 0-1 15,0 0-2-15,0 0 2 16,2 0-2-16,-2 0-13 16,0 0-11-16,0-8-26 15,12 5-22-15,-8-8-33 16,9 5 16-16,1-1-84 16</inkml:trace>
          <inkml:trace contextRef="#ctx0" brushRef="#br0" timeOffset="65471.0313">-2831 1085 50 0,'0'0'98'0,"0"0"-78"16,0 0 10-16,0 0 32 15,0 0-2-15,0 0-12 16,0 0-13-16,0 0-22 16,0 0 1-16,1 0-5 15,-1 0 0-15,5 0-2 16,5 0 0-16,7 0-6 0,5 0 2 15,12-2-2-15,9-11 0 16,17-9 1-16,24-8-2 16,23-6-3-16,25-15 3 15,14-8 0-15,23-7 11 16,0-7-8-16,3 2 10 16,2-7-9-16,4-6-1 15,5-9-2-15,17 5 3 16,5-5-3-16,3-4-1 15,-7 10 2-15,-10-10 2 16,1 9-1-16,-14 4-3 16,-24 9-3-16,-21 15 3 15,-24 9 6-15,-32 16-5 0,-26 19-1 16,-28-2 1-16,-16 18-6 16,-7 0 11-16,0 0-7 15,0 0 1-15,0 0-2 16,0 0-3-16,0 0-18 15,-12 10-2-15,-11 7-11 16,-19 7-24-16,-1 0-44 16,-21-2-32-16</inkml:trace>
          <inkml:trace contextRef="#ctx0" brushRef="#br0" timeOffset="64790.3364">-1700 806 266 0,'0'0'26'0,"0"0"-22"16,0 0 34-16,0 0 11 15,0 0 11-15,0 0-15 16,-31 28-11-16,16-28-12 15,-2 0 1-15,-7 0-11 16,6 0-2-16,-9 0 18 16,0-13-1-16,4-2-20 15,-11-8 5-15,4-9 7 16,-8-10-4-16,3-5-6 0,-1-4-8 16,9-3 13-1,-1 2-13-15,5 6 7 0,1-6-8 16,7 12 2-16,1-8 0 15,10 7-4-15,-5 0 4 16,0-1-2-16,5-4 0 16,0-1 2-16,4 6-2 15,0-7 0-15,0-2 0 16,0-1 1-16,0-10-1 16,17-3-1-16,5-1 1 15,7 0-3-15,3 1 3 16,4-5 6-16,6 11-5 0,1 7 0 15,-5 4-2-15,9 7 2 16,6-2-1-16,15 5 0 16,11-9 0-16,2 0 1 15,5 4-1-15,-5 5 0 16,3 5-2-16,-3 2 2 16,5-1 4-16,11-2-4 15,-1 2-3-15,8-7 3 16,2 15 1-16,-3 3 4 15,-6-1-5-15,-7 1 0 16,-4 10-5-16,-7-3 5 16,-2 8 4-16,-13 2-4 15,4 3-2-15,-4 0 2 16,-4 0-6-16,-13 0 13 0,1 0-8 16,-3 13 1-16,-8 9-7 15,3 8 7-15,2-3-1 16,-10 11 3-16,0-2 1 15,-1 1-3-15,-7 4 0 16,-11 1 0-16,5-5 0 16,-5 10 0-16,-9-10 0 15,2 1 0-15,-6-1 0 16,0-1-4-16,0-3 7 16,0 3-6-16,0-2 3 15,0 1 0-15,-10 8 0 16,-12-1 2-16,-7 1-1 15,-6 1-1-15,6-16 0 0,-6 10-1 16,-5-2 2 0,-5-2-1-16,-10 3 7 0,-1 4-7 15,1-4 0-15,0-3-5 16,0 2 2-16,-9-1 3 16,-7 4 5-16,2-3-4 15,-4-2 3-15,-13-2-4 16,10-4 3-16,-9 0-7 15,4 0 13-15,-4-2-10 16,-4 2 2-16,4-4-2 16,-1 9-3-16,2-9 4 15,3 0 1-15,-5 0-1 16,5 4-1-16,1-9 1 0,12 0 3 16,6-4 0-1,12-2-1-15,8-8-2 0,0 0 0 16,-1 3-2-16,1-3 2 15,10 0 0-15,8 1 0 16,7-2 2-16,0-1-2 16,5 3 0-16,-1-6 1 15,-4 4 0-15,3 0-1 16,6-4 0-16,-8 0 0 16,7 0 0-16,-8 0 0 15,8 0 0-15,-4 0 1 16,3 0 1-16,5 0 1 0,0 4-2 15,-4-4 1-15,5 0 5 16,-1 0-12-16,5 0 11 16,0 6-2-16,0-6-3 15,0 0 0-15,0 0-1 16,0 0 0-16,0 0 0 16,0 0 0-16,0 0-1 15,0 0 3-15,0 0-4 16,0 0 4-16,0 0-2 15,0 0 0-15,0 0 3 16,0 0-3-16,0 0-1 16,0 0 1-16,0 0 1 15,0 0-1-15,0 0 0 16,0 0-1-16,0 0 1 16,0 0 0-16,0 0 0 0,0 0 0 15,0 0 0-15,0 0-1 16,0 0 1-16,0 0-6 15,0 0 13-15,0 0-6 16,0 0-1-16,0 0-1 16,0 0 1-16,0 0-3 15,0 0 3-15,0 0 0 16,0 0-8-16,0 0-28 16,0 0-26-16,0 0-63 15,0 4-76-15,0 6-38 16</inkml:trace>
          <inkml:trace contextRef="#ctx0" brushRef="#br0" timeOffset="66049.2234">-2831 699 86 0,'0'0'84'16,"0"0"-74"-16,0 0-5 16,0 0 8-16,0 0 9 15,0 0-4-15,89-18 4 16,-76 18-3-16,4 0-3 0,0 0 9 16,12-5-8-16,12-3 9 15,29-12-8-15,15-4 11 16,20-12-2-16,17-5-8 15,11-6-16-15,9-12 5 16,21-7 4-16,6-4-11 16,7-5 8-16,17-6-5 15,3 2 2-15,14 0-4 16,-1-4 0-16,-5 3 6 16,-17-3-3-16,-4 8-3 15,-20 5 1-15,-21 11-2 16,-32 8 5-16,-33 19-6 15,-28 8 3-15,-30 14-3 16,-4 3 0-16,-15 7 1 0,0-2-1 16,0 2 0-16,0-4 0 15,0 4-1-15,0 0 1 16,0 0 0-16,-19 0-7 16,-5 0-21-16,-18 0 7 15,-10 0-78-15,-26 32-8 16,-9 7-46-16</inkml:trace>
          <inkml:trace contextRef="#ctx0" brushRef="#br0" timeOffset="67393.4054">642-585 19 0,'0'0'166'0,"0"0"-134"0,0 0-5 16,0 0-1-16,0 0-14 16,0 0-9-16,0 0-3 15,4 19-6-15,18 14-3 16,11 14-47-16,8-6-8 16,14-3-51-16</inkml:trace>
          <inkml:trace contextRef="#ctx0" brushRef="#br0" timeOffset="-37780.6732">-2069-362 155 0,'0'0'52'0,"0"0"-41"15,0 0 7-15,0 0 2 16,0 0-15-16,0 0-3 15,90-42-1-15,-48 25 1 0,0 1-4 16,-2-2-14-16,1-3-65 16</inkml:trace>
          <inkml:trace contextRef="#ctx0" brushRef="#br0" timeOffset="-39514.7265">-2065-585 176 0,'0'0'46'0,"0"0"-19"16,0 0 13-16,0 0 3 15,0 0 14-15,0 0-17 16,0 0-28-16,-17-47 16 16,12 44-17-16,5 3 10 15,0 0-10-15,0 0 2 0,0 0-2 16,0 0-5-16,0 0 3 15,0 0-7-15,0 0 1 16,0 0-1-16,0 0 0 16,0-4-2-16,0 4 2 15,0 0 3-15,0 0 3 16,0-6-8-16,0 6-1 16,0 0 1-16,0 0 0 15,0-3-1-15,0-1-3 16,0-7 4-16,13 6 10 15,6-8-7-15,13 4-2 16,-10 0-1-16,-5-6 5 0,12 11 1 16,-11 0-6-16,-5-1 0 15,3-1 7-15,-3 6-7 16,0 0-7-16,-5 0 7 16,1 0 0-16,-3 0 0 15,-2 0 0-15,1-4 0 16,-5 4 0-16,0 0-5 15,0 0-2-15,0 0-14 16,0 0-9-16,0 0-9 16,0 0-20-16,0 0-74 15,0 19 34-15</inkml:trace>
          <inkml:trace contextRef="#ctx0" brushRef="#br0" timeOffset="-38065.8638">-1874-831 159 0,'0'0'23'16,"0"0"-13"-16,0 0 18 0,0 0-9 16,0 0-19-16,0 0 2 15,15-12 4-15,-2 12-6 16,6-1 1-16,-6 1-1 16,4-5 0-16,4 2 0 15,-4 3-6-15,5 0-37 16,-14 0-3-16,8 0-103 15</inkml:trace>
          <inkml:trace contextRef="#ctx0" brushRef="#br0" timeOffset="-46193.5899">-1823-722 181 0,'0'0'77'0,"0"0"-43"16,0 0-8-16,0 0 13 15,0 0-22-15,0 0-10 16,0 0-6-16,0 0 1 15,0 0 2-15,55-38-2 16,-46 38 2-16,0-4 2 16,-1 4-4-16,3-1 0 15,0 1 3-15,1 0 1 16,-4-4-6-16,1 4 5 16,4-5-5-16,-8 5 1 0,3 0-3 15,1 0-7-15,-9 0-54 16,0 0-65-16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40:40.55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FD58D3-AABE-41AD-88A3-A736A5D0A948}" emma:medium="tactile" emma:mode="ink">
          <msink:context xmlns:msink="http://schemas.microsoft.com/ink/2010/main" type="inkDrawing" rotatedBoundingBox="2910,15594 6525,14066 6577,14190 2962,15718" semanticType="underline" shapeName="Other">
            <msink:sourceLink direction="with" ref="{0CC66C2A-FA1D-4151-BDE6-1DDEA58D41CE}"/>
          </msink:context>
        </emma:interpretation>
      </emma:emma>
    </inkml:annotationXML>
    <inkml:trace contextRef="#ctx0" brushRef="#br0">-1286 199 10 0,'0'0'47'0,"0"0"7"16,0 0-37-16,0 0-7 15,0 0 5-15,0 0-6 16,132-52 2-16,-99 26-9 15,6-2 5-15,8 5 3 16,-1-10 2-16,9 0-10 16,-1 2 10-16,10-7-1 15,10-3 2-15,-6-2-10 16,-4 2 0-16,-6 0 6 16,-13 7-2-16,-16 11-7 15,-16 9 13-15,0 0-4 0,-13 5-6 16,0 9 2-16,0 0-5 15,0 0 1-15,-31 0-3 16,-24 0-14-16,-4 0-1 16,-14 24 17-16,-6-1 0 15,7 4 3-15,-6 0 0 16,1-3-2-16,0 4-1 16,5-9 8-16,8 4-1 15,9 1-4-15,23-6-1 16,13-9 4-16,10-1-4 0,9-2 5 15,0-6 0-15,0 0 9 16,0 0-3-16,0 0-2 16,40 0-10-16,6-27 14 15,9-11-10-15,0 1-1 16,-4 8-3-16,4-2 0 16,-10-1 0-16,9 3 3 15,-12 1 2-15,3 6-5 16,-9-2 2-16,-8 6-2 15,-5 5-1-15,-19 6 0 16,1 3-1-16,-5 1 2 16,0-3 3-16,0 6 2 15,0 0 1-15,0 0 8 16,0 0-4-16,0-4 9 16,-5 4-13-16,1 0 1 15,-5-4 1-15,-2 4-8 0,3 0 10 16,4 0-3-16,2 0-1 15,2 0-6-15,0 0 11 16,0 0-11-16,-4 0-1 16,4 0 2-16,0 0 1 15,-4 0 0-15,4 0-2 16,0 0 2-16,0 0-3 16,0 0-1-16,0 0 1 15,0 0 0-15,0 0 0 16,0 0 0-16,0 0 0 15,0 0 0-15,0 0 0 0,0 0 0 16,0 0 0-16,0 0 1 16,0 0-1-16,0 0 0 15,0 0 0-15,0 0 2 16,0 0-2-16,0 0 1 16,0 0 0-16,0 0 1 15,0 0-2-15,0-7-3 16,0 7 3-16,0-3 3 15,0 3 0-15,0 0-3 16,0 0-5-16,0 0 5 16,0 0 0-16,0 0 2 15,0 0 0-15,0 0 3 0,0 0-3 16,0 0-2-16,0 0 2 16,0 0 1-1,0 0-3-15,0 0-3 0,0 0 0 16,0 0-22-1,0 0-7-15,0 0-41 0,0 0-92 16,10 0 95-16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40:54.88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CF6A7D-389B-4E87-BD65-B4D33EBEBBED}" emma:medium="tactile" emma:mode="ink">
          <msink:context xmlns:msink="http://schemas.microsoft.com/ink/2010/main" type="inkDrawing" rotatedBoundingBox="3124,15740 6749,14148 6782,14224 3158,15816" semanticType="underline" shapeName="Other">
            <msink:sourceLink direction="with" ref="{0CC66C2A-FA1D-4151-BDE6-1DDEA58D41CE}"/>
          </msink:context>
        </emma:interpretation>
      </emma:emma>
    </inkml:annotationXML>
    <inkml:trace contextRef="#ctx0" brushRef="#br0">-3044 944 160 0,'0'0'16'0,"0"0"-16"16,0 0 8-16,0 0 11 15,0 0 7-15,0 0-6 16,136-7-5-16,-98-3-2 15,7-1-5-15,14-2-1 0,8-9 0 16,22-1 1-16,15-10 9 16,9-5-5-16,23-12-4 15,5-2 13-15,11-9-14 16,11-6 0-16,11-4 10 16,0-13-11-16,7-6 12 15,15 4-15-15,10-1 0 16,3 3 11-16,-13 5-5 15,-13 1-8-15,-21 8 10 16,-5 5-5-16,-30 10-3 16,-24 9-1-16,-33 18-1 15,-25 14 0-15,-28 13 3 16,-4-3 0-16,-13 4-1 16,2-8-3-16,-2 1 10 0,0 7-6 15,0-7 10-15,0 7 7 16,0 0-2-16,0-6-5 15,0 6 2-15,4 0-7 16,-4 0-7-16,0-4 6 16,0 4-6-16,0 0 7 15,0 0-5-15,0 0 1 16,0 0-2-16,0 0-1 16,0 0 0-16,0 0 6 15,0 0-8-15,0 0-2 16,0 0 2-16,0 0 1 0,0 0 5 15,0 0-4-15,0 0-2 16,0 0 0-16,0 0 0 16,0 0 1-16,0 0 0 15,0 0-1-15,0 0 0 16,0 0 3-16,0 0-2 16,0 0-1-16,0 0 0 15,0 0 8-15,0 0-4 16,0 0 0-16,0-4 0 15,0 4-4-15,0 0 1 16,0 0-3-16,0 0 7 16,0 0-9-16,0 0 4 15,0 0 0-15,0 0 0 16,0 0 1-16,0 0 0 16,0 0 2-16,0 0-1 0,0 0-4 15,0 0 4-15,0 0-2 16,0 0 0-16,0 0 1 15,0 0-1-15,0 0 2 16,0 0-1-16,0 0 3 16,0 0 0-16,0 0 1 15,0 0-5-15,0 0 2 16,0 0-4-16,0 0 5 16,0 0 1-16,0 0-4 15,0 0 0-15,0 0 0 0,0 0 1 16,0 0-1-1,0 0-1-15,0 0-12 0,0 0 6 16,0 0-1-16,0 0-16 16,0 0 3-16,6-7 2 15,7-6-2-15,4-9-15 16,7-6-51-16,8-4 41 16,-14 8-27-16,10-5-12 15,-15 16-12-15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08.43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F76A52-58E4-4240-BAC3-0F59ED58574B}" emma:medium="tactile" emma:mode="ink">
          <msink:context xmlns:msink="http://schemas.microsoft.com/ink/2010/main" type="inkDrawing" rotatedBoundingBox="15170,12784 15723,9388 18729,9878 18176,13274" hotPoints="18053,9682 18322,12348 15656,12618 15386,9951" semanticType="enclosure" shapeName="Square">
            <msink:sourceLink direction="with" ref="{9FF78C85-40C4-4AA1-8335-E2DD0A30C1C9}"/>
          </msink:context>
        </emma:interpretation>
      </emma:emma>
    </inkml:annotationXML>
    <inkml:trace contextRef="#ctx0" brushRef="#br0">0 0 406 0,'0'0'47'15,"0"0"-32"-15,0 0-13 16,0 0 44-16,0 0-24 16,0 0 0-16,0 0 22 15,41 153-10-15,-32-113 5 16,5 12-12-16,-8-2-14 15,10 15 18-15,-2 9-4 16,5 8-13-16,-1 13 8 16,5 7-11-16,0 4 6 0,-6 11 0 15,-2 6-16-15,1 2 16 16,-6 12-7-16,5-4-3 16,-1 9 7-16,2 7-10 15,-6 7 2-15,3 0-3 16,-3-4 3-16,-5-14-5 15,-1-7 7-15,-4-15-6 16,0-21-2-16,0-9 2 16,0-7-2-16,0-24 3 15,0-1-1-15,0-15-2 16,0-17 0-16,0-5-4 16,0-6 3-16,-4-7-4 15,-1-2 5-15,-5 2-4 16,2-1 1-16,-3-3-11 15,-9 0-26-15,6-7-33 0,-5-49-52 16,1-34-75-16,1-16-78 16</inkml:trace>
    <inkml:trace contextRef="#ctx0" brushRef="#br0" timeOffset="1110.2721">100 360 101 0,'0'0'42'15,"0"0"18"-15,0 0 8 16,0 0-9-16,0 0-29 15,0 0 7-15,106-176-12 16,-77 148 3-16,2 4-4 16,4-3 2-16,10 1-15 15,5 1 5-15,10-5 3 16,9 6-9-16,2-7 1 16,8 5-3-16,2 2 2 15,6-3 1-15,-9 9 6 16,7-1-15-16,-7-1 3 0,5 8 0 15,-5 6-2 1,6 6-2-16,-7-4 6 0,3 4-4 16,-2 0 2-16,-3 0-1 15,-5 0-4-15,-3 14 0 16,-3 10 3-16,-5 4 2 16,-2-1 1-16,-4 5-5 15,-3 2 0-15,-4 7 1 16,3 1-2-16,2 9 11 15,0 9-1-15,-12-6 0 16,5 12 4-16,-5 1 4 16,-3 1-16-16,2 5 8 0,-6 2 4 15,0 3-9-15,-1 1 20 16,1 10-19-16,-6-6-2 16,-2 0 2-16,-1 1 13 15,-10-1-13-15,1 5-6 16,-1-3 10-16,-5-3-4 15,-4-9 4-15,3 2-7 16,-2 4-3-16,-5 1 9 16,0-7-7-16,0 0 4 15,0-1-6-15,0-13-4 16,0 0 2-16,0 3 4 16,0-7 2-16,0 0 2 15,0-5-4-15,-5-20 4 16,-6 5-6-16,-1-6 0 15,-2 4 0-15,-7 5 7 0,-3-3-7 16,0 2 9-16,-2 1-4 16,-6 2-1-16,-5-6-3 15,-4 10-1-15,-4 0 10 16,-6-2-10-16,-2 0 4 16,-11-1-1-16,-14 5-1 15,-5-5-2-15,-3 1 2 16,-2-8 1-16,7-3-1 15,-5-10 2-15,5 3 6 16,-8-4-6-16,5-6 0 16,1-1-1-16,5-3-2 15,4-10 1-15,10 0 4 0,9 0 2 16,3 0-1 0,3 0-3-16,-2-15 8 0,3-3-8 15,5 5 1-15,-8 2-3 16,4-2 1-16,-2-5-2 15,8 4 0-15,-4-4 0 16,6 3 1-16,4 2 0 16,-1 5-1-16,10-3-1 15,-1 3 3-15,-2-3-2 16,11 7 2-16,1-5-3 16,9 5-6-16,4 3 5 15,4-9-9-15,0 7-18 16,0-3-24-16,0-11-27 0,0-15-38 15,25-16-28-15,1-7-42 16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6:28.1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FE35B3-CF0D-4932-93C6-DE22D9C7A7E9}" emma:medium="tactile" emma:mode="ink">
          <msink:context xmlns:msink="http://schemas.microsoft.com/ink/2010/main" type="writingRegion" rotatedBoundingBox="6204,14962 9690,2562 11840,3167 8354,15567"/>
        </emma:interpretation>
      </emma:emma>
    </inkml:annotationXML>
    <inkml:traceGroup>
      <inkml:annotationXML>
        <emma:emma xmlns:emma="http://www.w3.org/2003/04/emma" version="1.0">
          <emma:interpretation id="{728B8A91-BC43-4AF2-A8FD-5109C854B54D}" emma:medium="tactile" emma:mode="ink">
            <msink:context xmlns:msink="http://schemas.microsoft.com/ink/2010/main" type="paragraph" rotatedBoundingBox="6204,14962 9690,2562 11840,3167 8354,155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E38D74-D3ED-438D-AA77-DCB86BF2DCEC}" emma:medium="tactile" emma:mode="ink">
              <msink:context xmlns:msink="http://schemas.microsoft.com/ink/2010/main" type="line" rotatedBoundingBox="6204,14962 9690,2562 11840,3167 8354,15567"/>
            </emma:interpretation>
          </emma:emma>
        </inkml:annotationXML>
        <inkml:traceGroup>
          <inkml:annotationXML>
            <emma:emma xmlns:emma="http://www.w3.org/2003/04/emma" version="1.0">
              <emma:interpretation id="{B7938D72-266C-4448-8E4E-921BD112942B}" emma:medium="tactile" emma:mode="ink">
                <msink:context xmlns:msink="http://schemas.microsoft.com/ink/2010/main" type="inkWord" rotatedBoundingBox="6443,15030 6699,14121 7952,14473 7696,153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1859 13925 59 0,'0'0'80'15,"0"0"-51"-15,0 0 6 16,0 0 17-16,0 0 0 16,0 0 5-16,0 0-7 15,0-19-23-15,-5 19 1 16,1 0-11-16,-3-3 17 15,2 3 9-15,5 0-9 16,0 0 5-16,0 0-2 16,0 0-11-16,0 0 7 15,0 0-5-15,0-2-15 16,0 2 5-16,0 0-7 0,0 0-5 16,0 0-6-16,0 0 2 15,0 0-4-15,0 0 6 16,0 0-8-16,0 0 4 15,0 0-5-15,0 0-2 16,0 9 7-16,16 10 5 16,-7 4-3-16,13 1-2 15,-9 0-5-15,7-2 5 16,-2 1 0-16,-5-10 0 16,4 2 2-16,-5-5-1 15,-4-7-1-15,1 4 4 16,-5-3-1-16,5 0-6 15,-5-4 3-15,5 5-1 0,-3-1 1 16,8 0-4 0,0 2 5-16,-6-6-2 0,10 4 2 15,-4-4 1-15,5 4-2 16,-6-4-3-16,6 5-1 16,-3-5 4-16,9 0-1 15,-4 0 1-15,-3 0 0 16,2 0-8-16,2 0 8 15,5 0 1-15,1-13 5 16,7-6-5-16,-6-3 2 16,-3-2-1-16,3 7-2 15,-3-3 0-15,7-2 0 0,-2 2 3 16,6 0-3 0,-9-2 5-16,8-6-4 0,3 1-1 15,8-5 0-15,8-5 2 16,-4 3-2-16,1 2 0 15,3 5 1-15,0-4 3 16,0 3-3-16,-4 0 2 16,-12 5 4-16,-1 3-6 15,-12 6 0-15,-6 9 1 16,-7-4 2-16,-4 9-2 16,-4-5 0-16,-5-4 2 15,4 9-4-15,-4 0 3 16,4 0 3-16,-4 0-3 15,0 0 4-15,5 0-3 16,-5-5 0-16,0 5-1 0,4 0-2 16,-4 0 7-16,0 0-7 15,0 0 5-15,0-4 2 16,0 4-2-16,0 0-2 16,0 0 2-16,0 0-6 15,0 0 7-15,0 0 0 16,0 0 3-16,0 0-9 15,0 0 9-15,0 0-9 16,0 0 8-16,0 0-6 16,0 0-2-16,0 0 1 0,0 0 2 15,0 0 0 1,0 0-2-16,0 0-1 0,0 0-1 16,0 0 2-16,0 0-5 15,0 0 0-15,0 0-55 16,0 0-28-16,-17 0-103 15,-60 0-250-15</inkml:trace>
          <inkml:trace contextRef="#ctx0" brushRef="#br0" timeOffset="4019.6297">1918 13889 10 0,'0'0'69'16,"0"0"-20"-16,0 0-13 15,0 0-5-15,0 0-2 16,0 0-4-16,0 0 7 15,0 14-4-15,0-14-1 0,0 0-1 16,0 0 4-16,0 3-9 16,0 1-2-16,0-4-4 15,0 0-6-15,0 6 13 16,0-6-7-16,0 5-8 16,0 3 12-16,0-3 6 15,0 5-11-15,0-2-4 16,5-3-1-16,-1 8-3 15,5-2 3-15,-1 8 1 16,-3-1-10-16,3-5 12 16,1 1-10-16,-3-1 0 0,4 8 1 15,3-7-3 1,0-1 2-16,0 1 5 0,2-1-5 16,4 1 0-16,-6-5 3 15,1 2-3-15,9 6-2 16,-10-11 0-16,5 3 5 15,-4-5-5-15,-2 1 2 16,4-1-1-16,-3-2 0 16,4 2 0-16,-4-1-1 15,-2-3 2-15,7 5 0 16,-5-5-1-16,5 0-1 16,-4 0 4-16,10 0-2 15,-3 0 2-15,-3 0-3 16,2 0-1-16,-3-12 0 15,5 1 2-15,3-2 3 0,1 3 2 16,-7-3-6-16,8-6 2 16,-1-1 6-16,3 2-9 15,-1-6 1-15,13-7-1 16,2-2 0-16,4-2 1 16,3 4 5-16,-13 0-6 15,5 3 1-15,3 0-1 16,1 6 3-16,2-6-1 15,3 9-1-15,-5 0-1 16,-10 1 1-16,-4 3 5 16,-13 2-5-16,1 3-1 15,-8 10 2-15,-3-8-2 16,-1 4 3-16,-3-3 0 0,4 3-3 16,-9 4 2-16,0 0-4 15,0-3 3-15,0 3-1 16,0 0 0-16,0 0 3 15,0 0-2-15,0 0-1 16,0 0 1-16,0 0 0 16,0 0 3-16,0 0-7 15,4 0 7-15,-4 0-4 16,0 0 1-16,0 0 0 16,0 0 1-16,0 0-2 15,0 0 4-15,0 0-2 16,0 0 0-16,0 0-2 15,0 0-1-15,0 0 1 16,0 0 2-16,0 0-2 0,0 0 0 16,0-6-1-16,0 6 5 15,0 0-4-15,0 0 0 16,0 0 1-16,0 0 2 16,0 0 3-16,0 0 6 15,0 0-12-15,0 0 5 16,0 0-1-16,0 0-3 15,0 0 5-15,0 0-4 16,0 0 2-16,0 0-4 16,0 0 3-16,0 0-3 15,0 0 1-15,0 0 1 16,0 0-2-16,0 0 0 0,0 0-8 16,0 0 8-16,0 0 0 15,0 0 0-15,0 0 0 16,0 0 1-16,0 0 3 15,0 0-2-15,0 0-4 16,0 0 5-16,0 0-2 16,0 0-1-16,0 0 0 15,0 0 0-15,0 0-1 16,0 0 1-16,0 0 6 16,0 0-5-16,0 0-1 15,0 0 0-15,0 0 0 16,0 0 0-16,0 0 2 15,0 0-1-15,0 0 4 0,0 0-2 16,0 0 1-16,0 0 1 16,0 0 10-16,0 0-9 15,0 0-3-15,0 0-2 16,0 0 8-16,0 0-4 16,0 0-4-16,0 0-1 15,0 0-1-15,0 0 1 16,0 0 0-16,0 0-1 15,0 0 1-15,0 0-2 16,0 0 2-16,0 0 0 16,0 0 0-16,0 0 0 15,0 0 6-15,0 0-6 0,0 0-1 16,0 0 1 0,0 0-2-16,0 0 2 0,0 0 0 15,0 0 0-15,0 0-3 16,0 0 3-16,0 0 2 15,0 0-2-15,0 0 1 16,0 0 3-16,0 0-4 16,0 0-4-16,0 0 4 15,0 0 0-15,0 0 2 16,0 0 0-16,0 0-2 16,0 0 0-16,0 0-3 15,0 0 3-15,-4 0 0 16,4 0 0-16,0 0 0 15,0 0 1-15,0 0-1 16,0 0 0-16,0 0 0 0,0 0 6 16,0 0-11-16,0 0 10 15,0 0-10-15,0 0 4 16,0 0 1-16,0 0 0 16,0 0 0-16,0 0 1 15,0 0-1-15,0 0 1 16,0 0-2-16,0 0 1 15,0 0 0-15,0 0 1 16,0 0 0-16,0 0-1 16,0 0 3-16,0 0-3 15,0 0 1-15,0 0 0 16,0 0-1-16,0 0 0 0,0 0 4 16,0 0-3-16,0 0-1 15,0 0-5-15,0 0 5 16,0 0 0-16,0 0 0 15,0 0-4-15,0 0 4 16,0 0 2-16,0 0 2 16,0 0-7-16,0 0 6 15,0 0-6-15,0 0 3 16,0 0-1-16,0 0 2 16,0 0-1-16,0 0 5 15,0 0-5-15,0 0 1 16,0 0-5-16,0 0 4 15,0 0 0-15,0 0 9 0,0 0-9 16,0 0 0-16,0 0-5 16,0 0 5-16,0 0 4 15,0 0-4-15,0 0 1 16,0 0-1-16,0 0 0 16,0 0 1-16,0 0-1 15,0 0 0-15,0 0-1 16,0 0-20-16,0 0-31 15,0 0-37-15,0 0-36 16,0 0-70-16,0-15-144 16</inkml:trace>
        </inkml:traceGroup>
        <inkml:traceGroup>
          <inkml:annotationXML>
            <emma:emma xmlns:emma="http://www.w3.org/2003/04/emma" version="1.0">
              <emma:interpretation id="{0D614B26-C19C-4508-B478-DBC64DEB4F3B}" emma:medium="tactile" emma:mode="ink">
                <msink:context xmlns:msink="http://schemas.microsoft.com/ink/2010/main" type="inkWord" rotatedBoundingBox="7748,10764 9328,9745 9561,10108 7982,1112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7118.3187">3225 9843 210 0,'0'0'118'0,"0"0"-45"0,0 0-32 16,0 0-13-16,0 0 5 15,0 0-4-15,0 0 11 16,-119-4-16-16,110 4 9 15,9 0 10-15,-4 0-21 16,4 0-8-16,-4 0 9 16,4 0-10-16,0 0 6 15,0 0-15-15,0 0-4 16,0 0-2-16,0 0 0 16,0 0-3-16,27-20 5 15,27-7 2-15,14-13 1 16,5-8 6-16,12-10 2 0,8-4-6 15,3-8 5 1,13 5-10-16,1 5 3 0,-3-5 2 16,12 0-3-16,0-5 1 15,-4 1 0-15,-1 4 0 16,-18 6-3-16,-16 17-3 16,-19 10 3-16,-21 13 0 15,-12 13 0-15,-9-1 6 16,-15 2-6-16,0 5 0 15,-4 0 1-15,0 0 0 16,0 0 7-16,0 0-1 16,-13 14-7-16,-29 17 1 15,-4 0-2-15,-8 13 1 0,-7 6-21 16,-3 12-1-16,-7 6-23 16,2 10 2-16,-8 0-26 15,-4 6 1-15,-6 0 6 16,5-1 24-16,8-5-47 15,2-7 64-15,12-3 5 16,7-10 15-16,12-17 0 16,8-5 1-16,11-16 6 15,9-12 14-15,3-7 24 16,10-1-6-16,0 0-11 16,0 0-8-16,0 0-6 15,0 0-5-15,0 0-4 16,0 0-4-16,14 0 1 15,23-24 10-15,12-13 9 0,15-8-4 16,4-13 12-16,15-6-21 16,8 5 13-16,-1-5-5 15,0 6 2-15,-6 3-4 16,-7 5-11-16,-9 2 12 16,-4 9-14-16,-18 1 11 15,-11 14-1-15,-16 11-5 16,-9 9-1-16,-6 4 10 15,-4 0-7-15,0 0 7 16,0 0 5-16,0 0-3 16,0 0-8-16,0 0 13 15,0 0-13-15,0 0-7 16,0 0 2-16,0 0-3 16,0 0 0-16,0 0 1 0,0 0-1 15,0 0-14-15,0 0-35 16,14 0-62-16,-6 4-37 15,7 27 50-15,-11 1-96 16</inkml:trace>
          <inkml:trace contextRef="#ctx0" brushRef="#br0" timeOffset="5429.4006">3340 10041 200 0,'0'0'42'15,"0"0"8"-15,0 0 49 16,0 0-31-16,0 0-19 16,0 0-33-16,-10 0-9 15,20 0-4-15,25-22 11 16,15-19 30-16,10-1-15 16,4-10 0-16,4-2-4 15,4-2-8-15,1-1-5 16,-5 1-7-16,-3 2 4 15,-1 12-5-15,-6 1 4 16,-7 7-2-16,-11 3-1 16,1 3 3-16,-12 13-8 15,-11-2 4-15,-5 16-7 0,-9-3 9 16,-3 4-4-16,-1 0 0 16,5 0-1-16,-5 0-1 15,0 0 0-15,0 0 1 16,0 0 10-16,0 0 0 15,0 0-2-15,0 0 2 16,0 0-4-16,0 0-1 16,0 0-2-16,0 0 2 15,0 0-2-15,0 0 0 16,0 0-3-16,0 0 1 16,0 0 0-16,0 0-2 15,0 0 2-15,0 0-1 16,0 0 1-16,0 0-2 0,0 0-6 15,0 0-13-15,0 0-12 16,0 0-18-16,3 0-26 16,1 0-20-16,9 28 39 15,-6 9-16-15,2 8-137 16</inkml:trace>
          <inkml:trace contextRef="#ctx0" brushRef="#br0" timeOffset="4889.8918">3243 9796 138 0,'0'0'21'0,"0"0"5"16,0 0 25-16,0 0 1 16,0 0-13-16,0 0-10 15,0 0-7-15,-14 15 2 16,32-15 30-16,28 0-16 16,14-6-6-16,12-25 8 15,14-22-11-15,11-5 0 16,-6-7-4-16,1 1-8 15,-7 7-5-15,-2 2-4 16,-7 5-2-16,-11 6-4 16,-10 3 6-16,-6 17-7 15,-18 7 4-15,-11 7-5 0,-11 5-1 16,-5 5 0 0,-4 0-9-16,0 0 10 0,0 0-4 15,0 0 4-15,0 0-3 16,-17 35-17-16,-21 13-20 15,-20 14-28-15,-7 4-25 16,-12 2-109-16</inkml:trace>
        </inkml:traceGroup>
        <inkml:traceGroup>
          <inkml:annotationXML>
            <emma:emma xmlns:emma="http://www.w3.org/2003/04/emma" version="1.0">
              <emma:interpretation id="{4D3ACA56-6342-4890-87E0-42E234704606}" emma:medium="tactile" emma:mode="ink">
                <msink:context xmlns:msink="http://schemas.microsoft.com/ink/2010/main" type="inkWord" rotatedBoundingBox="9686,8096 9829,7589 10541,7789 10398,829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.36669E6">5085 7156 89 0,'0'0'71'0,"0"0"-39"15,0 0-14-15,0 0 11 16,0 0 6-16,0 0 4 15,0 0-8-15,-32-9 1 16,30 5-6-16,-2 4 1 16,0-5-3-16,4 5-11 15,-5-4 2-15,5 4 3 16,0 0-2-16,0 0-4 16,0 0 1-16,0 0 7 0,0 0-18 15,-4 0 16 1,4 0-12-16,0 0-5 0,0 0 2 15,0 0 1-15,0 0-2 16,0 0-1-16,0 0-2 16,0 0 1-16,0 0-2 15,0 0 2-15,0 0-8 16,0 0 4-16,0 0 1 16,0 0 3-16,0 4 4 15,0 5-2-15,9 0-2 16,-1-4 1-16,-3 3-4 15,8-2 3-15,-7 1 0 16,8-3-1-16,-1-1 1 16,0 0 0-16,2-3 0 15,12 0 1-15,-5 0-1 0,16 0 0 16,-6-6-1-16,13-19 1 16,-5-8 7-16,5-4-7 15,-3 10 0-15,-6 2-2 16,5-2 1-16,-6 9 1 15,0 0-1-15,-5 0-2 16,2 3 1-16,-4 0 2 16,4 2-1-16,-5-2-1 15,5 2 2-15,-9 9-3 16,-2-5 2-16,-1 3 2 16,-6-2 1-16,2 4-2 15,-11 4-3-15,-4 0 3 0,3 0-4 16,-4 0 3-16,0 0 0 15,0 0 2-15,0 0-3 16,0 0-3-16,0 0-10 16,0 0-6-16,5 0-24 15,1 0-34-15,2 12-7 16,-8 7-18-16</inkml:trace>
        </inkml:traceGroup>
        <inkml:traceGroup>
          <inkml:annotationXML>
            <emma:emma xmlns:emma="http://www.w3.org/2003/04/emma" version="1.0">
              <emma:interpretation id="{2DA3602B-B987-4401-B950-67091FA84350}" emma:medium="tactile" emma:mode="ink">
                <msink:context xmlns:msink="http://schemas.microsoft.com/ink/2010/main" type="inkWord" rotatedBoundingBox="9627,7458 9792,6869 10430,7049 10264,7637"/>
              </emma:interpretation>
              <emma:one-of disjunction-type="recognition" id="oneOf3">
                <emma:interpretation id="interp3" emma:lang="" emma:confidence="0">
                  <emma:literal>\</emma:literal>
                </emma:interpretation>
                <emma:interpretation id="interp4" emma:lang="" emma:confidence="0">
                  <emma:literal>`</emma:literal>
                </emma:interpretation>
                <emma:interpretation id="interp5" emma:lang="" emma:confidence="0">
                  <emma:literal>&lt;</emma:literal>
                </emma:interpretation>
                <emma:interpretation id="interp6" emma:lang="" emma:confidence="0">
                  <emma:literal>;</emma:literal>
                </emma:interpretation>
                <emma:interpretation id="interp7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1.36936E6">4979 6527 139 0,'0'0'29'0,"0"0"0"0,0 0 6 16,0 0 25-16,0 0-3 16,0 0-15-16,0 0-12 15,0 0-4-15,0 0-3 16,0 0-4-16,0 0 0 16,-5 0-7-16,5 0 0 15,0 0-3-15,0 0 5 16,0 0-10-16,0 0 4 15,0 0 0-15,-4 0-7 16,4 0 2-16,-4 0-2 16,4 0-2-16,0 0-4 0,0 0 5 15,0 0-1-15,0 0 4 16,4 4-5-16,15 0 4 16,7 0 1-16,6-2-3 15,-4-2 1-15,12 0 1 16,-2 0 1-16,-2 0-2 15,5-21 5-15,2-6-4 16,4-4-2-16,3-12 10 16,6-8-7-16,-1 0 0 15,-3 0-2-15,-6 10 1 16,-4 7-2-16,-14 7 0 16,-1 10 3-16,-18 6-3 0,4 2 0 15,-7 9 1 1,-6 0-1-16,0 0 0 0,0 0 0 15,0 0 0-15,0-5 0 16,0 5-6-16,0 0 6 16,0 0 0-16,0 0 5 15,0 0-10-15,0 0 7 16,0 0-4-16,0 0-1 16,0 0-2-16,4 0-26 15,5 0-21-15,10 0-28 16,-2 0-17-16,-2-2-111 15</inkml:trace>
        </inkml:traceGroup>
        <inkml:traceGroup>
          <inkml:annotationXML>
            <emma:emma xmlns:emma="http://www.w3.org/2003/04/emma" version="1.0">
              <emma:interpretation id="{EFDE4326-6647-4251-AA04-265D9A84BF60}" emma:medium="tactile" emma:mode="ink">
                <msink:context xmlns:msink="http://schemas.microsoft.com/ink/2010/main" type="inkWord" rotatedBoundingBox="8826,5636 9690,2562 11040,2942 10176,6015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789789.1414">4874 2183 286 0,'0'0'141'0,"0"0"-63"15,0 0-17-15,0 0-9 16,0 0-1-16,0 0-10 16,19 0-17-16,-19 7-12 15,5 1 0-15,-1 7 1 0,0 2-1 16,5-3 0-16,0 3-2 16,-4 2 2-16,4-4-9 15,3-2 2-15,-1-2-4 16,7 1 0-16,1-5 2 15,4-3-3-15,7-4 0 16,4 0 0-16,5 0 0 16,3 0 1-16,13-4 2 15,-1-26-3-15,15-11 3 16,4-12-3-16,-1 1 3 16,7-10-3-16,2 6-7 15,2 6 3-15,-15 8 2 16,-4 11 2-16,-30 14 0 15,-15 10-2-15,-4-1-7 16,-15 8 4-16,4 0-1 0,-4 0 2 16,0 0 3-16,0 0 1 15,0 0-15-15,0 0-14 16,0 0-26-16,0 0-52 16,0 0-47-16,0 15-93 15</inkml:trace>
          <inkml:trace contextRef="#ctx0" brushRef="#br0" timeOffset="-788275.2276">4761 3967 135 0,'0'0'91'0,"0"0"-34"16,0 0 5-16,0 0-24 16,0 0-4-16,0 0 2 15,0 13-19-15,0-5-1 16,0 0-4-16,0-3-1 15,0 3 8-15,0 1-5 16,0 0 2-16,0 3-7 16,13 2-7-16,9-7 6 15,11 8 1-15,-2-11-3 16,15-4-3-16,5 0 5 16,7 0-8-16,12-23 8 15,11-15 3-15,-9-10-4 16,5 0-5-16,-3 1 4 0,-3 0-6 15,-7 7 0 1,-13 9 0-16,-13 8 4 0,-12 6-4 16,-12 9 2-16,1 3-4 15,-15 4-2-15,0 1-1 16,0-4 5-16,0 4-17 16,0 0-19-16,0 0-49 15,0 0-76-15,0 10 6 16</inkml:trace>
          <inkml:trace contextRef="#ctx0" brushRef="#br0" timeOffset="-789077.4553">4651 3068 116 0,'0'0'147'0,"0"0"-42"15,0 0-18-15,0 0-34 16,0 0-15-16,0 0-8 15,0 0-4-15,0 0-1 16,0 0-6-16,0 0 9 16,0 15 0-16,9-2-6 15,1 7 4-15,-1-2-5 0,2 1-11 16,5-6-4-16,-7-2 5 16,5-4-7-16,11 4-3 15,0-6 8-15,1-5-8 16,16 0 10-16,4 0-9 15,11-5 9-15,7-28-8 16,1-3 9-16,-1-3-11 16,-2 0 1-16,-7-1 2 15,-3-1-2-15,-7 5-1 16,-8 12-1-16,-1-2-2 16,-9 5 1-16,1 2-3 15,-5-1 2-15,3 3 1 16,2 7-4-16,-19-2 3 0,4 10-12 15,-9-2 3 1,-3 4-13-16,8-3-15 16,1 3-15-16,-1 0-38 0,0 0-20 15,-5 0-126-15</inkml:trace>
          <inkml:trace contextRef="#ctx0" brushRef="#br0" timeOffset="-786998.982">4605 4736 85 0,'0'0'169'0,"0"0"-64"16,0 0-25-16,0 0-18 16,0 0-7-16,0 0-7 15,-5-8-8-15,5 8 0 16,0 0-3-16,0 0-16 0,0 0 0 16,0 0-1-16,0 0-2 15,0 0-10-15,0 0 1 16,0 0-6-16,0 0 1 15,0 0-3-15,0 0-1 16,0 0 1-16,0 6 0 16,0 8 1-16,0-1 1 15,0 1-1-15,15 7-1 16,4 2-1-16,-2-7 2 16,2-2 2-16,8-6 0 15,0-2-4-15,-1-2 0 16,7-4 2-16,9 0 6 15,3 0-2-15,10-13 1 0,7-22 2 16,2 3-6-16,0-7 0 16,0-1 2-16,0-4 2 15,0 6-6-15,-9-3-1 16,-4 0 1-16,-4 6-3 16,1 3 4-16,-12 2 1 15,-5 9-1-15,-2 7-2 16,-3 0 0-16,-11 1 2 15,12 4-2-15,-14-3-3 16,0 4 3-16,-3 0-2 16,-1 7 5-16,-6 1-3 15,1-6 0-15,-4 6 0 0,0 0 0 16,0 0 0-16,0-3 2 16,0 3-2-16,0 0-9 15,0 0-1-15,0 0-13 16,0 0-34-16,0 0-67 15,0 0-93-15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49:44.91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E607264-88FF-4092-99B4-A6AC517BA84D}" emma:medium="tactile" emma:mode="ink">
          <msink:context xmlns:msink="http://schemas.microsoft.com/ink/2010/main" type="inkDrawing" rotatedBoundingBox="13452,6592 13494,6673 13483,6678 13442,6598" shapeName="Other"/>
        </emma:interpretation>
      </emma:emma>
    </inkml:annotationXML>
    <inkml:trace contextRef="#ctx0" brushRef="#br0">7 35 56 0,'0'0'42'0,"0"0"-22"16,0 0 4-16,0 0 26 0,0 0-12 15,0 0-10-15,-9-32 2 16,9 32-1-16,0-5 11 15,0 5-23-15,0 0 0 16,0 0 0-16,0 0-9 16,0 0-5-16,0 0-3 15,0 0 3-15,0 0-3 16,0 0 0-16,0 0 0 16,0 0-7-16,0 0-53 15,0 0 26-15,4 9 0 16,9 13-31-16,2 2-9 15,-8 3-44-15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10.59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F78C85-40C4-4AA1-8335-E2DD0A30C1C9}" emma:medium="tactile" emma:mode="ink">
          <msink:context xmlns:msink="http://schemas.microsoft.com/ink/2010/main" type="writingRegion" rotatedBoundingBox="16459,10881 18037,10366 18290,11145 16712,11660">
            <msink:destinationLink direction="with" ref="{53F76A52-58E4-4240-BAC3-0F59ED58574B}"/>
            <msink:destinationLink direction="with" ref="{11CBF824-B81A-4CAE-92AD-BB5CECF50AC7}"/>
          </msink:context>
        </emma:interpretation>
      </emma:emma>
    </inkml:annotationXML>
    <inkml:traceGroup>
      <inkml:annotationXML>
        <emma:emma xmlns:emma="http://www.w3.org/2003/04/emma" version="1.0">
          <emma:interpretation id="{025E970F-BD7E-44F4-ABB4-A832A1EC03F9}" emma:medium="tactile" emma:mode="ink">
            <msink:context xmlns:msink="http://schemas.microsoft.com/ink/2010/main" type="paragraph" rotatedBoundingBox="16459,10881 18037,10366 18290,11145 16712,116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872D59-3ABB-42C0-9CEB-E7189A861E79}" emma:medium="tactile" emma:mode="ink">
              <msink:context xmlns:msink="http://schemas.microsoft.com/ink/2010/main" type="line" rotatedBoundingBox="16459,10881 18037,10366 18290,11145 16712,11660"/>
            </emma:interpretation>
          </emma:emma>
        </inkml:annotationXML>
        <inkml:traceGroup>
          <inkml:annotationXML>
            <emma:emma xmlns:emma="http://www.w3.org/2003/04/emma" version="1.0">
              <emma:interpretation id="{5A867CAA-D090-4666-A0FF-BE4FA1310EC3}" emma:medium="tactile" emma:mode="ink">
                <msink:context xmlns:msink="http://schemas.microsoft.com/ink/2010/main" type="inkWord" rotatedBoundingBox="16459,10881 18037,10366 18290,11145 16712,11660"/>
              </emma:interpretation>
              <emma:one-of disjunction-type="recognition" id="oneOf0">
                <emma:interpretation id="interp0" emma:lang="" emma:confidence="0">
                  <emma:literal>8086</emma:literal>
                </emma:interpretation>
                <emma:interpretation id="interp1" emma:lang="" emma:confidence="0">
                  <emma:literal>8056</emma:literal>
                </emma:interpretation>
                <emma:interpretation id="interp2" emma:lang="" emma:confidence="0">
                  <emma:literal>5086</emma:literal>
                </emma:interpretation>
                <emma:interpretation id="interp3" emma:lang="" emma:confidence="0">
                  <emma:literal>8006</emma:literal>
                </emma:interpretation>
                <emma:interpretation id="interp4" emma:lang="" emma:confidence="0">
                  <emma:literal>soft</emma:literal>
                </emma:interpretation>
              </emma:one-of>
            </emma:emma>
          </inkml:annotationXML>
          <inkml:trace contextRef="#ctx0" brushRef="#br0">280 394 80 0,'0'0'190'0,"0"0"-130"15,0 0 31-15,8-204-31 16,-8 163-15-16,0 9 14 15,0 4-28-15,-17 5 11 16,-2 4 2-16,-4 6-25 16,-5-1-4-16,1 4 4 15,-1 4-9-15,7 2-7 16,0 4-3-16,1 0-6 16,1 0 4-16,-1 10 0 15,4 31 2-15,-2 6 7 0,13 7 0 16,0-3-2-1,5-3-5-15,0-6 2 0,0-4-2 16,0-2-6-16,9-9-2 16,10 1 6-16,4-8-4 15,0-2 4-15,12-1-1 16,1-3 3-16,2 3 4 16,-6-2-4-16,4-6 2 15,-8 7 2-15,-4-8-4 16,-3 6 0-16,-7 5-1 15,-7-10-6-15,-2 0 6 16,-5 2-12-16,0 6 0 16,0 6 9-16,0 7 4 15,-12 1 0-15,-15 1 14 0,3-9-3 16,1-3-10 0,6-12 2-16,-6-8 13 0,8 0-12 15,-2 0-1-15,-2 0 1 16,4-19 3-16,2-4-2 15,6-8-5-15,7-17-3 16,0-7 3-16,0-1 6 16,16-2-6-16,17 0-2 15,-5 6-3-15,8 3 4 16,3 1-4-16,1 12 1 16,-6 4-9-16,0 9 9 15,-4 5-6-15,-2 12 9 16,-5-1-6-16,4 0 1 0,-9 7-3 15,1 0 7-15,1 0-5 16,2 0 3-16,-5 14-1 16,-5 18 2-16,-6 1 3 15,-2 4-3-15,6-8 10 16,0 6-5-16,3-7-2 16,3 2 4-16,-1-7-4 15,9-10-5-15,-12 1 1 16,3-10-10-16,-4-4-8 15,1 0 21-15,-4 0 2 16,10 0 1-16,-8-4 3 16,10-19-4-16,-8-16 8 0,-3-3 3 15,-9-1-2-15,0-5-2 16,0 1 14 0,0 1-5-16,0 5-12 0,-29 4 17 15,-2 9-13-15,-1 5-9 16,0 14 11-16,5-2-7 15,8 7-4-15,10 4-3 16,2 0-2-16,-2 0-7 16,3 0-9-16,-4 23-15 15,10 11-71-15,0 3 3 16,0-5-80-16</inkml:trace>
          <inkml:trace contextRef="#ctx0" brushRef="#br0" timeOffset="1050.1938">1181 70 182 0,'0'0'125'16,"0"0"-57"-16,0 0 9 15,0 0-22-15,0 0-7 16,0 0 1-16,23-145 10 15,-23 118-21-15,0 0-9 16,0 3 1-16,0 6-11 16,-10-5-2-16,-8 9 6 15,-4-2-16-15,6 9-6 0,-4 7 8 16,-3 0-3 0,7 0-6-16,-4 0-2 0,1 0-4 15,1 10 6-15,4 17 2 16,1 9-2-16,7-2-2 15,6 3 2-15,0 1-3 16,0-7 1-16,0-3-5 16,0 0-4-16,0-9 4 15,19-1-4-15,8 5 10 16,-8 0-10-16,6-5 3 16,-3 2 4-16,2-3 4 15,0 3-5-15,-4-2-1 16,5 1 6-16,-11-1-1 0,5 0-1 15,-10-9 0-15,-5 5 2 16,0-5-7-16,-4 7 0 16,0-2-6-16,0 4 8 15,0 4 5-15,-17-3 6 16,-6-2 13-16,8-2-8 16,-1 0-3-16,6-11 16 15,1-4-4-15,-5 0-10 16,8 0-5-16,-3-19-4 15,5-9 1-15,4-10-1 16,0-10 0-16,0-5 5 16,0-6-6-16,13 2-5 0,18-7-9 15,-1 9 2-15,11-1-16 16,-7 3 6-16,0 4 5 16,1 6 4-1,-1 3-4-15,-7 13 3 0,6 3 7 16,-11 5 7-16,5 4-1 15,-14 7 1-15,0 3 0 16,-7 5 0-16,-2 0 0 16,-4 0 1-16,0 0-1 15,0 0-15-15,5 0 14 16,-5 28 1-16,0 8 29 16,0 2-2-16,0 8-9 15,0 1-7-15,0 2-10 0,0-5 5 16,0-3 3-1,0 6-9-15,0-15 0 0,0 7-3 16,11-11 3-16,1-1 0 16,1-11-3-16,2-1-2 15,-4-7 1-15,4-6-15 16,-1 1 8-16,-4-3-1 16,-1 0 10-16,-5 0-7 15,4 0 9-15,0-3 4 16,-6-18 5-16,-2 1 0 15,0-4 8-15,0 4 12 16,0-2-4-16,0-6-4 16,-18 13-10-16,0 3 7 15,-7 1-9-15,0 6-9 16,2 1 4-16,-5 4-12 16,1 0 7-16,-1 9-19 0,1 25-27 15,5 9-33-15,2 1-62 16,-1-2-86-16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12.4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CBF824-B81A-4CAE-92AD-BB5CECF50AC7}" emma:medium="tactile" emma:mode="ink">
          <msink:context xmlns:msink="http://schemas.microsoft.com/ink/2010/main" type="inkDrawing" rotatedBoundingBox="16702,11908 17838,11577 17922,11866 16785,12196" semanticType="underline" shapeName="Other">
            <msink:sourceLink direction="with" ref="{9FF78C85-40C4-4AA1-8335-E2DD0A30C1C9}"/>
            <msink:destinationLink direction="with" ref="{0535B684-F660-4AA7-952B-E9367AF562BD}"/>
          </msink:context>
        </emma:interpretation>
      </emma:emma>
    </inkml:annotationXML>
    <inkml:trace contextRef="#ctx0" brushRef="#br0">0 273 66 0,'0'0'52'16,"0"0"-6"-16,0 0 28 15,0 0 6-15,0 0 2 16,0 0-30-16,55 35-26 16,-27-28 8-16,4-7-2 15,11 0 7-15,17 0-18 16,9 0 0-16,14-27-5 15,11-1-2-15,-1-6-5 16,-2-9-9-16,-7 8 1 16,-10 2-1-16,-11 9 0 15,-8 2 1-15,-3 2-1 0,-7 3 3 16,-13 7-1-16,0 2-1 16,-10 3-1-16,-3-1 0 15,-5 6-1-15,-10-4-6 16,5 4-13-16,-9 0-4 15,0 0-3-15,0 0-20 16,-13 23-13-16,-29 28 57 16,-17 1-53-16,-13 16 8 15,-6-4-75-15,-13 2 16 16,-9-6-42-16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13.32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35B684-F660-4AA7-952B-E9367AF562BD}" emma:medium="tactile" emma:mode="ink">
          <msink:context xmlns:msink="http://schemas.microsoft.com/ink/2010/main" type="inkDrawing" rotatedBoundingBox="16816,12281 17795,11828 17806,11851 16827,12304" semanticType="callout" shapeName="Other">
            <msink:sourceLink direction="with" ref="{11CBF824-B81A-4CAE-92AD-BB5CECF50AC7}"/>
          </msink:context>
        </emma:interpretation>
      </emma:emma>
    </inkml:annotationXML>
    <inkml:trace contextRef="#ctx0" brushRef="#br0">290 346 16 0,'0'0'60'0,"0"0"-2"16,-202 76 0-16,160-63 2 0,13-2-8 15,15-7-3-15,10-1-1 16,4-3 6-16,0 0-48 16,0 0-6-16,0 0-5 15,0 0 5-15,4 0 4 16,10 0 9-16,7-7 1 16,9-8-5-16,8 1 4 15,4-10 2-15,9 0-5 16,8 1-6-16,5-5 3 15,1 4-5-15,-1 0 2 16,3-6-4-16,-3-2-2 16,-9 4 2-16,-6 0 5 15,-4 9-4-15,-3-3-2 0,-10 5-1 16,-9 2 2-16,-4 2 2 16,-3 6-2-16,-3-1 0 15,-9 7 0-15,-2 1 0 16,-2 0 5-16,0 0-2 15,0 0 12-15,0 0-10 16,0 0 12-16,0 0-8 16,0 0-2-16,0 0-1 15,4 0 3-15,-4 0-1 16,0 0 18-16,0 0-13 16,0 0-6-16,0 0 4 15,0 0 1-15,0 0-11 16,0 0 2-16,0 0 3 15,5 0-1-15,-5 0 7 0,0 0-12 16,0 0 3 0,0 0-7-16,0 0 5 0,0 0-1 15,5 0 7-15,-5 0-7 16,0 0 0-16,0 0-3 16,0 0 7-16,0-4-7 15,0 4 8-15,0 0-4 16,0 0-1-16,0 0 0 15,5 0 0-15,-5 0 0 16,0 0 0-16,0 0 0 16,0 0-7-16,0 0 7 15,0 0 0-15,0 0 1 0,0 0-1 16,0 0 0 0,0 0 8-16,0 0-8 0,0 0 0 15,0 0 0-15,0 0-6 16,0 0 6-16,0 0 0 15,0 0 7-15,0 0-7 16,0 0 1-16,0 0-8 16,0 0 15-16,0 0-9 15,0 0 1-15,0 0 0 16,0 0 1-16,0 0-1 16,0 0 0-16,0 0 0 15,0 0 0-15,0 0-5 16,0 0 4-16,0 0-1 0,4-4 0 15,-2-1-1 1,9 0-7-16,2 5-5 0,-3 0-59 16,14-19-24-16,-11 6-80 15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14.58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A63856-1F14-48A6-ABC1-8C6E77D1E42D}" emma:medium="tactile" emma:mode="ink">
          <msink:context xmlns:msink="http://schemas.microsoft.com/ink/2010/main" type="inkDrawing" rotatedBoundingBox="18244,11592 19810,10314 20984,11753 19418,13031" semanticType="callout" shapeName="Other">
            <msink:sourceLink direction="with" ref="{2FACA253-4906-483C-B237-3EB2F2A0F8C4}"/>
            <msink:sourceLink direction="with" ref="{07C5F803-F0AD-4596-A11F-EE825EAE2449}"/>
            <msink:destinationLink direction="to" ref="{19BD96D5-7759-44B6-A558-80E96F8DA8E1}"/>
            <msink:destinationLink direction="from" ref="{19BD96D5-7759-44B6-A558-80E96F8DA8E1}"/>
          </msink:context>
        </emma:interpretation>
      </emma:emma>
    </inkml:annotationXML>
    <inkml:trace contextRef="#ctx0" brushRef="#br0">-372-1223 189 0,'0'0'72'0,"0"0"19"15,0 0 0-15,0 0-43 16,0 0 28-16,0 0-9 15,-122-121 3-15,117 121-22 16,1 0-7-16,4 0-13 16,0 0-7-16,-4 0-16 15,4 0 1-15,0 22-6 16,0 30 0-16,0 12 8 16,0 26 6-16,13 0-8 15,8 12 7-15,0 7-6 16,3 2 2-16,0 9-6 15,-1 4-1-15,-4-1 3 0,5 0 0 16,1 24-5-16,-10 4 0 16,5-5 1-16,-6-15-1 15,1-34 2-15,-1-18-2 16,-6 0 0-16,0-6 1 16,-3-17 3-16,-5-22-4 15,0-17 2-15,0-6-5 16,0-4 3-16,0-7-7 15,0 0-3-15,0 0-6 16,0-7-37-16,-13-36-21 0,-8-12-52 16,5-20-70-16,-3-2-147 15</inkml:trace>
    <inkml:trace contextRef="#ctx0" brushRef="#br0" timeOffset="-436.8356">-1871-28 305 0,'0'0'86'0,"0"0"-27"16,0 0-9-16,0 0-38 15,0 0-6-15,0 0-4 16,73-14 6-16,-18 1 16 15,6-7-10-15,4 2-10 16,15-5 7-16,4-5 3 16,1-4-2-16,1 0-2 15,4-2 0-15,-6 3-8 16,0-2 5-16,-2 5-6 16,-9-3 1-16,7 1 0 15,-10-2-1-15,1 0-1 16,-6 4 1-16,-1 2-1 0,-4-9-1 15,-5 8-6-15,-5-5-3 16,1 0-8-16,-7 5-1 16,-8 0-8-16,-8-1 17 15,-10 8-5-15,0 0 1 16,-8 2 6-16,-6 5-12 16,-4-6-9-16,0 4-14 15,0-2-32-15,0 6-58 16,-14-2-81-16</inkml:trace>
    <inkml:trace contextRef="#ctx0" brushRef="#br0" timeOffset="5238.7201">-1877 67 14 0,'0'0'17'16,"0"0"30"-16,0 0-2 15,0 0-12-15,0 0 10 16,0 0-5-16,0 0 4 16,-45 3-14-16,45-3 2 15,0 0 8-15,0 0-6 16,0 0-2-16,-4 0-15 16,4 0-9-16,0 0-6 15,0 0-6-15,0 0 6 16,0 0 0-16,15-14 2 15,19-6-2-15,11-8 26 16,10 1-13-16,9-1 3 16,6-5-14-16,5 0 3 0,9-2 14 15,2-2-14-15,0-1 7 16,2 1-10-16,-7-1 2 16,-2 6-1-16,-4 1-2 15,-5 7 7-15,-4 2-8 16,-6 2-1-16,-1 1 1 15,-8 6 1-15,0-1 1 16,-3 0-2-16,-11-3 3 16,3 3-3-16,-6-5 1 15,0 4 8-15,-8 2-5 16,6-2-1-16,-15 1 1 16,-7 5 7-16,2 0-3 0,-3 5 1 15,-5-2 3 1,0 6 3-16,-4 0 5 0,0 0-5 15,0 0 2-15,0 0-8 16,2 0 1-16,8-5-5 16,-1 1-5-16,-3-5 12 15,2-1-10-15,-1 1-2 16,2 9 9-16,-4-4-7 16,-4 1-1-16,-1-4-2 15,4 7 4-15,-4 0-2 16,5 0 0-16,-5-4-2 15,6 4-1-15,-6 0-21 16,4 0-29-16,2 0-34 16,5 0 5-16,2 0-82 15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43.19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44835CA-86D5-496E-85FF-21F2F442E918}" emma:medium="tactile" emma:mode="ink">
          <msink:context xmlns:msink="http://schemas.microsoft.com/ink/2010/main" type="inkDrawing" rotatedBoundingBox="20917,10874 21866,10506 21895,10582 20946,10950" semanticType="callout" shapeName="Other">
            <msink:sourceLink direction="with" ref="{07C5F803-F0AD-4596-A11F-EE825EAE2449}"/>
          </msink:context>
        </emma:interpretation>
      </emma:emma>
    </inkml:annotationXML>
    <inkml:trace contextRef="#ctx0" brushRef="#br0">597 865 172 0,'0'0'21'0,"0"0"21"16,0 0-4-16,0 0-38 0,0 0 4 15,0 0 27-15,100 4 43 16,-36-4-30-16,1-9-11 15,11-19 7-15,5-4-17 16,6 1-9-16,0-3-8 16,-4 2-3-16,-12 5 4 15,-12-1-7-15,-4 4-1 16,-14 1 1-16,0 9 5 16,-12 4 0-16,-10-1-4 15,-8 8 2-15,-7-1 6 16,-4 4-7-16,0 0 9 15,0 0-2-15,0 0 10 16,0 0 2-16,0 0-6 16,0 0 5-16,0 0-7 0,0 0 4 15,0 0-6-15,0 0-5 16,0 0-5-16,0 0 1 16,0 0-2-16,0 0 9 15,-13 0-9-15,6 0-4 16,-6 0-20-16,2-4-7 15,-4 4-30-15,-1 0-5 16,-3 0-12-16,-10 0-35 16,-1 0-54-16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1:47.53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EBEF404-B503-441C-8BD9-15B5663A7170}" emma:medium="tactile" emma:mode="ink">
          <msink:context xmlns:msink="http://schemas.microsoft.com/ink/2010/main" type="writingRegion" rotatedBoundingBox="2204,9462 19531,7991 20403,18261 3076,19733"/>
        </emma:interpretation>
      </emma:emma>
    </inkml:annotationXML>
    <inkml:traceGroup>
      <inkml:annotationXML>
        <emma:emma xmlns:emma="http://www.w3.org/2003/04/emma" version="1.0">
          <emma:interpretation id="{42B49CD8-13F7-4A38-9053-8DB3CBD27BEC}" emma:medium="tactile" emma:mode="ink">
            <msink:context xmlns:msink="http://schemas.microsoft.com/ink/2010/main" type="paragraph" rotatedBoundingBox="4903,9160 14466,8459 14603,10334 5041,1103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987E100-D02D-4495-A238-C430B006C714}" emma:medium="tactile" emma:mode="ink">
              <msink:context xmlns:msink="http://schemas.microsoft.com/ink/2010/main" type="line" rotatedBoundingBox="4903,9160 14466,8459 14603,10334 5041,11036"/>
            </emma:interpretation>
          </emma:emma>
        </inkml:annotationXML>
        <inkml:traceGroup>
          <inkml:annotationXML>
            <emma:emma xmlns:emma="http://www.w3.org/2003/04/emma" version="1.0">
              <emma:interpretation id="{4F7F0153-8696-4BE2-BD46-C10C5F50EC06}" emma:medium="tactile" emma:mode="ink">
                <msink:context xmlns:msink="http://schemas.microsoft.com/ink/2010/main" type="inkWord" rotatedBoundingBox="4955,9863 7016,9712 7057,10267 4996,10418"/>
              </emma:interpretation>
            </emma:emma>
          </inkml:annotationXML>
          <inkml:trace contextRef="#ctx0" brushRef="#br0">-2270 119 280 0,'0'0'52'0,"0"0"6"16,0 0 14-16,0 0-23 16,0 0-8-16,0 0-4 15,0 0-3-15,0 0 0 16,-13 0-6-16,13 0-4 16,0 0-1-16,0 0 0 15,0 0 0-15,0 0-4 16,0 0-5-16,0 0-7 15,0 0 1-15,0 0-6 0,0 0-2 16,-4 0 3-16,4 0 3 16,0 0-4-16,-4 0-2 15,4 0 0-15,0 0-2 16,0 0 5-16,0 0-6 16,0 0 2-16,8 4 1 15,14 3 0-15,7 6 1 16,2 2 8-16,2-2-8 15,-1 1-1-15,8-1 4 16,-2 0 1-16,1-7-5 16,-1 5 5-16,-3-8 3 15,7-3-5-15,-10 0 3 16,13 0 4-16,6 0-2 16,4 0 3-16,4-10 1 0,9-13-9 15,0-8 12-15,9-6-4 16,-4-1-1-16,5-6-4 15,1-4-1-15,-3 6 1 16,-3-1-3-16,-14 11-1 16,1-3 2-16,-11 7-3 15,2-1 1-15,-2 1 0 16,-7 8-2-16,-2 3 0 16,2 3 0-16,0-3 1 15,-8 3 1-15,4 5-1 16,-7-6-1-16,-2 6 0 15,-3-6 0-15,-9 7 0 16,3 3 1-16,-2-1-1 0,-5 2 1 16,-4 0 1-1,4-1-2-15,-7 4 4 0,4 1-4 16,-2-3 3-16,1 3-2 16,-5-5-1-16,1 0 0 15,3 5 1-15,-3-1 3 16,-4-3-4-16,4 0 2 15,-5 4 0-15,4 0-2 16,-4 0 1-16,0 0 1 16,0 0-2-16,0 0 1 15,4 0-4-15,-4 0 8 16,0 0-9-16,0 0 8 16,0 0-4-16,0 0 1 15,0 0-1-15,0 0 0 0,0 0-3 16,0 0 3-16,0 0 6 15,0 0-6-15,0 0 1 16,0 0-1-16,0 0 0 16,0 0-5-16,0 0 5 15,0 0 4-15,0 0-1 16,0 0-3-16,0 0 0 16,0 0 0-16,0 0 0 15,0 0 0-15,0 0 0 16,0 0 0-16,0 0 1 15,0 0-1-15,0 0 0 16,0 0 0-16,0 0-1 16,0 0-1-16,0 0 2 0,0 0 4 15,0 0-4-15,0 0 0 16,0 0-2-16,0 0 2 16,0 0-2-16,0 0 6 15,0 0-6-15,0 0 4 16,0 0-4-16,0 0 4 15,0 0-5-15,0 0 3 16,0 0 0-16,0 0-1 16,0 0 4-16,0 0-3 15,0 0 0-15,0 0 0 16,0 0-1-16,0 0-2 16,0 0 6-16,0 0-3 15,0 0 0-15,0 0-2 0,0 0 1 16,0 0 1-16,0 0 0 15,0 0 0-15,0 0 2 16,0 0-2-16,0 0 0 16,0 0 0-16,0 0 1 15,0 0-1-15,0 0 0 16,0 0 0-16,0 0 0 16,0 0 0-16,0-4 0 15,0 4 0-15,0 0 0 16,0 0 0-16,0 0 0 15,0-4 0-15,0 4 0 16,0 0 0-16,0 0 0 0,0 0 0 16,0 0-1-16,0 0-3 15,0 0 4-15,0 0-1 16,0 0 2-16,0 0-3 16,0 0 4-16,0 0 3 15,0 0-5-15,0 0 0 16,0 0 0-16,0 0 0 15,0 0 0-15,0 0 0 16,0 0 0-16,0 0 0 16,0 0 0-16,0 0-3 15,0 0 3-15,0 0 0 16,0 0 0-16,0 0 4 16,0 0-8-16,0 0 7 15,0 0-3-15,0 0 1 16,0 0-1-16,0 0 0 0,0 0 0 15,0 0-1-15,0 0 1 16,0 0 1-16,0 0-1 16,0 0 0-16,0 0 0 15,0 0-1-15,0 0 2 16,0 0-7-16,0 0 12 16,0 0-9-16,0 0 5 15,0 0-2-15,0 0 1 16,0 0-1-16,0 0 0 15,0 0-6-15,0 0 6 16,6 0 0-16,-6 0 2 16,0 0 2-16,0 0-3 0,0 0-1 15,0 0 0-15,0 0 0 16,0 0 0-16,0 0 0 16,0 0 1-16,0 0-2 15,0 0-3-15,0 0 4 16,0 0 0-16,0 0 4 15,0 0-4-15,0 0 0 16,0 0 0-16,0 0 1 16,0 0-1-16,0 0 0 15,0 0-1-15,0 0 1 16,0 0 0-16,0 0 0 16,0 0-2-16,0 0 3 15,0 0-1-15,0 0 0 0,0 0 0 16,0 0 0-16,0 0 0 15,0 0-2-15,0 0 0 16,0 0-3-16,0 0 4 16,9 0 1-16,-5 0 0 15,1 0 0-15,-1 0 0 16,-4 0 0-16,4 0 0 16,1 0 1-16,-5 0-2 15,4 0 2-15,-4 0-1 16,0 0 1-16,4 0-1 15,-4 0 0-15,0 0 0 16,2 0 0-16,-2 0 0 0,0 0 1 16,0 0 0-16,0 0-1 15,0 0-2-15,0 0 1 16,0 0-8-16,0 0-12 16,0 0-6-16,4 0-19 15,0 0-14-15,-4 0-21 16,5 0-37-16,-5 0-39 15,0 0-131-15</inkml:trace>
        </inkml:traceGroup>
        <inkml:traceGroup>
          <inkml:annotationXML>
            <emma:emma xmlns:emma="http://www.w3.org/2003/04/emma" version="1.0">
              <emma:interpretation id="{B84632DF-911A-493C-9C5D-388A6BD3AFFB}" emma:medium="tactile" emma:mode="ink">
                <msink:context xmlns:msink="http://schemas.microsoft.com/ink/2010/main" type="inkWord" rotatedBoundingBox="7131,8997 11743,8658 11881,10534 7268,108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6819.1735">0 404 143 0,'0'0'36'0,"0"0"42"0,0 0 3 16,0 0-25-1,0 0-10-15,0 0-27 0,132 39 1 16,-95-39-4-16,5-15-2 16,-10-15 1-16,8-7-1 15,-1-8-4-15,4-7-7 16,-16-1-2-16,9 0 1 16,-8 1-2-16,-9 9 4 15,-2 13-3-15,-8 6-1 16,-9 20 2-16,0-1 10 15,0 5 8-15,0 0-3 16,0 0-4-16,0 0-11 16,1 0-2-16,15 24 0 15,5 11 24-15,5 2 4 0,3 5-10 16,-3 0-2-16,0-5-6 16,-6-9-7-16,2-4-2 15,-3-11-1-15,-6-4 2 16,-3-8 2-16,-1 3-8 15,-9-4 7-15,4 0-4 16,0 0 2-16,10-10-1 16,0-17 0-16,1-8 7 15,-7 4-5-15,5-4 1 16,0 7-1-16,-4 8-1 16,4 2 0-16,-1 5-1 15,-4 9-2-15,10 4-1 16,-9 0 3-16,9 0-1 15,6 0 1-15,-3 0-1 0,13 0 1 16,-7 0 0-16,10 8 0 16,-6-3-32-16,6-1-18 15,-2-4-18-15,2 0-32 16,-11-4-51-16,3-32-103 16</inkml:trace>
          <inkml:trace contextRef="#ctx0" brushRef="#br0" timeOffset="36204.7803">-74-187 218 0,'0'0'95'0,"0"0"0"16,0 0-40-16,0 0-31 15,0 0-10-15,0 0-7 16,6-128-2-16,31 91-4 16,-3-5 1-16,13-1 1 15,-1 2-2-15,5 10-1 16,-6 4 0-16,-9 3-29 0,-13 17-56 16,-11 7-129-16</inkml:trace>
          <inkml:trace contextRef="#ctx0" brushRef="#br0" timeOffset="35995.2193">219-305 347 0,'0'0'136'15,"0"0"-8"-15,0 0-28 16,0 0-14-16,0 0-21 16,0 0-15-16,0 0-9 15,0 0-9-15,-23 3-8 0,23 3 2 16,-4-2-17-16,4-4-2 16,-4 4-3-16,4 0 2 15,0-1-6-15,0 4-1 16,0 3-2-16,0 14 3 15,0 7 0-15,0 11 1 16,0 13 1-16,13 0-1 16,1-3-1-16,-5-2 3 15,4-12-3-15,-3-5 0 16,2-15-22-16,4-5-22 16,-12-2-9-16,0-7 0 15,1 1-25-15,-5-5-9 16,0 0-26-16,0 0-34 0,-32 0-63 15</inkml:trace>
          <inkml:trace contextRef="#ctx0" brushRef="#br0" timeOffset="37272.5202">1085-270 157 0,'0'0'71'0,"0"0"14"16,0 0-29-16,0 0-37 15,0 0-11-15,228-187-3 16,-176 152-2-16,5 12-3 15,-3 2-19-15,-8 8-74 16,-11 13-138-16</inkml:trace>
          <inkml:trace contextRef="#ctx0" brushRef="#br0" timeOffset="37070.061">1230-542 89 0,'0'0'251'16,"0"0"-169"-16,0 0-13 0,0 0-28 16,0 0-26-16,0 0 19 15,-10 92 3-15,10-32-5 16,15 5-5-16,4-1-7 15,2-2-5-15,-6-2-13 16,8-10-2-16,3-11 2 16,-4-8-2-16,-2-3-12 15,-2-9-57-15,-10-10-3 16,-3-5-48-16,-5 0-92 16</inkml:trace>
          <inkml:trace contextRef="#ctx0" brushRef="#br0" timeOffset="38169.2365">1573 147 185 0,'0'0'79'16,"0"0"-6"-16,0 0-21 16,0 0-13-16,0 0-11 15,0 0-3-15,68 33 1 16,-55-33-11-16,0 0 19 16,2-26-20-16,8-9 9 15,-6-5-14-15,-2-2 7 16,-2-1-13-16,1-8 0 15,-9 7 4-15,-5 6-4 16,0 8-3-16,0 17 1 0,0 0 3 16,0 9 20-16,0 4-1 15,0 0-8-15,0 0-15 16,0 0 1-16,0 0-4 16,0 17 6-16,0 9-6 15,4 13 6-15,9 1 2 16,6-5-4-16,8-3 1 15,-5 2-2-15,4-13-6 16,-1-1 6-16,1-6 4 16,-1-5-4-16,-3-5-5 15,-5-4-10-15,-3 0 9 16,10-4 5-16,-11-21-5 0,1-10 6 16,2-13 2-16,-4-2 1 15,-8 3-3-15,-4-3 0 16,0 13 8-16,0 1-8 15,0 6 0-15,0 12 0 16,0 1 0-16,0 17 0 16,0 0 0-16,0 0-2 15,9-4-4-15,5 4-3 16,7 0 7-16,-1 0 0 16,6 0 2-16,3 17-1 15,-3 5 1-15,2 2 0 16,-1 0 3-16,1-1-1 0,-1 3-2 15,-1-5 0-15,-8-4 7 16,2-3-7-16,-2-9 0 16,-8-5-7-16,-3 0 7 15,6 0-2-15,-7 0-2 16,8-19 4-16,-1-19 2 16,-8 2 0-16,-1-6 1 15,-4 1-3-15,0 0 1 16,0 7-1-16,0 2 2 15,0 13 1-15,0 7-4 16,0 5 2-16,0 3 0 16,0 4-1-16,0 0-4 15,0 0 2-15,0 0 1 0,0 0-18 16,0 0 15 0,19 0 0-16,9 23 4 0,-5-5 0 15,1 7-1-15,5 5 1 16,-7-6 1-16,7 5-1 15,-6-1 0-15,-1-4-1 16,1-6-29-16,-5 0-46 16,1-13-13-16,0-5-81 15,-11 0-37-15</inkml:trace>
          <inkml:trace contextRef="#ctx0" brushRef="#br0" timeOffset="38543.524">2794-336 187 0,'0'0'121'0,"0"0"-48"16,0 0-35-16,0 0-37 15,0 0 13-15,0 0 1 16,-6 48-2-16,21-24-8 16,-2 2-3-16,1-10-1 15,-1 6 2-15,6-9-4 16,-10-2 1-16,4-8-7 15,-3-3-13-15,2 0-3 16,1 0 11-16,-2-14 6 16,3-12 3-16,-6 1 3 15,-3-1 1-15,-1 2 1 0,0 3 3 16,1 5 5-16,-5 8-2 16,4 5-2-16,-4 0-5 15,1 3-1-15,4 0-4 16,5 0 2-16,3 0 1 15,0 0 1-15,6 0 0 16,0 0 0-16,-2 3-11 16,6-3-21-16,1 0-79 15,-11 0-11-15</inkml:trace>
          <inkml:trace contextRef="#ctx0" brushRef="#br0" timeOffset="38860.0123">3221-746 191 0,'0'0'167'0,"0"0"-50"15,0 0-24-15,0 0-19 16,0 0-10-16,0 0-32 16,-42-1-16-16,42 15-12 15,0 19-2-15,0 17 1 16,0 7-2-16,0 17 4 15,15-5 1-15,4 14-1 16,3 0-2-16,6-3 0 16,-1 7-2-16,9-8 0 15,1-8-1-15,-1-2 0 0,6-13 0 16,-16-16-11-16,-4-14-10 16,-8-9-69-16,-3-17 11 15,-11 0-32-15,0 0 16 16,0 0-66-16</inkml:trace>
          <inkml:trace contextRef="#ctx0" brushRef="#br0" timeOffset="39249.2898">3216-775 217 0,'0'0'147'15,"0"0"-97"-15,0 0-21 16,0 0-2-16,0 0 2 16,0 0-12-16,42 28 11 15,-20-10-17-15,1-2 3 16,0 2-1-16,1 9-1 15,-4 0-3-15,0 7 5 16,-7 2 19-16,-7 3-11 16,-1 5 0-16,-5 0-4 0,0 0 3 15,0 0-2 1,0-7-9-16,-19 1 1 0,6-14-9 16,-3-5 4-16,8-14-6 15,4-5-5-15,0 0-26 16,4 0-42-16,0-28-67 15,0-26-129-15</inkml:trace>
          <inkml:trace contextRef="#ctx0" brushRef="#br0" timeOffset="39503.6115">3350-1150 296 0,'0'0'167'16,"0"0"-67"-16,0 0-20 0,0 0-33 15,0 0-27-15,0 0-18 16,-6 75 2-16,6-24 13 16,22 9-5-16,7 1 0 15,-3 4-6-15,3 7 7 16,-3-7-8-16,-7-1-2 16,4-3-1-16,-6-12-2 15,-2-14 0-15,8-8-11 16,-10-6-37-16,-4-14-68 15,0-7-34-15,-8 0-124 16</inkml:trace>
          <inkml:trace contextRef="#ctx0" brushRef="#br0" timeOffset="39685.1251">3418-664 84 0,'0'0'266'16,"0"0"-146"-16,0 0-49 15,0 0-32-15,0 0-15 16,36-248-13-16,13 173-4 16,11 0-7-16,18-7-4 15,12-16 3-15,12-4-26 16,-2-3-122-16</inkml:trace>
          <inkml:trace contextRef="#ctx0" brushRef="#br0" timeOffset="41723.9824">4224 221 256 0,'0'0'146'0,"0"0"-47"0,0 0-19 16,0 0-39-16,0 0-22 15,0 0-12-15,-29 3-5 16,29 18-2-16,0 10 10 15,0-7-4-15,0 6-5 16,5-9 4-16,8 2 1 16,-2-8-3-16,2 0-3 15,-8-8 1-15,-1-5-2 16,-2-2 1-16,0 0 0 16,-2 0-7-16,9 0 6 0,-4-20 2 15,0-12 7 1,4-6-6-16,1 6-2 0,-1-4 2 15,0 2-3-15,-1 11 1 16,1 5 0-16,-3 5-1 16,7 4-3-16,1 9-7 15,-5-4-1-15,6 4-6 16,5 0 6-16,5 0-9 16,5 0-15-16,12 0-22 15,4 0-48-15,-1 0-83 16</inkml:trace>
        </inkml:traceGroup>
        <inkml:traceGroup>
          <inkml:annotationXML>
            <emma:emma xmlns:emma="http://www.w3.org/2003/04/emma" version="1.0">
              <emma:interpretation id="{83EC83C5-6C09-4B54-BC83-DD860BF1D31C}" emma:medium="tactile" emma:mode="ink">
                <msink:context xmlns:msink="http://schemas.microsoft.com/ink/2010/main" type="inkWord" rotatedBoundingBox="11980,9079 13925,8936 14017,10194 12072,1033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2506.2328">4842-34 186 0,'0'0'208'16,"0"0"-103"-16,0 0-24 15,0 0-34-15,0 0-12 16,0 0-19-16,-55 15-12 15,55 4-8-15,0-1 7 16,0 5-6-16,0-1 3 16,16-2-1-16,2-1-4 15,-5-7 6-15,-3-3-1 16,3-3 0-16,-3-6-4 16,-1 0-5-16,-5 0 6 15,0 0 3-15,5-13-2 0,-9-11 6 16,0-5 1-1,0-1-3-15,0-3-2 0,0-1 4 16,0-6-4-16,-4 6 0 16,-1 3 2-16,1 1-2 15,4 12-2-15,0 5 2 16,0 4-5-16,0 9 3 16,0 0-5-16,13 0 4 15,10 0 3-15,5 5-3 16,-5 19 3-16,3 0 6 15,2 11 1-15,-7-8-3 16,0 3 4-16,-4 0 3 16,-4-15-11-16,-4-1 9 15,-3-4-7-15,-6-6-2 16,4-4 0-16,-4 0-5 16,4 0 5-16,11 0 4 0,-6-29 6 15,-1-8-6-15,3 5-4 16,-3 0-1-16,-1 1 1 15,9 14 5-15,-11 4-3 16,3 4-2-16,1 5 0 16,-3 0-6-16,6 4-1 15,5 0-1-15,-1 0-2 16,1 0 9-16,-4 0-4 16,2 0 1-16,-6 0-1 15,5-1 0-15,-10-8 0 16,1-4 5-16,-5 2 0 0,4-2 0 15,-4-5 4-15,0 1 6 16,0-4 2-16,0 2 3 16,-4-3 14-16,-19-2-15 15,-1 5-5-15,11 2-9 16,-13 2 1-16,6 3-1 16,3 11 4-16,-1-5-4 15,2 2-9-15,5 4-1 16,-2 0-32-16,7 0-40 15,-7 0-65-15,0 0-162 16</inkml:trace>
          <inkml:trace contextRef="#ctx0" brushRef="#br0" timeOffset="44297.7828">5021-947 470 0,'0'0'22'15,"0"0"55"-15,0 0-28 16,0 0-18-16,0 0-29 16,0 0 5-16,32 62 17 15,0-7 5-15,-5 5-8 16,1 6 1-16,4-3 3 15,-5 7-19-15,1-12 2 0,-1 1-5 16,1-5 1-16,-6-6-3 16,5-11 2-16,-1-6-3 15,-4-11 0-15,3-7-1 16,-7-8 0-16,-2-5 0 16,5 0-13-16,-2 0 11 15,1-35 2-15,0-9-11 16,-2-6 1-16,-10-1 6 15,1 5-3-15,-9-1 5 16,0 4 3-16,0 7 1 16,0 4 0-16,-12 12 3 15,-2 2 1-15,1 4-3 16,1 14 10-16,4 0 0 0,-4 0 3 16,8 0-11-16,-2 0-3 15,-3 0 0-15,5 18-2 16,4 9 0-16,0 3 1 15,0 6-4-15,0-1 2 16,0 4 2-16,19-10 1 16,1 2-1-16,0-7 0 15,3-5 5-15,-1-11-10 16,10 3 3-16,-4-11 0 16,4 0-6-16,-9 0 1 0,9-15-4 15,-11-9 0 1,-3-12 4-16,-1 2-2 0,-5-1-4 15,1-2 4-15,-9 0 7 16,-2 0 0-16,-2 9-1 16,0 4 3-16,0 2 3 15,0 7 4-15,-15 7 10 16,1 2 0-16,4 6 2 16,-2 0-7-16,-3 0-5 15,2 0-3-15,-3 4-3 16,5 12 4-16,-2 8-5 15,7 1-1-15,6-2-2 16,0 1 1-16,0 4 2 16,0-6-2-16,1-2 2 15,17-5-1-15,1-2-8 0,-11-9-11 16,7-2 6-16,-2-2-9 16,3 0-1-16,0 0 6 15,-3-29-10-15,-3-5 9 16,-3-8 13-16,-7 1 5 15,0-13 1-15,0 3 1 16,0-2-1-16,0-6 6 16,-13 2 2-16,-8 3 19 15,-4 2-14-15,-1 7-3 16,5 13 3-16,5 17-9 16,8 7 17-16,8 8 1 15,-5 0 2-15,5 0-8 0,0 0-7 16,0 0-7-16,0 8-2 15,0 16-4-15,0 14 4 16,0 7 0 0,18 1 0-16,5-3 0 0,-6 0 1 15,5-9 1-15,3 3-2 16,-2-4-1-16,-1-4 1 16,10 1 0-16,4-5-7 15,6-10-10-15,12-2 9 16,-3-13-40-16,-2 0-7 15,2 0 11-15,-11-24-5 16,-9-5-5-16,-11-6-33 16,-11 5 73-16,-9 0 0 15,0 2 14-15,0-1 33 16,0-2 19-16,-9-3-9 0,-14 6-6 16,8 5-17-16,2 9 1 15,0 4 14-15,-1 10-12 16,1 0 6-16,2 0-7 15,3 0 3-15,-1 0-16 16,-4 10 0-16,-2 8 3 16,5 19-4-16,10-3-5 15,0 3-3-15,0 3 0 16,0 3 0-16,0-7 0 16,9-3-1-16,16 5 1 0,-4-7 0 15,3 2 1 1,-1 0-2-16,0-10-1 0,9 10 0 15,12 0-5-15,6 4 3 16,18-2 4-16,-7 3-4 16,3 9-10-16,-1 0 8 15,-4-3-3-15,-13-1 6 16,-22-1-11-16,-4-5 10 16,-20-10 3-16,0 0 2 15,0 1-1-15,-12-4 9 16,-20 3 18-16,-5-3-4 15,-4-1-7-15,5-9-4 16,-2-6 2-16,-1-8-2 16,3 0-12-16,8 0 6 15,-8-26-4-15,13-17-2 0,-5-15-2 16,14-17-9-16,2-12-13 16,8-6 7-16,4 4-3 15,0-4 2-15,0 1 13 16,0 0-11-16,4 2 14 15,0 7 1-15,4 6-1 16,-4 12 2-16,-4 13 0 16,0 23 0-16,0 14 2 15,0 15-2-15,0 0 6 16,0 0 6-16,0 0-9 16,0 0-1-16,0 7-4 15,4 20 3-15,6 9-4 0,9-3 6 16,-1 9-1-16,5-3-2 15,5-3 0-15,-1 2 0 16,5-7 0-16,-2-4 0 16,4-11-40-16,1-7-80 15,2-5-108-15</inkml:trace>
        </inkml:traceGroup>
        <inkml:traceGroup>
          <inkml:annotationXML>
            <emma:emma xmlns:emma="http://www.w3.org/2003/04/emma" version="1.0">
              <emma:interpretation id="{C735202A-BEB4-4E2A-AFBC-42AD45091C6F}" emma:medium="tactile" emma:mode="ink">
                <msink:context xmlns:msink="http://schemas.microsoft.com/ink/2010/main" type="inkWord" rotatedBoundingBox="14490,9017 14507,9016 14509,9050 14493,905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4477.3013">7231-1096 546 0,'0'0'44'15,"0"0"23"-15,0 0-3 0,0 0-30 16,0 0-25-16,0 0-9 16,0 0-4-16,0-24-45 15,0 13-75-15,0 11-84 16</inkml:trace>
        </inkml:traceGroup>
      </inkml:traceGroup>
    </inkml:traceGroup>
    <inkml:traceGroup>
      <inkml:annotationXML>
        <emma:emma xmlns:emma="http://www.w3.org/2003/04/emma" version="1.0">
          <emma:interpretation id="{6C288255-7633-47A5-9FB8-587842E98928}" emma:medium="tactile" emma:mode="ink">
            <msink:context xmlns:msink="http://schemas.microsoft.com/ink/2010/main" type="paragraph" rotatedBoundingBox="2844,11911 12881,9867 13193,11400 3156,13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DB6F1A-1100-48E0-BDA4-D312C0865D75}" emma:medium="tactile" emma:mode="ink">
              <msink:context xmlns:msink="http://schemas.microsoft.com/ink/2010/main" type="inkBullet" rotatedBoundingBox="2850,11944 3692,11772 3945,13018 3104,13189"/>
            </emma:interpretation>
            <emma:one-of disjunction-type="recognition" id="oneOf3">
              <emma:interpretation id="interp3" emma:lang="" emma:confidence="0">
                <emma:literal>↳</emma:literal>
              </emma:interpretation>
            </emma:one-of>
          </emma:emma>
        </inkml:annotationXML>
        <inkml:trace contextRef="#ctx0" brushRef="#br0" timeOffset="50883.0859">-4258 1776 124 0,'0'0'60'15,"0"0"-33"-15,0 0 29 16,0 0 14-16,0 0-11 16,0 0-3-16,0 0-17 15,0-7 12-15,-5 7-11 16,5 0-8-16,-5 0 14 16,3 0-5-16,-2 0-13 15,-1 0-3-15,1 0 1 0,0 0 2 16,4 0-8-16,0 0-1 15,0 0 3-15,0 0-16 16,0 0 9-16,0 7 2 16,0-7-16-16,0 0 1 15,0 0 0-15,0 0-2 16,0 0 4-16,0 0-4 16,0 7-5-16,0 6-9 15,0 21 14-15,0 17 1 16,4 9-1-16,5 9 0 15,-3 11 0-15,-1 3 7 16,0-1-1-16,-1 2-4 16,0-9 2-16,1-1-3 0,-5-9 0 15,4-11 0-15,-4-3 1 16,0-23-2-16,0-13 2 16,4-11-2-16,-4-4-2 15,0 0 2-15,5 0-2 16,-5 0 1-16,4 0 1 15,-4 0 1-15,9 0-1 16,5 0 0-16,14 0 0 16,4 0 1-16,8-4 0 15,7-15-1-15,8-4 0 16,-1-5 2-16,5 0-2 16,4 0-2-16,-8-7-9 15,-5 10-9-15,1 3-15 16,-10 3-9-16,-5 0-21 0,-5 5-59 15,-7 0-5-15,-6 5-89 16</inkml:trace>
        <inkml:trace contextRef="#ctx0" brushRef="#br0" timeOffset="51447.5593">-3694 2227 338 0,'0'0'47'0,"0"0"-6"16,0 0 20 0,0 0-7-16,0 0-15 15,0 0-18-15,-23 0-11 0,23 0-7 16,0 0 0-16,0 6-3 16,17 7 4-16,12 2-2 15,-3-2 5-15,8 5-6 16,-8-5 5-16,7 3-5 15,-7 8-1-15,0 2 1 16,8 3 1-16,-13 8 0 16,4 5 1-16,-7-2-1 15,-10 4 0-15,1 0 3 16,-9 3 2-16,0 0-3 0,0-5 22 16,0-1-14-1,0-4 7-15,-13-10-9 0,4-7 2 16,0-2 4-1,-1-15 0-15,6 0 2 0,0-3 7 16,2 0-2-16,-11 0 7 16,4 0-13-16,-8-24-14 15,-2-9-3-15,5-4 1 16,1-4-1-16,-9-4 7 16,-1-8-7-16,-1 1-2 15,-2 1 2-15,2 7 0 16,2 2 4-16,4 3-2 15,3 12 0-15,6 9 0 16,0 9 2-16,5-1-2 16,4 6-2-16,-5 4 0 0,5-7 0 15,0 7-10 1,0-11-39-16,0-13-57 0,5-13-115 16</inkml:trace>
      </inkml:traceGroup>
      <inkml:traceGroup>
        <inkml:annotationXML>
          <emma:emma xmlns:emma="http://www.w3.org/2003/04/emma" version="1.0">
            <emma:interpretation id="{3EB8BFBD-D98D-424D-B133-49509A644396}" emma:medium="tactile" emma:mode="ink">
              <msink:context xmlns:msink="http://schemas.microsoft.com/ink/2010/main" type="line" rotatedBoundingBox="4910,11490 12881,9867 13193,11400 5223,13023"/>
            </emma:interpretation>
          </emma:emma>
        </inkml:annotationXML>
        <inkml:traceGroup>
          <inkml:annotationXML>
            <emma:emma xmlns:emma="http://www.w3.org/2003/04/emma" version="1.0">
              <emma:interpretation id="{76B0E6A7-A503-44A6-B147-4CCAD11D44E6}" emma:medium="tactile" emma:mode="ink">
                <msink:context xmlns:msink="http://schemas.microsoft.com/ink/2010/main" type="inkWord" rotatedBoundingBox="5050,12174 7590,11657 7763,12506 5223,1302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2743.7195">-2132 2488 199 0,'0'0'100'0,"0"0"-52"15,0 0-16-15,0 0-16 16,0 0-15-16,0 0 6 16,28-70-7-16,-5 52 0 15,9-2 0-15,-6 7 0 0,3-1-35 16,1 0-72-1,-6 7-90-15</inkml:trace>
          <inkml:trace contextRef="#ctx0" brushRef="#br0" timeOffset="52497.5583">-2014 1991 280 0,'0'0'141'15,"0"0"-67"-15,0 0-9 0,0 0-22 16,0 0-26-16,0 0-3 16,0 51 1-16,0-3 16 15,0 11-15-15,0 6 6 16,0 0-7-16,-5 1 4 16,-3-7-19-16,-1-2 12 15,0-6-12-15,5-14 0 16,0-10 4-16,-1-13 4 15,5-6-13-15,-4-8 7 16,4 0-2-16,-7 0 4 16,7 0 2-16,0 0-6 15,0 0 13-15,-3 0 1 16,-6 0-3-16,-1-17-1 0,-3-15-8 16,4-12-2-1,-4-11-2-15,3-4 2 0,5-7 0 16,5 3 4-16,0 1-4 15,0 3 2-15,0 17-2 16,0 5-2-16,0 17 1 16,0 6 0-16,0 6-2 15,5 3-1-15,9 0 3 16,4 5 1-16,5 0-7 16,9 0 2-16,-2 0 5 15,-1 28-1-15,2 8 1 16,6 7 1-16,-2-1-1 0,3 9 1 15,-10 1 2-15,-1-2-3 16,-5 1-3-16,-8-6 3 16,-2 1 4-16,4-8-4 15,-7-5-5-15,4-5 5 16,-9-5 0-16,0-5-4 16,-4-5-11-16,5-2 1 15,-5 2-22-15,0-9-38 16,0-4-22-16,0 0-18 15,0 0-82-15</inkml:trace>
          <inkml:trace contextRef="#ctx0" brushRef="#br0" timeOffset="60611.6272">-1959 2455 285 0,'0'0'117'0,"0"0"-66"16,0 0-11-16,0 0-13 15,0 0-11-15,0 0 8 16,0 0-3-16,142-18-1 16,-101-1-13-16,1 1 3 15,1-2 1-15,4 3 3 16,-16-1-4-16,6 5-3 16,-4-2-7-16,-2 3 0 0,-5 0 0 15,7-3-19-15,-3-12-61 16,4 3-84-16</inkml:trace>
          <inkml:trace contextRef="#ctx0" brushRef="#br0" timeOffset="61039.7552">-1262 1894 185 0,'0'0'100'16,"0"0"-22"-16,0 0-12 16,0 0-22-16,0 0-10 0,0 0 10 15,5 0-12-15,-5 0 5 16,0 0 3-16,0 0-19 16,0 19 5-16,4 13 4 15,1 6-4-15,0 3 3 16,0 5 0-16,-5 5-13 15,7-3-5-15,-3-3 4 16,4 2-15-16,0-10 9 16,-3-3-8-16,8-10-1 15,-5-3 1-15,-3-7 0 16,8-1 6-16,-2-3-14 16,2-2 6-16,5-4 0 15,-9-4 1-15,9 0 2 0,10 0-2 16,-5 0 5-16,9 0-11 15,0-22-4-15,0-11-26 16,-2-2-14-16,4-9-56 16,-8 3-54-16,-3 0-76 15</inkml:trace>
          <inkml:trace contextRef="#ctx0" brushRef="#br0" timeOffset="61362.0016">-742 1842 168 0,'0'0'208'0,"0"0"-115"0,0 0-18 15,0 0-24-15,0 0-14 16,0 0-14-16,0 0 3 16,0 5-4-16,0 25-2 15,0 1 5-15,0 13-2 16,0 1-2-16,0 5-3 15,0 2-3-15,0-6-9 16,13 0 0-16,-4-13-4 16,4-2-1-16,-2-7-2 15,2-10 0-15,5 1 1 16,-1-6 0-16,8-5-2 16,-8-4-15-16,11 0-10 15,-1 0-18-15,-4-13-39 16,5-16-39-16,-11 5-14 0</inkml:trace>
          <inkml:trace contextRef="#ctx0" brushRef="#br0" timeOffset="61574.4362">-602 2169 225 0,'0'0'92'0,"0"0"-41"0,0 0-22 16,0 0-3 0,0 0-9-16,0 0-11 0,43-107 1 15,-35 79-7-15,1 0-1 16,0-2-48-16,-9 13-99 16</inkml:trace>
          <inkml:trace contextRef="#ctx0" brushRef="#br0" timeOffset="61750.9618">-691 1886 214 0,'0'0'155'15,"0"0"-75"-15,0 0-18 16,0 0-34-16,0 0-15 16,0 0-3-16,-16-75-4 15,16 53-6-15,0 2 1 0,16 3-1 16,10-3-16-16,11 2-54 15,-2-1-138-15</inkml:trace>
          <inkml:trace contextRef="#ctx0" brushRef="#br0" timeOffset="62211.0021">-117 2010 212 0,'117'217'52'0,"-117"-217"30"16,3 0-33-16,18 0-17 15,-4-3-14-15,0-11-11 16,4-5-5-16,1-13-2 16,4 1-72-16,-6-3-117 15</inkml:trace>
          <inkml:trace contextRef="#ctx0" brushRef="#br0" timeOffset="62035.4689">-117 2010 356 0,'0'0'93'0,"0"0"-21"16,0 0-10-16,0 0-44 16,0 0-5-16,0 0 7 15,54 0-1-15,-36 0-7 16,-9-4-6-16,9-5 0 15,-8 3-3-15,1-6-3 16,5 9-18-16,-16-4-43 16,5 7-53-16,-5 0-121 15</inkml:trace>
          <inkml:trace contextRef="#ctx0" brushRef="#br0" timeOffset="62664.8312">283 1611 319 0,'0'0'136'0,"0"0"-49"15,0 0-27-15,0 0-21 16,0 0-10-16,0 0-12 15,0 6-2-15,0 17 15 16,5 8 2-16,3 8-4 16,1 10-7-16,4 3-4 15,3-5-7-15,-3 13 1 16,9-5-6-16,-9-4-4 16,-3 0 10-16,5 2-11 15,-2-8 2-15,-5 0-1 0,1-2 0 16,-5-15-1-1,2 0 2-15,-1-9 5 0,-1-6-7 16,0-6 0-16,2-3 2 16,-6-4-1-16,0 0 4 15,0 0-2-15,0 0-3 16,0 0 2-16,0 0 1 16,0 0 5-16,0 0-6 15,0 0-2-15,0 0 2 16,0 0-1-16,0 0-1 15,0 0-5-15,4 0 3 16,1 0-13-16,-1 0-29 0,0 0-31 16,-4-11-91-16,0-2-214 15</inkml:trace>
        </inkml:traceGroup>
        <inkml:traceGroup>
          <inkml:annotationXML>
            <emma:emma xmlns:emma="http://www.w3.org/2003/04/emma" version="1.0">
              <emma:interpretation id="{ECBDD68C-A9F4-4924-8B8E-897D8A084890}" emma:medium="tactile" emma:mode="ink">
                <msink:context xmlns:msink="http://schemas.microsoft.com/ink/2010/main" type="inkWord" rotatedBoundingBox="9140,10629 12423,9960 12710,11368 9427,1203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0498.1608">2756 1025 243 0,'-177'132'84'0,"177"-132"9"0,0 0-39 0,0-22-42 16,8-6-7-16,34-10-1 16,4-12-1-16,9-1-1 15,3-4-2-15,-7-2-5 0,4 13-15 16,-1 0-68-1,-12 13-85-15</inkml:trace>
          <inkml:trace contextRef="#ctx0" brushRef="#br0" timeOffset="40329.5896">2756 1025 228 0,'0'0'137'16,"0"0"-56"-16,0 0-14 16,0 0-18-16,0 0-15 15,-50-206 12-15,42 152 0 16,-2 3-17-16,-3 3-1 0,-1 3 2 15,4 8-8-15,-2 14-7 16,8 13 9-16,-2 6 2 16,1 4-5-16,1 0 3 15,4 0-6-15,-4 0-12 16,4 0-2-16,0 0-4 16,0 27-10-16,17 20 10 15,30 16 0-15,8 3 2 16,-2-8-2-16,2 0 0 15,-4-7 0-15,-1-10 1 16,-14-7-1-16,0-7 0 16,-13-10-17-16,-4-2-16 15,-10-6-20-15,-5 0-1 0,-4-4-29 16,0 3-35-16,0 4-3 16,-46-4-74-16</inkml:trace>
          <inkml:trace contextRef="#ctx0" brushRef="#br0" timeOffset="40392.432">2756 1025 243 0</inkml:trace>
          <inkml:trace contextRef="#ctx0" brushRef="#br0" timeOffset="40809.3272">3225 636 180 0,'0'0'83'15,"0"0"9"-15,0 0-24 16,0 0-11-16,0 0 2 16,0 0-5-16,4-52-1 0,-17 52-12 15,0 0-5 1,0 0-18-16,-3 0-3 0,0 13-3 16,2 11 4-16,1 8-4 15,8-5-12-15,5 7 2 16,0-2 2-16,0-5-4 15,0 1 0-15,22-6 0 16,4-6-5-16,8-7-3 16,2-9-25-16,10 0-48 15,8-5-38-15,-8-33-40 16,5-13-219-16</inkml:trace>
          <inkml:trace contextRef="#ctx0" brushRef="#br0" timeOffset="63949.3251">2131 1650 252 0,'0'0'155'15,"0"0"-83"-15,0 0 1 16,0 0-9-16,0 0-14 15,0 0-8-15,-17-10-13 16,17 10-6-16,0 0-15 16,0 0 1-16,0 0-5 0,0 0-2 15,0 0 0-15,0 0 0 16,0 0-2-16,0 10-4 16,0 6 4-16,0 4 4 15,0-1-3-15,10-10 4 16,-3 9-3-16,-2-17 1 15,-5 3-3-15,4 0-3 16,-4-4 0-16,0 0-8 16,0 0-21-16,0 11-35 15,0-2-2-15,0 6 23 16,0 2-29-16,0-7 12 16,0 2 3-16,0-11 43 15,0 3 15-15,0-4 2 16,0 0 8-16,0 0 12 0,0 0 15 15,0 4 10-15,0 1-18 16,0-5 14-16,0 0-7 16,0 0 0-16,0 0-6 15,0 0-12-15,0 0 18 16,0 0-18-16,0 0 14 16,0-18-11-16,0-17-11 15,0-13-5-15,0-9-1 16,0 12 1-16,0-9 4 15,0-4-4-15,0 4-2 0,0 3-1 16,0 3-6-16,0 8 6 16,16 5-1-16,1 9 1 15,-8 12 1-15,4-1 1 16,3 15-2-16,6 0-11 16,0 0 11-16,11 12 3 15,-6 23-3-15,5 8-4 16,0 11 4-16,-4 2 0 15,2 0 10-15,-8-1-10 16,-2 2 0-16,-7-8-2 16,-4-3 0-16,0-8-21 15,-3-11-34-15,-6-3-27 16,0-11-13-16,0 2-14 16,0-10-146-16</inkml:trace>
          <inkml:trace contextRef="#ctx0" brushRef="#br0" timeOffset="64160.786">2215 1748 261 0,'0'0'127'16,"0"0"-34"-16,0 0-16 16,0 0-56-16,0 0-15 15,0 0-4-15,27-82 1 16,19 42 1-16,-3 6-4 15,5 3 1-15,2-2-1 16,0 7 0-16,0 6-29 0,-8 1-58 16,3 18-137-16</inkml:trace>
          <inkml:trace contextRef="#ctx0" brushRef="#br0" timeOffset="66477.1531">2901 1542 182 0,'0'0'107'0,"0"0"-21"16,0 0-18-16,0 0-25 15,0 0-15-15,0 0 5 16,25-79 1-16,-25 66-13 16,0-1 7-16,0 5 31 0,0-2-52 15,-11 4 13-15,-14-3-4 16,-3 10-3-16,-5 0-11 15,3 0-2 1,-8 36 5-16,12-8-4 0,-3 11 1 16,11-8 6-16,10 1-4 15,3-12-3-15,5 3-1 16,0-1 1-16,0-2-1 16,5 1 4-16,13-10-8 15,0 1 3-15,9-11 0 16,-9-1 2-16,5 0-4 15,5-9 5-15,-10-27-5 16,7-3 6-16,-5-7-3 16,-5 1 1-16,-6-12-1 0,-2-1 0 15,-7 1 1-15,0-5-1 16,0 7-1-16,0 1 1 16,0 7 1-16,0 11-1 15,-7 11 2-15,7 12-1 16,0 13 0-16,0 0 2 15,0 0-1-15,0 0-2 16,0 0 0-16,0 0-2 16,0 13 1-16,2 20 1 15,23 9 8-15,3 2-7 16,-2 4 6-16,10 2-4 16,-13-2-2-16,9-7 0 15,0-3-1-15,0-11 0 0,-2-5 0 16,4-10 0-16,-4-8-1 15,12-4 1-15,0 0 0 16,-1 0 2-16,4-29-2 16,-3-7 1-16,-3-5 2 15,-1 3-3-15,-12-5-4 16,-11 8 0-16,-7 2-4 16,-8 9 8-16,0 6 1 15,0 5 4-15,0-2-3 16,-19 11-2-16,-2 3 0 15,-11 1-1-15,9 0-7 16,-8 0 7-16,-1 20-7 0,9 11 8 16,3 1 2-1,4-3 0-15,11-2-2 0,5-3-3 16,0-1 0-16,0 0 5 16,0-5-4-16,5-4 1 15,15-4-3-15,0 0 1 16,8-6 2-16,-1-4 1 15,1 0 5-15,2-14-2 16,-2-17-3-16,4-3 1 16,-5-13 1-16,-8 6-2 15,-3-6 0-15,0-3 0 16,-11 3-2-16,-5-4 2 16,0-1 0-16,0 11 2 0,0 0-2 15,0 14-3 1,-9 13 3-16,-3 8 3 0,12 6 0 15,0 0-1-15,0 0 6 16,0 0-8-16,0 0 4 16,0 0-7-16,0 0 3 15,0 13-1-15,0 21-3 16,0 7 8-16,0 6-1 16,5 3 1-16,15-3 1 15,3-1-5-15,-1-9 1 16,10 1-4-16,-10-11 3 15,7 5 0-15,-8-8-2 16,3-9 2-16,-1-2 0 16,0-9-3-16,-3-4 3 0,5 0 1 15,-6 0-1-15,1 0 0 16,0 0-1-16,-5-17 1 16,-3-7 1-16,-4-4-1 15,-6-5-3-15,2 9 1 16,-4-3 4-16,0-5-5 15,0 5 2-15,0 3 0 16,0 2-1-16,0 2-1 16,0 2 0-16,0 5-2 15,15 3 1-15,6-4 0 16,-2 10-4-16,9 2 7 16,-5 2-1-16,-3 0-4 15,9 0 6-15,-3 0-2 0,3 12 0 16,2 13 2-16,-2-5-2 15,1 7-2-15,-2-8 4 16,-1 1 0-16,1-7 7 16,-5 0-6-16,-4-4-1 15,1-2-1-15,-7-3 0 16,8-4 2-16,-7 0-1 16,7 0 0-16,-1-15 0 15,-3-16-1-15,2-8 1 16,-6 3 1-16,-3-6 3 15,-10 9-1-15,0-4 0 16,0 6-3-16,0 3 1 0,-14 8 3 16,-1 7 1-1,-6 9 2-15,-3 4 10 0,1 0-15 16,6 0-1-16,-4 0-2 16,4 13-3-16,5 11 4 15,8 4 0-15,4 3 1 16,0 6-1-16,0-8 0 15,16 3-4-15,13-9 3 16,-3-5 2-16,7 2-2 16,-2-12 4-16,7-3-6 15,-2-5 3-15,9 0-2 16,1-5-10-16,4-28 8 16,-1-11-14-16,-7 0-6 15,-3-6-18-15,-5 2 4 16,-16 4 16-16,-2 6 14 0,-14 5 6 15,-2 7 2-15,0 6 0 16,0 5 0-16,0 11 7 16,0 4-2-16,0 0 17 15,-2 0-22-15,2 0-1 16,-4 0 1-16,4 4 1 16,0 16 0-16,0-5-1 15,0-2-2-15,0 1-8 16,0 1 10-16,20-2-5 15,-1-2-3-15,3 0 0 0,5-1 5 16,4 0 0-16,-2 3 3 16,-1 5 0-16,-4-5-8 15,1 2 4-15,-11-6 1 16,-2 2 3-16,-3 2-10 16,-9 1 10-16,0-5-2 15,0 5 7-15,0-5-5 16,0 2 7-16,0 0 7 15,0-5 2-15,0-6-6 16,0 0 2-16,-5 0 2 16,5 0 9-16,-4-17-20 15,4-26-3-15,0-4 0 16,0-3 2-16,0-1-1 16,0 8 0-16,0 7-1 15,0 4 0-15,0 8 0 0,0 15 0 16,0-1-4-1,0 10 8-15,0 0-4 0,0 0 2 16,0 0-2-16,0 0 4 16,0 0-1-16,0 1 4 15,0 21-7-15,0 6 0 16,0 5 2-16,0-6-2 16,9-3 0-16,2 3 0 15,2-9 0-15,0-2 0 16,-7-3 0-16,10 5 0 15,-1-5 0-15,-1 2 1 16,-1 0-1-16,-4-2 1 0,1 6-1 16,-1 0 0-16,5 2 0 15,-9 10 7-15,-5-7-7 16,0 0-12-16,0 10 10 16,0-6-14-16,-19 3-23 15,0-3-69-15,-3-8-96 16</inkml:trace>
          <inkml:trace contextRef="#ctx0" brushRef="#br0" timeOffset="41351.4149">3590 193 222 0,'0'0'161'0,"0"0"-48"15,0 0-28-15,0 0-18 16,0 0-35-16,0 0-20 16,-31 35-10-16,39 6 8 15,15 13 4-15,5-3-7 16,4 3 2-16,-2 0 1 15,8 2-2-15,-12-16-6 16,-1 3-2-16,-3-2 0 16,-9-19 1-16,-3-3 1 15,-6-8 2-15,1-11-8 0,-5 0 8 16,0 0 0-16,0 0-1 16,0-11 2-16,0-30-5 15,0-20 0-15,2-13 7 16,6-1-7-16,5-3 1 15,-5-4-2-15,1 18 2 16,6 7-1-16,-4 9 0 16,1 21 2-16,-3 6-4 15,-5 11 4-15,-4 10-2 16,0 0 1-16,0 0-1 16,0 0 0-16,0 0-1 15,0 18-2-15,0 18 3 0,-4 12 1 16,4 6 3-16,-5-3-3 15,5 0 4-15,0 1-3 16,0-6 0-16,0-8-1 16,0-7-1-16,19-7-1 15,10-4-1-15,0-7-4 16,-1-4-9-16,12-9-41 16,-5 0-47-16,4-5-15 15,-2-24-26-15,-16-7-153 16</inkml:trace>
        </inkml:traceGroup>
        <inkml:traceGroup>
          <inkml:annotationXML>
            <emma:emma xmlns:emma="http://www.w3.org/2003/04/emma" version="1.0">
              <emma:interpretation id="{E03101EE-8F13-4308-A2DD-AF7BD71E505C}" emma:medium="tactile" emma:mode="ink">
                <msink:context xmlns:msink="http://schemas.microsoft.com/ink/2010/main" type="inkWord" rotatedBoundingBox="13080,10915 13094,10912 13097,10927 13083,10930"/>
              </emma:interpretation>
            </emma:emma>
          </inkml:annotationXML>
          <inkml:trace contextRef="#ctx0" brushRef="#br0" timeOffset="66685.5952">5804 768 309 0,'0'0'10'0,"0"0"-6"15,0 0 0-15,0 0-4 16,0 0-98-16</inkml:trace>
        </inkml:traceGroup>
      </inkml:traceGroup>
    </inkml:traceGroup>
    <inkml:traceGroup>
      <inkml:annotationXML>
        <emma:emma xmlns:emma="http://www.w3.org/2003/04/emma" version="1.0">
          <emma:interpretation id="{F1C782A4-4CFF-4859-A4F5-FEC6AD815768}" emma:medium="tactile" emma:mode="ink">
            <msink:context xmlns:msink="http://schemas.microsoft.com/ink/2010/main" type="paragraph" rotatedBoundingBox="5639,13573 12411,11851 12624,12690 5853,1441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2C8064A-E380-4314-B9BD-446C911110D5}" emma:medium="tactile" emma:mode="ink">
              <msink:context xmlns:msink="http://schemas.microsoft.com/ink/2010/main" type="line" rotatedBoundingBox="5639,13573 12411,11851 12624,12690 5853,14412"/>
            </emma:interpretation>
          </emma:emma>
        </inkml:annotationXML>
        <inkml:traceGroup>
          <inkml:annotationXML>
            <emma:emma xmlns:emma="http://www.w3.org/2003/04/emma" version="1.0">
              <emma:interpretation id="{B09951B1-C39F-4390-96CB-8ABB8530632F}" emma:medium="tactile" emma:mode="ink">
                <msink:context xmlns:msink="http://schemas.microsoft.com/ink/2010/main" type="inkWord" rotatedBoundingBox="5639,13573 8223,12916 8436,13755 5853,1441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69167.8317">-1436 4009 197 0,'0'0'103'16,"0"0"-40"-16,0 0 8 15,0 0-26-15,0 0-45 16,0 0-3-16,21-6-18 16,22-27 21-16,12-9 7 15,5-2-2-15,-1-8-5 16,-4 1-5-16,-5 4-23 16,-10 0-10-16,-6 6-46 0,-13 0 21 15,-6 4 17-15,-8 4 38 16,-2 9 8-16,-5-4 4 15,0 10 28-15,0 5 18 16,0 3 33-16,0 0-30 16,0 7-3-16,0 3 4 15,0 0 7-15,0 0-16 16,0 0-16-16,0 0 9 16,0 0-22-16,0 0-9 15,0 0-5-15,0 27 1 16,0 13 6-16,0 18 15 15,11 6-1-15,7 5-8 0,3 1 6 16,-8-5-15 0,8-3-2-16,0-8-2 0,-2-17 9 15,0-3-11-15,3-7 0 16,-3-10-6-16,4-3 6 16,-6-8 0-16,1-6-2 15,-1 0-2-15,8 0 1 16,-3 0 3-16,15-16-1 15,-6-19-3-15,-2-8-16 16,1-8-19-16,-1-1-38 16,-7-10-34-16,1 0-35 15,-7 7-118-15</inkml:trace>
          <inkml:trace contextRef="#ctx0" brushRef="#br0" timeOffset="69439.1083">-414 3434 89 0,'0'0'212'15,"0"0"-92"-15,0 0-33 16,0 0-13-16,0 0-31 16,0 0-1-16,-5 4-27 15,5 19-5-15,0 12-2 16,0 9 11-16,0 6-2 16,0-3-4-16,13-4-7 15,5-2-5-15,2-5-1 16,2-7 2-16,1-6-2 15,0-6 0-15,-1-11 0 16,0 2-3-16,2-8-2 16,0 0-8-16,3 0-24 15,-1-13-20-15,-4-20 2 0,3 1-20 16,-8-2-83-16</inkml:trace>
          <inkml:trace contextRef="#ctx0" brushRef="#br0" timeOffset="69835.1149">-201 3637 394 0,'-205'-251'99'15,"205"251"-26"-15,0-9-37 16,0-14-25-16,19-4 1 0,17-3 9 16,2-1-14-16,3-7-3 15,4 7-2-15,1-6 1 16,-11 14-3-16,3 2-38 16,-8 8-64-16,-5 6-102 15</inkml:trace>
          <inkml:trace contextRef="#ctx0" brushRef="#br0" timeOffset="69658.5867">-201 3637 224 0,'0'0'145'0,"0"0"-73"16,0 0-11-16,0 0-23 16,0 0-25-16,0 0-13 0,0 0 0 15,-3-47 1 1,10 25 3-16,9-2-4 0,-7-3-13 15,0 3-37-15,-9 0-69 16,0 3-171-16</inkml:trace>
          <inkml:trace contextRef="#ctx0" brushRef="#br0" timeOffset="70226.0702">275 3391 185 0,'95'232'31'16,"-95"-232"30"-16,0 0 25 15,18 0-23-15,14 0-29 16,-9-18-14-16,13-16-9 16,0-2-11-16,5-3-6 15,-3-5-57-15,-3-2-103 16</inkml:trace>
          <inkml:trace contextRef="#ctx0" brushRef="#br0" timeOffset="70065.4997">275 3391 232 0,'0'0'20'15,"0"0"61"-15,0 0-23 0,0 0-10 16,0 0-27-16,0 0-14 16,136-47-4-16,-123 44-3 15,-9-1-33-15,-4 4-90 16,0 0-90-16</inkml:trace>
          <inkml:trace contextRef="#ctx0" brushRef="#br0" timeOffset="70655.1137">816 3096 283 0,'0'0'154'0,"0"0"-46"0,0 0-30 15,0 0-2 1,0 0-42-16,0 0-12 0,-13 78-1 15,13-38-1-15,0-1-13 16,0-3-6-16,0 2 7 16,0-6-7-16,4 0 0 15,15-9 1-15,-3-3-2 16,4-6 0-16,-3-6 0 16,1-3 0-16,-4-5 0 15,10 0-4-15,-3 0 4 16,-2 0 4-16,4-23-2 15,-4-5 2-15,-1-4-4 0,-4 2-2 16,-9-1 2 0,-1 3 8-16,-4 5-8 0,0-5 1 15,0 4 10-15,-4-2-1 16,-24 6 1-16,0 7-2 16,-8 2-5-16,17 7 2 15,-7 1-6-15,6 3-1 16,7 0-6-16,-5 0-4 15,10 0-23-15,3 7-25 16,5 9-70-16,0-2-67 16,0-6-161-16</inkml:trace>
          <inkml:trace contextRef="#ctx0" brushRef="#br0" timeOffset="68622.0353">-1444 3382 213 0,'0'0'178'0,"0"0"-71"16,0 0-19-16,0 0-8 15,0 0-23-15,0 0-15 16,4-4-15-16,-4 4 7 16,0 0-20-16,0 0 15 15,0 0-19-15,0 0-1 16,0 0 0-16,0 13-5 16,0 10-4-16,0 24 1 15,0 31 8-15,0 16-8 16,-13 1-1-16,-4-5 1 15,12-21 5-15,1-14-3 16,4-8-3-16,0-19-3 16,0-9 3-16,0-16 3 0,0 2-3 15,0-5 0-15,0 0 0 16,0 0 0-16,0 0 2 16,0 0 2-16,0 0 0 15,0-22 1-15,-7-21-5 16,2-4 0-16,1-9-2 15,1-6 2-15,-1-4-3 16,2-5 2-16,-2 4-2 16,4 5 3-16,0 10-6 15,0 16 4-15,0 5-2 16,0 12-2-16,4 4 3 0,2 11 1 16,1 4-2-1,5 0-1-15,5 0 2 0,5 0-1 16,11 34 4-16,7 2 0 15,-3 18 2-15,0-7-5 16,-6 0 8-16,0 3-6 16,-2-2 3-16,-3 2-4 15,-1-8 1-15,-4-1 1 16,-7-12 0-16,0-11 0 16,1-4-30-16,-7-4-13 15,1-2-3-15,-9-2-55 16,0 1-17-16,0 3-2 15,-9-1-133-15</inkml:trace>
        </inkml:traceGroup>
        <inkml:traceGroup>
          <inkml:annotationXML>
            <emma:emma xmlns:emma="http://www.w3.org/2003/04/emma" version="1.0">
              <emma:interpretation id="{280A3660-0AE4-46EB-A377-9F10C2CCFB91}" emma:medium="tactile" emma:mode="ink">
                <msink:context xmlns:msink="http://schemas.microsoft.com/ink/2010/main" type="inkWord" rotatedBoundingBox="9508,12972 9909,12870 10006,13251 9605,1335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71106.7571">2343 3140 309 0,'0'0'57'0,"0"0"32"16,0 0 5-16,0 0-39 16,0 0-15-16,0 0-17 15,0 0-19-15,-28 11-4 16,28-11-2-16,0 0 2 15,21 0 5-15,8-7 11 16,6-14-11-16,-2-3-3 16,-5-7-2-16,8 8-19 15,-13-7-52-15,0-1 15 16,-14 8-28-16,-9-1-36 16,0 7-68-16</inkml:trace>
          <inkml:trace contextRef="#ctx0" brushRef="#br0" timeOffset="71545.6067">2343 3140 166 0,'122'-251'77'16,"-126"251"37"-16,4 0-56 16,0 0-33-16,0 0-20 15,0 0-5-15,0 0 0 16,23 0 5-16,-6 0 6 16,6 0-5-16,5 0 1 15,-5 0 1-15,5 0-5 16,-7 0-3-16,-2 0 2 15,-1 20 0-15,1 0 8 16,-6 12-6-16,-5-6 12 16,-3 2 10-16,-1 2-12 0,0-3 14 15,-4-10 1-15,0-7-18 16,0 0 5-16,0-10 4 16,0 0-2-16,0 0 7 15,0 0 6-15,0 0-3 16,0 0 2-16,0-13-19 15,0-17-8-15,-16-2-2 16,6-5-1-16,-7-9 7 16,-3 7-7-16,4-1 2 15,1 2-2-15,2 10 0 16,-3 2 0-16,4 6 2 16,4 13 4-16,2 5 5 15,2 2 1-15,4-4 1 16,-5 4-6-16,5 0-2 0,0 0-3 15,0 0-2-15,0 0 0 16,0 0-35-16,0-4-13 16,0 4-65-16,0 0-102 15,0 0-152-15</inkml:trace>
        </inkml:traceGroup>
        <inkml:traceGroup>
          <inkml:annotationXML>
            <emma:emma xmlns:emma="http://www.w3.org/2003/04/emma" version="1.0">
              <emma:interpretation id="{5E879393-E936-43AF-8E6B-FB223DC27420}" emma:medium="tactile" emma:mode="ink">
                <msink:context xmlns:msink="http://schemas.microsoft.com/ink/2010/main" type="inkWord" rotatedBoundingBox="10399,12397 12419,11883 12622,12682 10602,1319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72191.9337">3150 2356 358 0,'0'0'39'15,"0"0"31"-15,0 0-26 0,0 0-4 16,0 0-3-16,208-110-19 16,-148 110-13-16,-2 0 5 15,6 0-4-15,-5 15 2 16,-4 16-7-16,-8 9 4 16,-8 1 3-16,-6 8 5 15,-15 3-2-15,-18 6 20 16,0 8-5-16,0 8-7 15,-18-6 7-15,-22-1-9 16,0-6-4-16,6-17-2 16,0-9-11-16,13-12 0 15,3-10 0-15,9-12-29 16,-5-1-56-16,14 0-121 16</inkml:trace>
          <inkml:trace contextRef="#ctx0" brushRef="#br0" timeOffset="71865.7907">3441 2274 468 0,'0'0'45'0,"0"0"-5"15,0 0 24-15,0 0-23 16,0 0-18-16,0 0-4 16,0 134-10-16,4-88-4 15,14-3 2-15,-8 0 2 16,6-2-7-16,-10-5 0 16,2-12 0-16,-2 0-2 0,3-11-20 15,-9-3-52 1,0-6-26-16,0 1-73 0</inkml:trace>
          <inkml:trace contextRef="#ctx0" brushRef="#br0" timeOffset="72701.019">3969 2556 237 0,'0'0'82'15,"0"0"6"-15,0 0-25 16,0 0-21-16,0 0-1 15,0 0-2-15,9-152-9 16,-9 132 12-16,-9 13-10 0,-5-3 4 16,-4 10-7-16,-1 0-7 15,2 0-9-15,-3 0-11 16,-2 0 5-16,0 19-4 16,-5 21-3-16,12-11 1 15,6 13-2-15,1-7-1 16,3 0 2-16,5-4-2 15,0-7 1-15,0-5-7 16,0-1-9-16,0-4 8 16,18-9-10-16,5-5-1 15,0 0 11-15,-1 0 5 16,-3-19 4-16,0-9 0 16,-2 1 0-16,-3 4 0 0,2 5 1 15,0 4-1 1,2 1-1-16,-8 6 1 0,10-1 0 15,-4 6-1-15,2 2 0 16,-1 0 0-16,6 0 1 16,0 0 0-16,1 0-2 15,3 0-53-15,-5-10-14 16,0-6-17-16,2-7-45 16,-6-1-164-16</inkml:trace>
          <inkml:trace contextRef="#ctx0" brushRef="#br0" timeOffset="73197.6927">4124 2200 374 0,'0'0'32'15,"0"0"34"-15,0 0-32 16,0 0-15-16,0 0-9 0,154-190 0 16,-122 163-9-16,6 7 1 15,-8-2-2-15,8 3-12 16,-15 15-52-16,2 4-185 16</inkml:trace>
          <inkml:trace contextRef="#ctx0" brushRef="#br0" timeOffset="72963.3194">4182 2046 260 0,'0'0'125'16,"0"0"-3"-16,0 0-12 0,0 0-9 16,0 0-39-16,0 0-23 15,-72-18-16-15,72 18-8 16,0 0-15-16,0 18-4 15,0 2 4-15,8 18 3 16,14-1 1-16,3 9-4 16,-2-9 0-16,2 5 3 15,-5-6-6-15,2-2 3 16,-9-7-1-16,7-4-36 16,-7-1-23-16,-8-4-53 0,3-13-80 15</inkml:trace>
          <inkml:trace contextRef="#ctx0" brushRef="#br0" timeOffset="73713.8795">4787 2298 207 0,'0'0'102'0,"0"0"13"0,0 0-38 16,0 0-18-16,0 0-24 15,0 0-5-15,42-103 12 16,-42 81-6-16,0 5-6 16,-4-4-5-16,-9 3-2 15,-12 0-16-15,1 9 13 16,-5 0-8-16,-2 9 4 16,-8 0-16-16,-5 0 0 15,7 13 0-15,-3 18 0 16,7 0 3-16,16 4-2 15,-4-2 3-15,13 5-3 16,8-2-2-16,0-13-3 16,0 1 2-16,0-6 0 0,0-8 2 15,16-6 0-15,10-1 0 16,-4-3 0-16,7 0 0 16,-3 0-3-16,-2-13 3 15,2-5 0-15,1 5 0 16,2-2 4-16,1 2-8 15,-1 7 4-15,1 6 0 16,4 0-3-16,-8 0 7 16,3 0-5-16,-3 0 1 15,-3 0-6-15,0 0 6 0,-4 0 6 16,-3 0-6 0,3 0-46-16,9 0-75 15,-11-18-87-15</inkml:trace>
          <inkml:trace contextRef="#ctx0" brushRef="#br0" timeOffset="73926.3579">5243 2132 601 0,'0'0'115'16,"0"0"-4"-16,0 0-52 15,0 0-19-15,0 0-13 16,0 0 2-16,0 0 1 15,0 0-10-15,0 0 1 16,0 0-16-16,0 0-3 0,0-4-2 16,-16-3-41-16,-8 3-60 15,-7 0-98-15</inkml:trace>
        </inkml:traceGroup>
      </inkml:traceGroup>
    </inkml:traceGroup>
    <inkml:traceGroup>
      <inkml:annotationXML>
        <emma:emma xmlns:emma="http://www.w3.org/2003/04/emma" version="1.0">
          <emma:interpretation id="{B8425F7D-53DF-4EF6-B125-11FA0E451E9B}" emma:medium="tactile" emma:mode="ink">
            <msink:context xmlns:msink="http://schemas.microsoft.com/ink/2010/main" type="paragraph" rotatedBoundingBox="5368,14500 13722,13344 13877,14466 5524,1562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1F63B3F-8E84-49E2-AA53-8C9D9DFC45C6}" emma:medium="tactile" emma:mode="ink">
              <msink:context xmlns:msink="http://schemas.microsoft.com/ink/2010/main" type="line" rotatedBoundingBox="5368,14500 13722,13344 13877,14466 5524,15622"/>
            </emma:interpretation>
          </emma:emma>
        </inkml:annotationXML>
        <inkml:traceGroup>
          <inkml:annotationXML>
            <emma:emma xmlns:emma="http://www.w3.org/2003/04/emma" version="1.0">
              <emma:interpretation id="{24C3DB4C-E2C7-46CD-9226-938319C31376}" emma:medium="tactile" emma:mode="ink">
                <msink:context xmlns:msink="http://schemas.microsoft.com/ink/2010/main" type="inkWord" rotatedBoundingBox="5371,14518 5536,14495 5676,15503 5510,1552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20065.8646">-1739 4350 182 0,'0'0'99'0,"0"0"-14"15,0 0-27-15,0 0-21 0,0 0-18 16,0 0-8-16,-11 0-6 16,11 0-1-16,0 0 1 15,0 28 4-15,0 10 2 16,0 14 13-16,-5 6-3 16,5 12-5-16,-3 2 12 15,2 9-20-15,1-6-1 16,-4 3-2-16,-1 0 3 15,1-7-7-15,0-8-1 16,4-1 1-16,0-14-1 16,0-9 0-16,0-3-13 15,4-6-43-15,22-2-33 16,12-19-34-16,-1-9-186 0</inkml:trace>
        </inkml:traceGroup>
        <inkml:traceGroup>
          <inkml:annotationXML>
            <emma:emma xmlns:emma="http://www.w3.org/2003/04/emma" version="1.0">
              <emma:interpretation id="{070FE530-52D7-4FEB-90CE-817BC13952EE}" emma:medium="tactile" emma:mode="ink">
                <msink:context xmlns:msink="http://schemas.microsoft.com/ink/2010/main" type="inkWord" rotatedBoundingBox="5892,14428 13722,13344 13877,14466 6047,15550"/>
              </emma:interpretation>
              <emma:one-of disjunction-type="recognition" id="oneOf10">
                <emma:interpretation id="interp10" emma:lang="" emma:confidence="0">
                  <emma:literal>X</emma:literal>
                </emma:interpretation>
                <emma:interpretation id="interp11" emma:lang="" emma:confidence="0">
                  <emma:literal>A</emma:literal>
                </emma:interpretation>
                <emma:interpretation id="interp12" emma:lang="" emma:confidence="0">
                  <emma:literal>1</emma:literal>
                </emma:interpretation>
                <emma:interpretation id="interp13" emma:lang="" emma:confidence="0">
                  <emma:literal>|</emma:literal>
                </emma:interpretation>
                <emma:interpretation id="interp14" emma:lang="" emma:confidence="0">
                  <emma:literal>C</emma:literal>
                </emma:interpretation>
              </emma:one-of>
            </emma:emma>
          </inkml:annotationXML>
          <inkml:trace contextRef="#ctx0" brushRef="#br0" timeOffset="126147.9399">6127 3856 238 0,'0'0'130'0,"0"0"-45"15,0 0-53-15,0 0-10 16,0 0-3-16,0 0 3 15,74-7-7-15,-37 7-9 16,2 0 6-16,-6 0-11 16,-7 0 0-16,-1 7 1 15,-8 10-1-15,2 1-1 0,-10 1 2 16,-2-4 0 0,0 2 1-16,-7 7-2 15,0-1 9-15,-18 5 4 0,-19 4-3 16,-18 6-5-16,-17 2-6 15,-5 3-4-15,-16-6-60 16,-1-1-56-16,-3-4-120 16</inkml:trace>
          <inkml:trace contextRef="#ctx0" brushRef="#br0" timeOffset="127139.3956">6146 3289 243 0,'0'0'97'0,"0"0"41"0,0 0-58 16,0 0-13-16,0 0-8 15,0 0-12-15,-36-32-15 16,32 28-4-16,4 4-5 16,-5 0-8-16,5 0-11 15,0 0-4-15,0 0-4 16,0 13 4-16,0 18-2 16,0 13 3-16,13 1-1 15,5 11 1-15,1-2-1 16,4 12 9-16,-4-5-9 0,-3 7-3 15,4 3 3-15,-7 7 1 16,-3 1 0-16,3 0-1 16,-10-6 1-16,10-2 0 15,-11-6-1-15,2-8 0 16,2-16 0-16,-6-15 7 16,4-7-7-16,-4-15 0 15,0-3-4-15,5-1 4 16,-5 0-17-16,4 0-41 15,6 0-44-15,2 0-63 16,2 0-144-16</inkml:trace>
          <inkml:trace contextRef="#ctx0" brushRef="#br0" timeOffset="127318.9017">6579 4161 473 0,'0'0'143'15,"0"0"-6"-15,0 0-61 16,0 0-40-16,0 0-9 16,0 0-18-16,0-6-8 15,0 6-1-15,-3 0-40 16,-26 0-95-16,-25 6-445 16</inkml:trace>
          <inkml:trace contextRef="#ctx0" brushRef="#br0" timeOffset="120957.2624">-1298 4902 351 0,'0'0'14'16,"0"0"49"-16,0 0-4 15,0 0-18-15,0 0-22 16,0 0-15-16,15 0-4 16,11 0-2-16,25 0 2 15,17 0 10-15,17 0 5 16,21 0 5-16,13 0 7 0,9 0-6 16,8 0-6-1,-4-10-8-15,0 1-4 0,-13 9-1 16,-12-4 6-16,-18 4-8 15,-21 0-7-15,-23-4 1 16,-9 4 0-16,-18 0-30 16,-12 0 16-16,-2 0-13 15,-4 0 13-15,0 0 9 16,0 0-24-16,0-7-22 16,-4 4-91-16,-11-11-59 15</inkml:trace>
          <inkml:trace contextRef="#ctx0" brushRef="#br0" timeOffset="121339.321">0 4601 32 0,'0'0'247'0,"0"0"-131"16,0 0-51-16,0 0-43 15,0 0-19-15,0 0-2 16,3 0 0-16,22 0 5 16,5 0-1-16,4 4-1 0,1 20 0 15,2-2-1-15,-9 2 0 16,4 8-2-16,-9 0 1 15,0 5-2-15,-14-4 4 16,-5 2 2-16,-4 4 0 16,0-7 7-16,0 6-9 15,-24-6 4-15,2 0 3 16,0-5-10-16,-5-8-2 16,12-4-39-16,6-10-51 15,5-5-171-15</inkml:trace>
          <inkml:trace contextRef="#ctx0" brushRef="#br0" timeOffset="120499.7137">327 4155 231 0,'0'0'128'16,"0"0"-55"-16,0 0-29 15,0 0-19-15,0 0-1 16,0 0-14-16,0 15-7 15,0 21 6-15,7 7 18 16,6 11 13-16,5 8-27 16,-1 2-3-16,3 10 3 15,2-8-5-15,-9 2 6 16,-3-2-9-16,3-6-4 16,-7 1 5-16,-2-6-4 0,-4-9 0 15,0-5-2-15,0-4-11 16,0-5-50-16,-23-4-35 15,-13-13-69-15</inkml:trace>
          <inkml:trace contextRef="#ctx0" brushRef="#br0" timeOffset="122300.7907">778 4303 252 0,'0'0'47'16,"0"0"29"-16,0 0-25 16,0 0-24-16,0 0 3 15,0 0-4-15,-94 144 6 16,57-103-13-16,5 6-7 15,-5-4 2-15,11-5-10 0,4-3 6 16,3-15 8-16,0 1-12 16,10-6 8-16,9-6-10 15,0 5-3-15,0-10-1 16,0 7 0-16,0-2-5 16,0 10 4-16,19-2-1 15,22 2 1-15,14-4 1 16,13-6 2-16,5 2-1 15,8 0 1-15,-8-5 0 16,0-2-2-16,-1-4 0 16,-9 0-49-16,1 0-31 15,-9 0-34-15,-8 0-195 16</inkml:trace>
          <inkml:trace contextRef="#ctx0" brushRef="#br0" timeOffset="121881.9177">684 4688 288 0,'0'0'114'16,"0"0"-27"-16,0 0-22 16,0 0-39-16,0 0-14 15,0 0-5-15,-9 0-7 16,35 0 0-16,20 0-2 15,14-3 6-15,4 1 2 16,4-10-4-16,4 5 2 0,7 0 0 16,2-6-1-1,10 2-3-15,-1-2 1 0,-1-6 2 16,-4 5-3-16,-11 5 1 16,-10 0-1-16,-10 3-16 15,-22 6-14-15,-9 0-13 16,-14 0-14-16,-9 0-28 15,0 0-32-15,-5 0-72 16</inkml:trace>
          <inkml:trace contextRef="#ctx0" brushRef="#br0" timeOffset="122752.7171">1621 4586 67 0,'0'0'125'0,"0"0"-49"16,0 0 9-16,0 0-29 0,0 0-19 15,207 0-17 1,-143-4 2-16,13-5 2 0,5 5-4 16,7-11-17-16,-1 6 6 15,-11-1-9-15,-7 1 0 16,-6 5 0-16,-11-1 1 16,-16-4 6-16,-10 9-7 15,-12-1-12-15,-7 1 12 16,-3 0-13-16,-5 0 11 15,0 0-8-15,3 0 8 16,5 0-2-16,4-4-3 16,-8 4 5-16,9 0-9 15,2-8 9-15,1 1-9 16,4 3 1-16,3 1 4 16,-5-3-4-16,1 2 0 0,2 4 10 15,-12-3-17-15,-5 3-12 16,-2 0-44-16,-2 0-18 15,0 0-25-15</inkml:trace>
          <inkml:trace contextRef="#ctx0" brushRef="#br0" timeOffset="123417.9367">2516 3743 267 0,'0'0'141'16,"0"0"-57"-16,0 0-34 15,0 0-13-15,0 0-20 16,0 0-7-16,-11 0-10 15,11 19 0-15,0 31 2 16,9 7 27-16,9 12-17 0,6 6 16 16,-1 13-26-1,1 3 7-15,-3 1 0 0,1-6 3 16,-7-3-12-16,4-14 0 16,-6-5 1-16,-8-13 10 15,-2-9-11-15,-3-14 0 16,0-9-2-16,0-7 4 15,0-11 0-15,5 5 2 16,-5-6-8-16,4 0-17 16,2 0-50-16,3 0-19 0,9 0-75 15</inkml:trace>
          <inkml:trace contextRef="#ctx0" brushRef="#br0" timeOffset="125129.9664">2794 4155 338 0,'0'0'46'16,"0"0"42"-16,0 0-13 0,0 0-47 15,0 0-10-15,0 0-11 16,-46 10-3-16,28 23-1 15,2 5 7-15,0 7 1 16,2-4 0-16,1-4 3 16,9-7-10-16,-2 1-3 15,6 0 4-15,0-1-5 16,0-3 0-16,36 0 0 16,2 7 0-16,15-11-4 15,26 1-26-15,11-7-9 16,24-3-45-16,1-10-53 15</inkml:trace>
          <inkml:trace contextRef="#ctx0" brushRef="#br0" timeOffset="124454.1406">2788 4346 255 0,'0'0'134'0,"0"0"-81"15,0 0 10-15,0 0-16 16,0 0-40-16,0 0 0 15,32-24-7-15,19 14 2 16,13 6 4-16,17-1 5 16,2-3 0-16,12 1 9 15,6-6-19-15,7 2 9 16,3-4-9-16,0-1 9 16,0 3-10-16,-1-1 0 15,-12-3 3-15,-13 2-3 16,-17 2 3-16,-20 4 1 15,-11 3-4-15,-15 2-6 0,-12 4 3 16,-4 0 3 0,-6 0-4-16,0 0 4 0,0 0-10 15,0 0 2-15,0-1-7 16,0-3-39-16,0-5-52 16,-7 8-104-16</inkml:trace>
          <inkml:trace contextRef="#ctx0" brushRef="#br0" timeOffset="124738.3807">3978 3989 87 0,'0'0'143'16,"0"0"-36"-16,0 0-22 0,0 0-44 16,0 0-26-16,0 0-15 15,-18-4 0-15,40 4 7 16,4 0 0-16,12 0 1 15,-6 0-5-15,8 0 3 16,-2 5-3-16,-6 8-3 16,0 6-3-16,-6 3 3 15,-13 1 0-15,-3 5 3 16,-10 4 3-16,0 2-4 16,0 3-2-16,-19 1-17 15,-27 7 15-15,-13-8-23 16,-17 4-27-16,-15 2-116 15</inkml:trace>
          <inkml:trace contextRef="#ctx0" brushRef="#br0" timeOffset="123996.2581">4192 3539 185 0,'0'0'180'16,"0"0"-85"-16,0 0-40 15,0 0-23-15,0 0-11 0,0 0-10 16,-10 0-8-16,10 23 2 16,0 9 15-16,0 11 8 15,18 7 6-15,2 11-9 16,2 5-9-16,-5-4 1 15,2 17-8-15,4 5 5 16,-5 0-9-16,-4 0 2 16,5 0-2-16,-10-10-4 15,-1-15-1-15,-3-15 4 16,-1-24-3-16,-4-1-1 16,0-14 8-16,2-5-8 15,2 5 0-15,-4-5-29 16,0 0-11-16,0 0-57 15,-4-14-150-15</inkml:trace>
          <inkml:trace contextRef="#ctx0" brushRef="#br0" timeOffset="126613.5311">4693 3734 181 0,'0'0'114'16,"0"0"15"-16,0 0-61 16,0 0-16-16,0 0-19 15,0 0 4-15,-9-6-13 16,-18 6-23-16,-5 0 4 0,-9 20 10 16,-5 3-4-1,-4 11 7-15,1-7-2 0,3 1-3 16,14 7 0-16,0-11 1 15,13-1-9-15,15 5-1 16,4-9-4-16,0-5-5 16,0 5 5-16,18 3-1 15,36-6 1-15,6-3 3 16,16 1 1-16,12-14-1 16,9 0-2-16,20 0-1 15,2 4 0-15,-1-4-42 16,-4 0-67-16,-9 0-53 15</inkml:trace>
          <inkml:trace contextRef="#ctx0" brushRef="#br0" timeOffset="125839.7652">4793 4022 219 0,'0'0'41'0,"0"0"18"15,0 0 26-15,0 0-26 16,0 0-16-16,0 0-3 0,-125 4-14 15,121 2 3-15,4-2-2 16,0-1-7-16,0-3-12 16,0 0 2-16,0 5-10 15,0-5-2-15,0 5-5 16,0 6 7-16,16 0-6 16,27-2 6-16,21-2 27 15,16-7-6-15,11 0-9 16,18 0-1-16,3 0-3 15,2 0-7-15,1-7 1 16,-5 4 3-16,-10-1-4 16,-4 2 5-16,-13-2-5 15,-8-3 0-15,-14 4-1 16,-3-1 1-16,-7 0-1 16,-6 0 0-16,0 4-1 0,-12 0-1 15,-11 0 4-15,-12 0-4 16,-10 0 4-16,4 0-2 15,-4-1 5-15,0 1-4 16,0 0 6-16,0 0 5 16,0 0-9-16,0 0-3 15,0 0 0-15,0 0-2 16,0-5-8-16,0 5-27 16,0-7-52-16,0-3-45 15,-4-3-122-15</inkml:trace>
        </inkml:traceGroup>
      </inkml:traceGroup>
    </inkml:traceGroup>
    <inkml:traceGroup>
      <inkml:annotationXML>
        <emma:emma xmlns:emma="http://www.w3.org/2003/04/emma" version="1.0">
          <emma:interpretation id="{5C59A2F1-C07F-4B32-87E4-831AF21518D6}" emma:medium="tactile" emma:mode="ink">
            <msink:context xmlns:msink="http://schemas.microsoft.com/ink/2010/main" type="paragraph" rotatedBoundingBox="4611,15314 20104,14352 20194,15802 4701,167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27E1021-12CB-4029-9DB5-AEE3BDAC2904}" emma:medium="tactile" emma:mode="ink">
              <msink:context xmlns:msink="http://schemas.microsoft.com/ink/2010/main" type="line" rotatedBoundingBox="4611,15314 20104,14352 20194,15802 4701,16764"/>
            </emma:interpretation>
          </emma:emma>
        </inkml:annotationXML>
        <inkml:traceGroup>
          <inkml:annotationXML>
            <emma:emma xmlns:emma="http://www.w3.org/2003/04/emma" version="1.0">
              <emma:interpretation id="{C639BE83-02F3-44AD-ABA1-7F5DC138F1B5}" emma:medium="tactile" emma:mode="ink">
                <msink:context xmlns:msink="http://schemas.microsoft.com/ink/2010/main" type="inkWord" rotatedBoundingBox="4611,15314 20104,14352 20194,15802 4701,1676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15963.7585">-1887 5874 421 0,'0'0'35'0,"0"0"-26"16,0 0 46-16,0 0-24 15,0 0 15-15,0 0-14 16,0 0-10-16,-30 0-2 15,30 0-5-15,0 0 0 16,0 0 0-16,0 0 1 16,0 0-6-16,-5 0 4 15,5 0-2-15,-4 0 6 16,0 0 8-16,4 0-14 16,0 0 7-16,0 0 7 15,-6 0-7-15,6 0-6 16,0 0-6-16,0 0-7 0,0 0 0 15,0 0-8-15,0 0 7 16,0 4 1-16,36 11 2 16,-13-1-2-16,18 5 1 15,-3-9-5-15,2 3 8 16,1-4-6-16,-6 0 2 16,-2 0 0-16,-10-8 1 15,5 3-1-15,-15-4 1 16,6 0-1-16,-3 0 3 15,4 0-1-15,8 0 10 16,-1-23-5-16,4 1-7 16,-2-8 10-16,1-6-10 15,2 5 2-15,4 0-8 16,6 0 3-16,6-2-27 16,23-8-48-16,11 4-43 0,8-8-107 15</inkml:trace>
          <inkml:trace contextRef="#ctx0" brushRef="#br0" timeOffset="114657.7183">-2564 5291 397 0,'0'0'11'0,"0"0"-2"15,0 0 77-15,0 0-1 16,0 0-42-16,0 0-15 0,0 0-7 16,-91 23-9-1,91-23-1-15,0 0-11 0,23 0 0 16,22 4 5-16,17-4 9 16,14 0 8-16,5 0-17 15,0-4 10-15,5-15 0 16,-2 6-9-16,-7-2 1 15,-1 7-6-15,-12-6 4 16,-9 10 0-16,-13 2-2 16,-15 2-4-16,-9 0 4 15,1 0-1-15,-6 2-2 16,0 24 0-16,-4 12 0 0,-9 9 3 16,0 12 2-16,0 1 3 15,0 6 8-15,0 1-12 16,-17 0 7-1,4-5-7-15,13-4-3 0,-5 2-1 16,5-5 8-16,0-7-8 16,0-7-5-16,0 0 5 15,0-8 8-15,0 0-8 16,0-11-3-16,0 2 3 16,0-4 1-16,0-17 2 15,0 7 0-15,5-6-2 16,-5-4-1-16,0 0 0 0,4 0 2 15,-4 0 0 1,4 0-2-16,-4 0 1 0,9 0-1 16,8 0 0-1,17 0 0-15,6 0 1 0,14 0-1 16,6 0 8-16,8-14-4 16,4-4-4-16,9 2 1 15,8-4 3-15,-3-1-4 16,-5 7-2-16,-1 1 2 15,-8-1 1-15,-4 10-1 16,-8-1 0-16,-5 1 1 16,-7-6-1-16,-6 5-1 15,-15-3 1-15,5 1 0 16,0 3 1-16,-4-3-1 16,-1 5 0-16,-4-2 0 0,-5 0 2 15,-1-2 1-15,-4-2 0 16,3 2-1-16,-7 2-2 15,0-5 0-15,-1-5 0 16,-8-4 7-16,5-10 0 16,-5-14 5-16,0 1 5 15,0-10-2-15,0-10-14 16,0 1 2-16,0-5-1 16,-5-4-2-16,-8-1 3 15,0 5-3-15,3 1-1 0,9 13-1 16,-4 9 2-1,5 22 0-15,0 3 0 0,0 13 0 16,0 4-3-16,0-6 3 16,0 6-13-16,5 0 12 15,24 0-9-15,7 0 9 16,9 0 0-16,10 0 0 16,0 0 1-16,0 10 2 15,-1-1 1-15,1 2-6 16,0-7 3-16,-1 3-1 15,-3-5 2-15,-1 2-1 16,-5 3 3-16,5 0-6 16,-8 1 6-16,1 1-3 15,-1 6 0-15,-18 4 0 16,7-6-4-16,-13 10 3 0,4 1 1 16,-2-2 0-16,-3-3-2 15,-4 9 2-15,8 0 2 16,-8 4-2-16,4 6 1 15,1-1 0-15,-2 4-1 16,1-3 0-16,-8 3 0 16,4 2 1-16,1-2-1 15,5-3 1-15,-2 3-1 16,2-10-1-16,-3 2 1 16,-4-6 0-16,-3-11 0 15,-1 6 0-15,5-13-2 16,-7 0 2-16,-3-8-1 0,6 3 1 15,2-4 0 1,11 0 0-16,0 0 2 0,16 0-2 16,12 0 5-16,7-23-5 15,18 1-1-15,11-1-2 16,-3-7 6-16,12-2-3 16,0 0 1-16,2-6-1 15,-6 11 0-15,-20-1 0 16,-10 0 4-16,-16 15-3 15,-19-1-1-15,-5-5 3 16,-8-1 4-16,-5-4-3 16,-8-6-2-16,0-11 0 15,0-6-2-15,0 0 3 0,0-3-3 16,0 9 0 0,0-2 1-16,-8-3 4 0,-5 0-5 15,1 5 0-15,3-1 0 16,2 4 1-16,7 7-1 15,0 1 0-15,0 8 0 16,0 3 0-16,0 5-2 16,0 0 0-16,0 1-1 15,12 9-5-15,4-11 8 16,5 11-3-16,1-1 0 16,3 5 3-16,1 0 0 15,6 0-7-15,4 0 7 16,6 0 0-16,-3 0 0 15,8 0 1-15,-5 9-7 0,-2 6 8 16,11 3-2-16,-2 0 0 16,-2 0 0-16,1 10-2 15,-6-8 2-15,-10 1-1 16,0 3 1-16,-2-6 0 16,-1 10 0-16,-6-4-1 15,1 3 2-15,-11-3-3 16,0 0 2-16,-8 2 0 15,3 2 0-15,-4 0 1 16,0 6 0-16,-2-8 5 16,2 12-11-16,1-1 5 15,5-1 0-15,-6 3 0 16,5 1 1-16,-1-5 0 0,1 4-1 16,6 3 0-1,-1-9-1-15,4 5 1 0,-5-7 0 16,1-3 0-16,2-8 0 15,-4-3 0-15,-4-3 3 16,1-10-3-16,-3 5 0 16,3-3 0-16,-2-6-2 15,6 0 2-15,-2 0 2 16,7 0 1-16,8 0-1 16,16-6-1-16,0-17 1 15,10 2 1-15,8 1-2 16,4 2 0-16,1-6-1 0,2 7 0 15,8 1-1-15,-7-6 1 16,5 3 1-16,-14 1 0 16,1-1 2-16,-8 5-4 15,-14 1 1-15,-15-1 0 16,0 8 1-16,-14-2 1 16,-9 1 2-16,8-4 0 15,-8-4-2-15,0-3 2 16,0-9 3-16,0-12-6 15,0 3-1-15,0-11 0 16,0-4 0-16,0-4 0 16,-4-5 0-16,0 8 0 15,-5-7 0-15,5 3-2 16,-6 9 4-16,1 1-2 16,5 4 1-16,-2 5-1 0,6 10 0 15,0-1 0-15,0 8 0 16,0 6 0-16,0-3-1 15,0 7-1-15,0 2 2 16,6 2-5-16,17-1-1 16,7 1 4-16,4 5-1 15,2-3 2-15,17 4 0 16,3-6-1-16,3 3 0 16,1 3 2-16,-1-4-3 15,5-2 1-15,0 6 2 16,-12 0 0-16,0 0 0 15,-7 0-2-15,-13 0-2 0,4 0 3 16,-13 0 1-16,1 6-5 16,-11 1 2-16,0 4 0 15,-3 4 2-15,2 3-1 16,3-1 2-16,-10 3-1 16,4 8 1-16,-1-1 0 15,-6 0 1-15,2 11-1 16,0-6 0-16,1 4 0 15,-2 2 0-15,1-1 6 16,0 9-6-16,1-4 0 16,6 2-1-16,-6 0 1 15,8-6-2-15,-3 4 0 16,6-6 2-16,-2 0 0 16,5 3 6-16,-6-3-6 15,6 5 0-15,9-3-1 0,-7-5 2 16,-2-5-2-16,-4-11 2 15,-11-2-3-15,-4-6 6 16,4 0-4-16,1-8 0 16,-5-1 0-16,4 0-2 15,-4 0 4-15,0 0-2 16,5 0 2-16,0 0 1 16,11 0-3-16,13 0 0 15,6 0 5-15,12-10-4 16,8-4 2-16,17-5 0 15,5 4-3-15,6-2-5 16,4 6 5-16,-2 8 0 0,-2-1 3 16,4 4-3-16,-10 0-2 15,-9 0 0-15,-8 0 2 16,-5 0 1-16,-12 0-1 16,-9 0 0-16,-21 0 0 15,-9 0 0-15,-4 0 3 16,0 0 3-16,0 0-6 15,0 0 10-15,0 0 12 16,0-19-10-16,0-9-9 16,0-8-3-16,0-6 4 15,0-6-3-15,0-10-1 16,0-9-2-16,-12-1 2 16,-6-1 1-16,2 3-1 0,0 1-2 15,1 11 2-15,2-4 0 16,4 18 1-16,2 1-1 15,-2 12 1-15,6 4-1 16,-1 11 0-16,4 3 0 16,0 3-1-16,0 6 1 15,0 0-1-15,0 0 0 16,0 0 0-16,0 0-3 16,0-5 2-16,0-1 0 15,7-7 1-15,18 4 0 16,-2 0-7-16,-2 4 8 15,8 5-8-15,2 0 7 0,6 0 1 16,-2 0 0-16,4 0-2 16,10 0 1-16,-4 0 0 15,0 0 1-15,1 0 3 16,1 0-3-16,-7 0-2 16,1 0 1-16,-10 5 1 15,-7 8-1-15,-2-8-2 16,-8 5 1-16,-1-1 1 15,6-4 1-15,-13 10-1 16,10 7 1-16,-1-5 1 16,-1 6-1-16,-1 2-2 15,-13 2 2-15,9 0 2 16,-5 3-2-16,-4 6 0 0,2-4-1 16,-2 6 1-16,4-1 0 15,5 3 1-15,-2 4-1 16,2-3 1-16,7 5-1 15,-8 1-1-15,2 3 1 16,2-9 0-16,-8 3 3 16,5-8-3-16,-9-5 1 15,4-10-2-15,-4-4 1 16,0 2 0-16,0-10 0 16,0 4 2-16,0-3-2 15,0-7 0-15,0 1 0 16,2-4 0-16,-2 0 0 15,0 0 0-15,4 0-5 16,6 0 5-16,4 0 0 0,-1 0 5 16,14 0-4-16,9 0-1 15,20 0 2-15,17 0-1 16,9-11 1-16,9-8-2 16,0 5 1-16,-9 0-1 15,0 4 0-15,-13-3 3 16,-1 4-3-16,-9 3 0 15,-7-7 1-15,-8 4-2 16,-12-5-3-16,-9 1 4 16,-7-5 7-16,-1-6-4 15,3-9 2-15,-7-3 0 16,0-6-5-16,-2 4 1 16,-9-6 0-16,0 0 2 0,0 6-3 15,0 2 3-15,0 4-3 16,0-2 1-16,0-1 3 15,-5 6-4-15,-8-8 1 16,5 0-1-16,-5-4 0 16,3 9-3-16,-1 3 6 15,3 1-1-15,3 4-2 16,5-2-1-16,0 3 1 16,0 5 1-16,0 4-1 15,0 0-4-15,0 4 2 16,0-4 1-16,9-3 1 15,11 2-1-15,-1 0-4 0,7-2 1 16,11 6 4-16,-6 3 0 16,6 8-3-16,2 0 2 15,0 0-4-15,2 0 5 16,-5 0-3-16,5 0 4 16,-7 0-1-16,1 0 0 15,0 0-1-15,3 0 1 16,2 0 1-16,-5 0-1 15,-2 0 0-15,-1 0 0 16,9 0 0-16,1 0 0 16,-3 0 2-16,3 8-2 15,-10 3-4-15,0-2 4 16,-9 0 0-16,5 0 0 16,-15-4 0-16,1 4 0 15,0 1-1-15,-3 3 0 0,5 5 1 16,-1-1-3-16,-2 0 1 15,-6 9 2-15,6 1 0 16,-7-3 0-16,0 10 0 16,-2-3 0-16,-4 10 1 15,0 6 3-15,0 0-4 16,0-6 2-16,0 4-2 16,0-10 0-16,0 7 0 15,0-11 3-15,0-3-1 16,0-1-2-16,0-3 0 0,0-7 0 15,0 3-2 1,0-10 2-16,0-1 0 0,0-5 0 16,0 6 0-16,0-5-1 15,0-1 2-15,0-4-2 16,0 0 2-16,0 4-1 16,0 1 0-16,0 5-1 15,10 3 1-15,3-2-1 16,-1-4 2-16,-2 3-1 15,9-4 0-15,-6 2 0 16,4-3 1-16,2 3 3 16,4-2-8-16,-8-2 5 15,9-4-1-15,-8 0 2 0,3 0-2 16,-3 0 0 0,3 0 0-16,4 0 4 0,-5 0-3 15,1 0 0-15,4-4 1 16,-2-6-2-16,-2 1 1 15,5 1-1-15,-7-2 1 16,-3 4-1-16,-2-6 0 16,4 6 0-16,-1-7 1 15,5 3-1-15,-3 5 0 16,-5-3 4-16,2 3-8 16,-5-5 5-16,-2 10-1 15,2-9 3-15,-5 5-2 16,-2-11 5-16,-2-4-4 15,4-8-1-15,-4-5 0 16,0-4 2-16,0-3-3 16,0-10 1-16,0-3-1 0,0-8 0 15,-10 3 1-15,1-2-1 16,2 4 4-16,3 18-8 16,4 8 6-16,0 11-2 15,0 3 0-15,0 3-2 16,0 5 0-16,0 4 2 15,0-3 0-15,7-5-8 16,21-4 7-16,12 0-1 16,2 1 2-16,-3 1-1 15,5 4 1-15,-4 0 0 16,-5-2-1-16,-1 3-2 0,-8 8-1 16,-4-5-4-16,7-1 6 15,-2 6 2-15,-4-4 0 16,5 4-1-16,-2 0-4 15,-1 0 1-15,5 0 4 16,6 4 0-16,4 7 4 16,-1 2-9-16,1-3 9 15,-14-1-10-15,2-4 7 16,-3 4-2-16,-9-4 2 16,2 8-1-16,-3-7 0 15,-2 3-1-15,2-1-1 16,-2 2 2-16,-2 0 0 15,1 1 0-15,-8 9 0 16,5 8 1-16,-5 5 0 0,-2 14 0 16,-2-6-2-16,0 10 2 15,0-5 0-15,0 0-1 16,0-5 0-16,0 3 0 16,0 1-1-16,0-9 1 15,0-2-1-15,0-1 0 16,0-7 2-16,0 2 6 15,0 0-7-15,0-5-1 16,0 1 1-16,0-6 2 16,0-4-2-16,0-5 0 15,0 1 0-15,0-6 1 16,0 6-1-16,8-6 0 16,4-4-6-16,8 4 9 0,-1-4-3 15,16 0 6-15,6 0-3 16,5 0-3-16,2 0 0 15,7 0 3-15,9-4-3 16,5-14-1-16,14 1 1 16,30-2 0-16,29-5 1 15,21 0-1-15,28 10 1 16,11 10 0-16,-2 4-2 16,0 0 3-16,-14 18-4 15,-11 19 3-15,-16 6-2 16,-25 11-1-16,-28-3-3 15,-40 1 2-15,-21-7-31 0,-40-4 16 16,-5-17-34 0,-50-24-178-16,-56 0-278 0</inkml:trace>
          <inkml:trace contextRef="#ctx0" brushRef="#br0" timeOffset="116803.4381">420 5718 285 0,'0'0'116'0,"0"0"-48"15,0 0-12-15,0 0-26 16,0 0-10-16,0 0-10 16,-13 0-6-16,13 0 4 15,0 0-3-15,0 0-4 16,0 0 4-16,0 8 5 15,21 10 6-15,-6-2-1 16,12-3 8-16,0 5-8 16,-6-1-2-16,8-6-3 15,-3-5 4-15,-5-2-11 16,5-4 4-16,-9 0 4 16,4 0 2-16,5 0 16 0,6-21 0 15,4-10-11 1,2-2-9-16,-8-8-5 0,-4 13 0 15,-1 0-1-15,-3 2-3 16,-8 9-3-16,14 4-13 16,-7 0-33-16,17 4-33 15,3 0-63-15,5-1-84 16</inkml:trace>
          <inkml:trace contextRef="#ctx0" brushRef="#br0" timeOffset="117539.0606">2160 5443 181 0,'0'0'124'16,"0"0"-22"-16,0 0-36 15,0 0-21-15,0 0-1 16,0 0-19-16,0-50-1 0,0 50-4 16,0 0 5-16,19 0-17 15,3 0 17-15,14 4-3 16,-8 14-14-16,8 2 9 16,-6 3-12-16,4-5-2 15,-4 5 0-15,-1 0 2 16,2-5-3-16,-7-2 1 15,2-3 0-15,-2-4 1 16,-1 0-3-16,-6-5 6 16,-2-4 0-16,4 0 10 15,-11 0 0-15,14 0 9 16,4-31-1-16,8-3-11 16,-11-7-10-16,13-1 3 0,-17 6-4 15,4 3 1-15,-5 5 2 16,-10 11-6-16,2 2-8 15,3 6 0-15,6 3-28 16,7-2-39-16,5-1-76 16,7-6-64-16</inkml:trace>
          <inkml:trace contextRef="#ctx0" brushRef="#br0" timeOffset="118249.7782">4259 5329 233 0,'0'0'164'0,"0"0"-83"15,0 0-25 1,0 0-30-16,0 0-7 0,0 0-6 16,29-6 9-16,-3 29 5 15,12 1 2-15,-2-1-10 16,5 5-1-16,-2-10-4 16,-1 1-4-16,-6-6-2 15,0-8-1-15,-5 4-1 16,-4-4 2-16,-4-5 4 15,2 0 12-15,3 0-2 16,4-9 5-16,4-24 6 16,7-4-9-16,3-10-9 15,-15-7-11-15,5 7 0 16,-8 1-1-16,-1 9 2 16,-6 10-2-16,2 8-6 0,-3 4 2 15,9 10-29-15,1 1-34 16,20 0-52-16,9-1-67 15,5 0-201-15</inkml:trace>
          <inkml:trace contextRef="#ctx0" brushRef="#br0" timeOffset="118917.7143">6442 5193 30 0,'0'0'322'0,"0"0"-194"16,0 0-45-16,0 0-7 16,0 0-26-16,0 0-25 15,-8-9-13-15,8 9-5 16,0 0-6-16,0 0 6 0,18 20 7 15,11 0-4 1,-3 1 1-16,8 6 0 0,-4-4-6 16,1-4-1-16,-4 5-2 15,-5-16 2-15,0 10-4 16,-2-18 1-16,-7 0 8 16,6 0-2-16,4 0 11 15,5-18-2-15,8-14 1 16,-1-10-14-16,11-9 2 15,-9 0-5-15,0 10 0 16,4 8 0-16,-18 5-30 16,2 8-29-16,-14 3-34 15,-11 3-147-15</inkml:trace>
        </inkml:traceGroup>
      </inkml:traceGroup>
    </inkml:traceGroup>
    <inkml:traceGroup>
      <inkml:annotationXML>
        <emma:emma xmlns:emma="http://www.w3.org/2003/04/emma" version="1.0">
          <emma:interpretation id="{4D17BAA1-A659-4EEA-8EA9-EF5F63E05A2C}" emma:medium="tactile" emma:mode="ink">
            <msink:context xmlns:msink="http://schemas.microsoft.com/ink/2010/main" type="paragraph" rotatedBoundingBox="2823,17453 8082,16419 8240,17221 2980,182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AC20DD-781B-4985-973B-7A9252D81C85}" emma:medium="tactile" emma:mode="ink">
              <msink:context xmlns:msink="http://schemas.microsoft.com/ink/2010/main" type="line" rotatedBoundingBox="2823,17453 8082,16419 8240,17221 2980,18255"/>
            </emma:interpretation>
          </emma:emma>
        </inkml:annotationXML>
        <inkml:traceGroup>
          <inkml:annotationXML>
            <emma:emma xmlns:emma="http://www.w3.org/2003/04/emma" version="1.0">
              <emma:interpretation id="{B81E2F5D-20C3-4036-A0E6-0D5D825EF8AD}" emma:medium="tactile" emma:mode="ink">
                <msink:context xmlns:msink="http://schemas.microsoft.com/ink/2010/main" type="inkWord" rotatedBoundingBox="2823,17453 4229,17176 4387,17979 2980,1825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35521.972">-4369 7380 469 0,'0'0'29'0,"0"0"-12"0,0 0 19 16,0 0-13-16,0 0-15 15,0 0-8-15,0 0 0 16,22 94 12-16,-22-39 14 16,0-5-5-16,0 1-7 15,0-3 11-15,0-3-23 16,0-8 22-16,0-4-19 16,0-16-1-16,0-3 5 15,0-4-7-15,0-9 4 16,0 5-5-16,0-2 27 15,0-4-1-15,0 0 10 16,0 0-6-16,0 0 4 16,0-15-18-16,0-13-14 0,0-14 3 15,0-5-6 1,0-8 0-16,0 0 1 0,0-9 1 16,0 6-2-16,0-1 0 15,0 12-7-15,5 0 10 16,11 24-4-16,-12 6 2 15,9 7-2-15,-4 10-7 16,4 0 4-16,4 0-10 16,8 0 11-16,5 14-2 15,4 15 5-15,-4 13-2 16,3-1 2-16,-6 9 0 16,2-3 0-16,-8 3 1 0,-3-3-7 15,-4-1 11-15,1-2-5 16,2-5 0-16,-4 4 2 15,-3-16-6-15,-1-2 8 16,1-6-4-16,-5-12 0 16,-1 3-2-16,-4 0-14 15,0-10-8-15,0 4-10 16,0 0 13-16,0 5-5 16,-4-9-33-16,-30 0-38 15,-5 0 20-15,1 0 18 16,-7 0 19-16,0 0 2 15,3-17 7-15,0 3 27 16,12 8 4-16,5-1 24 0,8 0 20 16,12 3-2-1,1-4 7-15,4 7-7 0,0-3-23 16,0-7-7-16,0-2-10 16,28-5 1-16,12-6 1 15,7-8 6-15,3 8-10 16,-2-7 3-16,12-7 5 15,-1 6-8-15,-4-11 1 16,-4 1 4-16,-7 3-5 16,-7 9-3-16,-15 3-1 15,-2 4-15-15,-7 8 11 16,-8 3 4-16,-5 5 3 16,0-2 1-16,0 5 8 15,0 4-4-15,0 0 19 0,0-4-8 16,0 4 16-16,0 0-10 15,0 0-10-15,0 0-10 16,0 0 0-16,0 0-1 16,0 4-13-16,0 20 13 15,0 8 1-15,0 6-1 16,0-1 1-16,4 8 1 16,0 2 2-16,5 0-4 15,-3 4 11-15,-2-2-5 16,6-2-1-16,-1-5-1 15,0-3-4-15,0-12 4 16,-1 4 0-16,5-11-3 16,-3-8-1-16,5 3-4 15,-11-10 4-15,14-1 8 16,-1-4-6-16,8 0 1 0,5 0 9 16,4-9-6-1,0-18-3-15,0-3-2 0,2 9 2 16,0-13-6-16,-5 2-26 15,2 0-31-15,-7-15-33 16,-1 6-53-16,-3-7-210 16</inkml:trace>
          <inkml:trace contextRef="#ctx0" brushRef="#br0" timeOffset="136214.0223">-3317 7305 243 0,'0'0'138'16,"0"0"-61"-16,0 0-32 16,0 0-10-16,0 0-22 0,0 0-6 15,51-125 2 1,-13 97-8-16,9 1-1 0,4 0-21 16,-4 4-41-16,-4 10-125 15</inkml:trace>
          <inkml:trace contextRef="#ctx0" brushRef="#br0" timeOffset="135821.1723">-3224 7375 237 0,'0'0'139'0,"0"0"-63"16,0 0-39-16,0 0-15 16,0 0-22-16,0 0 13 15,-4 38 7-15,4-1 12 16,0 5-4-16,0-2-4 16,0 3 1-16,0-11-15 15,13 5 7-15,0-8-13 16,4-2-4-16,-2-8 2 15,3 4-2-15,-4-14-1 16,7-3 1-16,0-6 3 0,-4 0-3 16,5 0-29-1,2 0-23-15,-11-6-8 0,5-18-2 16,-9 6-65-16,-9-3-143 16</inkml:trace>
          <inkml:trace contextRef="#ctx0" brushRef="#br0" timeOffset="136023.6313">-3224 7594 36 0,'0'0'275'0,"0"0"-180"16,0 0-43-16,0 0-22 15,0 0-12-15,0 0 0 0,45-85-17 16,-18 64 1-16,-5-2-2 15,-7 4 0-15,4-1-34 16,-6 3-62-16,-13-2-117 16</inkml:trace>
        </inkml:traceGroup>
        <inkml:traceGroup>
          <inkml:annotationXML>
            <emma:emma xmlns:emma="http://www.w3.org/2003/04/emma" version="1.0">
              <emma:interpretation id="{B56F1FF8-DA04-439C-B72B-F983701B719D}" emma:medium="tactile" emma:mode="ink">
                <msink:context xmlns:msink="http://schemas.microsoft.com/ink/2010/main" type="inkWord" rotatedBoundingBox="5687,17166 8135,16684 8187,16953 5739,17435">
                  <msink:destinationLink direction="with" ref="{FD835BC2-ECBC-4E32-AD0B-AF5ABCA49B5C}"/>
                </msink:context>
              </emma:interpretation>
            </emma:emma>
          </inkml:annotationXML>
          <inkml:trace contextRef="#ctx0" brushRef="#br0" timeOffset="133971.1209">-1585 7023 172 0,'0'0'96'15,"0"0"-22"-15,0 0-14 16,0 0-15-16,0 0-9 16,0 0-18-16,0 0 17 15,0-4-16-15,0 4-12 16,0 0 18-16,0 0-9 15,0 0 5-15,0 0 3 16,0 0-3-16,0 0-2 16,0 0-1-16,0 0-10 15,0 0 2-15,0 0 2 0,0 0-3 16,0 0 0-16,0 0-7 16,0 0 13-16,0 0-7 15,0 0-2-15,0 0-2 16,0 0 2-16,0 0 7 15,-4 0-10-15,4 0 4 16,0 0-4-16,0 0 0 16,0 0 2-16,0 0-5 15,0 0 0-15,0 0 0 16,0 0 0-16,0 0 1 16,0 0 0-16,0 0-1 15,0 0 2-15,0 0-2 0,0 0 0 16,0 0 0-16,0 0-2 15,0 0 2-15,0 0 3 16,0 0-3-16,0 0-3 16,0 0 2-16,0 0-2 15,0 0 3-15,0 0 2 16,0 0-1-16,0 0-1 16,0 0 0-16,8 0-1 15,1 0 1-15,-3 0-1 16,-2 0 1-16,5 0 0 15,-6 0 0-15,4 0 0 16,2 0 2-16,-5 0 2 16,0-4-2-16,5 4-1 15,0 0-1-15,1-5 0 16,9 5 0-16,-6-4 0 0,4 4 0 16,-4 0 0-16,2-6 0 15,4 2 3-15,-2 3 0 16,2-3-3-16,4 0 0 15,-1 0 2-15,-3 3-4 16,4-5 1-16,-6 2 1 16,1 4 3-16,-5-5-2 15,3 5 0-15,-3-4-1 16,0 4 0-16,-4 0 0 16,4 0 1-16,3 0-2 15,1 0-1-15,1 0 0 16,0 0 2-16,1-4 4 0,-1-7-4 15,5 8 1-15,0-3 2 16,-1 2-3-16,-5 0 1 16,4 1-1-16,0 0 2 15,-8 0-1-15,2-2 0 16,-1 1 2-16,-1 4-2 16,0-1-1-16,-4 1-1 15,6-4 1-15,-1-4 1 16,-1 6 0-16,0-2 8 15,-3 0-9-15,6-2 0 16,5 3 1-16,0-1 0 16,1-3-1-16,3-1 0 15,-3 4-3-15,-3 3 3 0,4 1 0 16,-6 0 5-16,-2-4-5 16,3 4 0-16,0-6 1 15,-5 6-1-15,1-4 0 16,5 4 0-16,-6-1-4 15,9 1 4-15,-9 0-1 16,7 0 1-16,-2 0 4 16,-5 0-4-16,-4 0 0 15,4 0 0-15,3 0 1 16,1 0 1-16,-4 0-2 16,6 0 0-16,-5 0 0 15,0 0 0-15,3 0 0 0,-7 0 0 16,9 0 0-1,-6 0-6-15,9 0 12 0,-9 0-5 16,7 0-1-16,2 0 0 16,-9 0-1-16,10-4-3 15,-4 4 4-15,-2 0 0 16,7 0 4-16,3 0-4 16,-8 0 0-16,1 0-5 15,1 0 5-15,5 0 5 16,-9 0-5-16,3 0 0 15,-2 0-5-15,-1 0 5 16,-2 0 0-16,4 0 0 16,-6 0 1-16,4 0 4 0,-7 0-10 15,0 0 10 1,3 0-12-16,-8 0 7 0,-5 0 0 16,9 0 0-16,-5 0 0 15,2 0 0-15,2 0 0 16,4 0 0-16,-5 0 0 15,2 0 1-15,-5 0 1 16,1 0 2-16,3 0-4 16,1 0 0-16,-7 0-6 15,2 0 6-15,-1 0 0 16,1 0 0-16,5 0 0 16,-2 0 0-16,2 0-1 15,4 0 2-15,0 0-2 16,-4 0 1-16,11 0 0 0,6 0 7 15,-9 0-7-15,2 0-5 16,4 0 5-16,-14 0 5 16,10 0-5-16,0-4-4 15,-6 4 4-15,4 0 0 16,-11-4-1-16,6 4 1 16,-4 0 0-16,4 0 1 15,-3 0-1-15,-1 0 0 16,6 0-1-16,-10 0 0 15,10-1 1-15,1 1 0 16,-6 0 0-16,4 0 0 16,-5 0 0-16,2 0 0 15,-1 0 2-15,10 0-2 0,-10-5-2 16,-1 5 1-16,7-4 1 16,-2 0 1-16,2 4-1 15,-7 0 0-15,5 0-1 16,0 0 1-16,-4-1 0 15,4 1 0-15,-6 0 0 16,2 0 0-16,-5 0 0 16,1 0 4-16,-5 0-1 15,0 0-3-15,0 0-1 16,0-4 1-16,0 4-2 16,8 0-1-16,-8 0 3 15,5 0 7-15,-5 0-7 0,0 0 0 16,0 0 0-1,0 0 0-15,0 0-1 0,4 0-2 16,-4-4 6-16,5 4-3 16,-5 0 1-16,4 0-1 15,-4 0 0-15,0-5 0 16,9 5 0-16,-9 0 1 16,1 0-1-16,-1 0 0 15,0 0 2-15,4 0-4 16,-4 0 5-16,0 0-4 15,0 0 3-15,0 0 0 16,0 0 1-16,0 0 1 16,0 0-3-16,0 0 4 15,0 0-3-15,0 0 2 16,0 0-4-16,0 0 0 16,0 0 0-16,0 0-52 0,-23 0-83 15,-49 0-421-15</inkml:trace>
        </inkml:traceGroup>
      </inkml:traceGroup>
    </inkml:traceGroup>
    <inkml:traceGroup>
      <inkml:annotationXML>
        <emma:emma xmlns:emma="http://www.w3.org/2003/04/emma" version="1.0">
          <emma:interpretation id="{6EDCE7D0-E614-4500-AD25-D62453F25587}" emma:medium="tactile" emma:mode="ink">
            <msink:context xmlns:msink="http://schemas.microsoft.com/ink/2010/main" type="paragraph" rotatedBoundingBox="3580,17617 14297,16707 14472,18765 3754,19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BD7A3A-694A-4633-A511-9547CFF935D4}" emma:medium="tactile" emma:mode="ink">
              <msink:context xmlns:msink="http://schemas.microsoft.com/ink/2010/main" type="line" rotatedBoundingBox="3580,17617 14297,16707 14472,18765 3754,19675"/>
            </emma:interpretation>
          </emma:emma>
        </inkml:annotationXML>
        <inkml:traceGroup>
          <inkml:annotationXML>
            <emma:emma xmlns:emma="http://www.w3.org/2003/04/emma" version="1.0">
              <emma:interpretation id="{7EB3D802-1582-4ECF-B9D1-99F48A989274}" emma:medium="tactile" emma:mode="ink">
                <msink:context xmlns:msink="http://schemas.microsoft.com/ink/2010/main" type="inkWord" rotatedBoundingBox="3631,18218 9464,17722 9560,18851 3726,19346">
                  <msink:destinationLink direction="with" ref="{BF0B6EC0-0EA1-4059-B814-0222FF48BCB0}"/>
                </msink:context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46967.5933">-3607 8518 136 0,'0'0'38'0,"0"0"6"0,0 0 13 15,0 0-26-15,0 0-13 16,0 0-5-16,173-172-13 15,-133 134 3-15,2-2-6 16,-11 11 3-16,-9 7-14 16,-7 2 5-16,-6 12 1 15,-9 4 6-15,0 4 2 16,0 0 16-16,0 0 9 16,0 0-2-16,0 0-4 15,0 0-10-15,0 0-4 16,0 0-4-16,0 12-1 15,0 8 1-15,0-6 5 0,0 3 0 16,0 2-2-16,0 0-1 16,9 3 3-16,4-8 1 15,-9 2 1 1,11-5-4-16,-5 0-4 0,-1-1-8 16,-1-7-12-16,-8 7-39 15,0-10-69-15</inkml:trace>
          <inkml:trace contextRef="#ctx0" brushRef="#br0" timeOffset="146580.641">-3539 8267 162 0,'0'0'118'16,"0"0"-28"-16,0 0-21 15,0 0-39-15,0 0-11 16,0 0-8-16,0 0-8 16,0 0-5-16,0 5 8 15,0 31-4-15,0 2 4 16,0 3 12-16,0 2 4 15,0-6-15-15,0-6 0 16,0-11 4-16,0 0-10 16,0-9 0-16,0-8-1 15,0-3 11-15,0 0-10 16,0 0 17-16,0 0 3 0,0 0 11 16,0 0-7-1,0 0 5-15,-9-3-26 0,5-24-3 16,-3 3-1-16,0-3 6 15,1-5-6-15,6 4-1 16,-5 4-1-16,5 7 1 16,0-1 1-16,-4 8 0 15,4 2-1-15,0 6-3 16,0 2 0-16,0 0-11 16,0 0 1-16,0 0-16 15,4 0 29-15,14 0-3 16,2 10 4-16,2 8-2 15,0-1 1-15,-2 7 0 16,2-8 2-16,-14 2-6 0,3 5 3 16,-3-10-20-16,2 1 1 15,-5-5-14-15,-5-4-15 16,0 8-18-16,0-7-49 16,0 1-65-16</inkml:trace>
          <inkml:trace contextRef="#ctx0" brushRef="#br0" timeOffset="147314.6687">-3343 8207 142 0,'0'0'59'0,"0"0"11"15,0 0-30-15,0 0-1 16,0 0-20-16,0 0-9 16,136-41-4-16,-108 41 6 15,-1 0-7-15,-9 0-4 16,-1 18-1-16,-4 5 4 16,-1 5-3-16,-8 0 11 15,-4-1 1-15,0 8 3 16,0-4 5-16,-4 2-6 15,-15-5 6-15,0-6-1 16,11-3-7-16,-6-10-6 0,6-5-7 16,8 2 0-16,0-6-38 15,0 0-23-15,0 0-60 16,0 0-99-16</inkml:trace>
          <inkml:trace contextRef="#ctx0" brushRef="#br0" timeOffset="160813.7917">-3160 8661 194 0,'0'0'85'0,"0"0"-22"16,0 0-2-16,0 0-18 15,0 0-21-15,0 0 1 16,0 0-8-16,8-9 10 16,19 4 3-16,10-3-4 0,0-3 6 15,16 4-13-15,7-3 3 16,12-1 14-16,21-9-25 15,6 0 12-15,24-2-10 16,9 2-2-16,4-8-6 16,-8 9 4-16,-5 2-5 15,-13-2-2-15,-11 4 0 16,-10 6 2-16,-17 5-2 16,-17 0 1-16,-20 4-1 15,-20 0-1-15,-8 0 1 16,-7 0-1-16,0 0-1 0,0 0 2 15,0 0 1 1,0 0-1-16,-22 0-17 0,-13 4-20 16,-7 13-48-16,-9 7 0 15,-4-1-9-15,-11 0-39 16,-8 1-75-16</inkml:trace>
          <inkml:trace contextRef="#ctx0" brushRef="#br0" timeOffset="145116.6161">-3156 8598 179 0,'0'0'88'16,"0"0"-23"-16,0 0-23 0,0 0-9 16,0 0 1-1,0 0-21-15,0 0 1 0,0 0-6 16,13 3 4-16,0-3 12 15,6 0 4-15,9 0-8 16,6 0 1-16,22-3-7 16,-1-14 11-16,22-2-8 15,11 0-3-15,6-4-5 16,12-1 0-16,-3 7-4 16,3 3-2-16,-15 1 4 15,1 3-6-15,-15 2-1 16,-13 3-6-16,-9-6 6 0,-12 11 2 15,-1-4-1-15,-14 4 3 16,-1 0-3 0,-5 0-1-16,-12 0 0 0,5 0 0 15,-7 0 0-15,-8 0 0 16,5 0 2-16,-5 0-2 16,0 0-8-16,0 0-20 15,0 0-14-15,0 0-23 16,0 0-14-16,0 20-55 15</inkml:trace>
          <inkml:trace contextRef="#ctx0" brushRef="#br0" timeOffset="147580.3629">-3028 8241 3 0,'0'0'234'15,"0"0"-145"-15,0 0-44 16,0 0-18-16,0 0-12 15,0 0 6-15,30 31-10 16,-25-9 0-16,8-2 1 16,-2 0-7-16,2 2-2 15,0-5-3-15,-4-1-6 16,10-9-47-16,0-2-64 16,-2-5-146-16</inkml:trace>
          <inkml:trace contextRef="#ctx0" brushRef="#br0" timeOffset="147915.4639">-3028 8241 129 0,'239'-30'45'0,"-239"30"0"16,0 0 10-16,0 0-17 15,16 0 8-15,1 0-19 16,5 9-2-16,3-9-5 16,5 6-10-16,-6-1 0 15,3 5-8-15,-5 3-2 16,-8 0 2-16,1-3-1 0,-6-1 0 16,-9 10-1-16,0-6 4 15,0 3-1-15,0 2 9 16,-9 0-8-16,-16 1 3 15,8-5-6-15,-1-2-1 16,4-7-1-16,4-5-26 16,-3 0-70-16,8 0-92 15</inkml:trace>
          <inkml:trace contextRef="#ctx0" brushRef="#br0" timeOffset="204485.487">-2747 8980 225 0,'0'0'3'16,"0"0"-2"-16,0 0 20 15,0 0-2-15,0 0 10 16,0 0 3-16,-191-9 1 16,182 5 2-16,0 4-6 15,5 0 7-15,0 0-5 16,4 0-6-16,0 0 3 0,0 0-10 16,0 0-11-16,0-4-3 15,0 4-1-15,0 0-3 16,0 0-9-16,0-3 4 15,21-8 5-15,21-2 4 16,22-7-3-16,9 2 3 16,21-10 2-16,8-4-3 15,9-6-1-15,-1 6 1 16,-8-10-1-16,-3 4 3 16,-2 2-4-16,-12 8 2 15,-6-2 0-15,-7 5 6 16,2 5-9-16,-16 4 0 0,2-5 0 15,-5 3 7 1,-1 9-7-16,-12-5-1 0,-3 1-1 16,-6-2 2-1,-11 7 3-15,-3-3-1 16,-5 7 2-16,-14-1-1 0,0 5 6 16,0 0 4-16,0 0-4 15,0 0 13-15,0 0-10 16,0 0 5-16,0 0-4 15,0 0-11-15,0 0 0 16,0 0 5-16,0 0-6 16,0 0 2-16,0 0-3 15,0 0 0-15,0 0-1 0,0 0-1 16,-19 0-10 0,5 0-22-16,1 2-8 0,-9 11-9 15,-3 5-31-15,-9 5-69 16,-4 0-168-16</inkml:trace>
          <inkml:trace contextRef="#ctx0" brushRef="#br0" timeOffset="148102.9891">-2715 8211 186 0,'0'0'63'15,"0"0"-19"-15,0 0-13 16,0 0-11-16,0 0-19 16,0 0-1-16,160-133-7 15,-114 118-67-15,-11 7-126 16</inkml:trace>
          <inkml:trace contextRef="#ctx0" brushRef="#br0" timeOffset="161186.7965">-2547 8688 199 0,'0'0'57'0,"0"0"8"0,0 0-5 16,0 0-37 0,0 0-17-16,0 0-1 0,-13 17-3 15,31-13 9 1,11-1 10-16,10-3-8 0,16 0 12 15,0 0-5-15,9 0 4 16,8 0-15-16,-3-7 11 16,7-13-11-16,-3 5-8 15,-5-3 9-15,-3 9-2 16,-9-6-8-16,-11 8-1 16,-8 1 1-16,-19 6 7 15,-5 0-7-15,-13 0-1 16,0 0-6-16,0 0 4 15,0 0 3-15,0 0-29 16,-26 0 13-16,1 4 13 16,-6 5-8-16,8-2-7 0,-4 5-5 15,5-2-34-15,-3-1-52 16,8 0-22-16</inkml:trace>
          <inkml:trace contextRef="#ctx0" brushRef="#br0" timeOffset="204988.2776">-2479 9109 132 0,'0'0'54'16,"0"0"-40"-16,0 0 16 16,0 0 11-16,0 0-12 15,0 0-11-15,170-114-2 16,-102 76 10-16,9-3 17 15,0-9-11-15,4-1-7 16,8 5-6-16,-4-1-7 16,-8 6-4-16,-4 3-1 15,-22 6-2-15,-14 12-2 16,-19 9-1-16,-10 8 2 16,-8 3 2-16,0 0 7 15,0 0 11-15,0 0 10 0,0 0-16 16,-13 0-5-16,-4 10-5 15,-2-3 0-15,9-1-4 16,6-2-2-16,-1-4 4 16,5 0-4-16,0 0 7 15,0 0-9-15,0 0 2 16,0 0 1-16,0 0-3 16,0 0-5-16,0 0-19 15,0 0-33-15,0 0-24 16,15 0-59-16,17 0-8 15</inkml:trace>
          <inkml:trace contextRef="#ctx0" brushRef="#br0" timeOffset="145467.4013">-2278 9044 150 0,'0'0'51'0,"0"0"16"16,0 0-1-16,0 0-15 16,0 0-4-16,0 0-12 15,127 0-11-15,-63 0-2 16,6 0-9-16,5-18 3 15,9 0-7-15,2-2-4 16,-1 2 2-16,0-1-4 0,-9 6-3 16,-3-2 0-16,-14 7 2 15,-8 3-2-15,-14-6-7 16,-6 11-18-16,-9-2-6 16,-7 0-19-16,-12-2-58 15,-3-2-48-15</inkml:trace>
          <inkml:trace contextRef="#ctx0" brushRef="#br0" timeOffset="148325.3942">-2196 8110 138 0,'0'0'53'15,"0"0"-20"-15,0 0-7 16,0 0-20-16,0 0-6 16,0 0-53-16</inkml:trace>
          <inkml:trace contextRef="#ctx0" brushRef="#br0" timeOffset="161383.2685">-2049 8784 189 0,'0'0'54'0,"0"0"-8"16,0 0-33-16,0 0-13 15,0 0-52-15,0 0-44 16</inkml:trace>
          <inkml:trace contextRef="#ctx0" brushRef="#br0" timeOffset="148935.8122">-1959 7928 205 0,'0'0'154'0,"0"0"-70"16,0 0-35-16,0 0-20 15,0 0-23-15,0 0 6 16,-18 122 4-16,18-81 9 16,0-7-16-16,0 0 3 15,0 0-5-15,0-1 0 0,0-15-6 16,0-3 6-16,0-7 0 15,0-8-3-15,0 0 0 16,0 0 25-16,0 0 23 16,0 0-22-16,0 0 19 15,0-12-16-15,0-17-18 16,0-4-15-16,0-3 5 16,-4-3-5-16,-5 3 0 15,9 4 0-15,0-2 0 16,0 11 3-16,0 2-3 15,0 11-7-15,0 0 3 16,0 10 0-16,0-3-4 0,9 3-3 16,4 0 4-16,0 0-1 15,12 5 4-15,1 17 1 16,-9 9 1-16,4-1 2 16,0 6 0-16,-8-5 0 15,2 3 0-15,-1 0 2 16,-1-9-2-16,1 4 0 15,-6-7-5-15,1-7-8 16,-8-1 8-16,7-5-31 16,-4-5-47-16,3 0 9 15,-7 3-3-15,0-3-21 16,0-4-48-16</inkml:trace>
          <inkml:trace contextRef="#ctx0" brushRef="#br0" timeOffset="154407.6406">-1942 8471 14 0,'0'0'37'0,"0"0"-27"16,0 0-5-16,0 0-5 16,0 0 1-16,0 0 12 15,0 0 18-15,0 0-7 16,0 0 8-16,0 0-10 16,0-4-17-16,0 4 7 15,0 0-11-15,0 0 2 16,0 0-3-16,0 0-3 15,0 0 3-15,0 0 3 16,0 0 13-16,0 0 2 0,0 0 1 16,0 0 4-16,0 0-17 15,0 0 2-15,0 0 5 16,0 0 5-16,0 0 3 16,0 0 2-16,0 0-8 15,0 0 1-15,0 0 6 16,0 0-10-16,0 0-3 15,0 0-3-15,0 0 8 16,0 0-3-16,0 0-4 16,2 0-3-16,8 0 8 15,3 0 1-15,4-5-1 16,-2 1-4-16,12-6 10 0,-1-3-10 16,8 8-4-16,-8-5 9 15,7 1-9-15,-7-1 1 16,0 2-1-16,8-2 1 15,-8-3 5-15,3 3-4 16,-7-1 3-16,4 4-6 16,-2-3 2-16,4 0 2 15,0-4-2-15,2 7 3 16,-1-8 0-16,2 1-2 16,2 5-5-16,-7 1 0 15,12 1-1-15,-8 3 4 16,4-1-3-16,5 5-1 15,-6-4 1-15,2 4-1 16,7 0 0-16,-7 0 1 0,11 0-1 16,-12 0 0-16,0 0 0 15,0 0 0-15,-4 0 0 16,-1-4 1-16,2 4 0 16,-5-5 1-16,3 5 3 15,1-9-3-15,-1-1 2 16,-3 6-2-16,8-6 4 15,-8 1-3-15,3 1 4 16,-3-2-4-16,7 1-1 16,-7 4 2-16,1-2-4 15,2 4 1-15,-8-1-1 16,-2-3 0-16,4 7 0 16,-5-3 1-16,1 3-1 0,-1 0 2 15,-4 0-2-15,-6 0 3 16,-3 0-6-16,-1 0 6 15,2 0-7-15,-2 0 8 16,8 0-2-16,-1 0 1 16,-2 0 0-16,-5 0-3 15,5 0 8-15,0-3 0 16,-3 3-5-16,1 0 2 16,-3 0-2-16,1 0-2 15,6 0-1-15,-11 0-1 16,4 0 1-16,5 0 1 15,-4 0 3-15,3 0-4 0,-3 0 7 16,-1 0-7-16,0 0 3 16,1 0 0-16,-1 0-2 15,0 0-1-15,-2 0 0 16,2 0 1-16,6 0 2 16,-5 0-3-16,-1 0 4 15,-4 0 3-15,4 0-6 16,1 0 3-16,-5 0 2 15,4 0-6-15,-4 0 1 16,0 0-6-16,0 0 10 16,0 0-3-16,0 0-2 15,0 0 0-15,0 0 1 16,0 0-1-16,0 0 0 0,0-4 2 16,0 4-2-1,0 0 0-15,0 0-5 0,0 0 11 16,0 0-11-16,0 0 5 15,0 0 0-15,0 0 0 16,0 0-3-16,0 0-2 16,0 0 5-16,0 0-2 15,0 0 1-15,0 0-1 16,0 0 0-16,0 0 1 16,4 0 2-16,-4 0-1 15,5 0 0-15,-1 0-1 16,2 0-2-16,-2 0 3 15,5 0 2-15,1-3 2 0,-1 3-4 16,0-4-4-16,4 4 4 16,-8 0 4-16,4-4-4 15,6 4 0-15,-7-4 0 16,1 2-2-16,0-1 1 16,5-7 1-16,-2 6 0 15,4-1 5-15,6 1-5 16,-9 4 0-16,1-5-4 15,9-5 4-15,-1 2 3 16,1 3 0-16,5-5-3 16,-5 5 7-16,9 1-6 15,-6 0 1-15,3-3-2 16,-7 7 1-16,0-4-1 16,2 1 0-16,-2 3-3 0,-9-4 3 15,2 4 0-15,-1 0 1 16,-5 0 4-16,-1 0-10 15,-8 0 12-15,0 0-7 16,0 0 0-16,0 0 0 16,0 0 5-16,0 0-1 15,0 0 1-15,0 0-1 16,0 0-2-16,0 0 2 16,0 0-8-16,0 0 8 15,0 0-9-15,0 0 5 16,0 0-1-16,0 0 0 15,0 0-9-15,0 0-17 0,0 0-17 16,0 0-72-16,-36 11-92 16,-13 6-84-16</inkml:trace>
          <inkml:trace contextRef="#ctx0" brushRef="#br0" timeOffset="149308.567">-1887 8305 157 0,'0'0'109'16,"0"0"0"-16,0 0-29 16,0 0-34-16,0 0-23 15,0 0-13-15,-8 0-10 16,8-11-7-16,14-6 7 16,22-1 19-16,-8-6-17 15,8 0-2-15,-1-3-9 0,3 0-3 16,-6 8-3-1,-5 2 9-15,-9 6-2 16,-8 7 6-16,-6 2 4 0,-4-1 0 16,0 3 0-16,0 0 9 15,0 0 5-15,0 0-1 16,0 0-11-16,0 0 1 16,0 0-5-16,0 13 0 15,4 11 1-15,7-3-1 16,-3 9-1-16,1 1 1 15,4-10 3-15,-7-3-1 16,7-5-2-16,-10 1-6 16,8-10-19-16,-6 0-6 15,-1 3-44-15,0-7-73 16,-4 0-39-16</inkml:trace>
          <inkml:trace contextRef="#ctx0" brushRef="#br0" timeOffset="155315.7954">-1649 8346 122 0,'0'0'62'0,"0"0"15"15,0 0-18-15,0 0 16 16,0 0-4-16,0 0-28 15,-46-8-5-15,46 8-9 16,0 0-13-16,0 0-1 16,0 0-9-16,0 0-2 15,0 0-4-15,0 0-1 16,0 0 1-16,13 0 15 16,16 0 11-16,3 0-11 0,8-4 0 15,7 2-2-15,-4-5 6 16,8 0-7-16,4-3-2 15,5 7 1-15,-1-8-3 16,-4 7-3-16,-7 0-2 16,-6-1 7-16,0 1-10 15,-10 4 2-15,0 0 2 16,-1 0-3-16,-7 0 0 16,7 0-1-16,-8 0 2 15,4 0-1-15,-9 0-1 16,1 0 2-16,0 0-1 15,-6 0-1-15,0 0 0 0,-3 0 1 16,6 4-1-16,0 1 0 16,-3-1 0-16,0 0 0 15,-4 3 1-15,-1-3-1 16,4-1-1-16,-12-3 1 16,4 0 1-16,-4 0-1 15,0 0-2-15,0 0 2 16,0 0 3-16,0 0-3 15,0 0 1-15,0 0-1 16,0 0 0-16,0 0 0 16,0 6-3-16,0-2-27 15,0 3-18-15,-4 6-21 16,-30 9-33-16,-10-9-72 0</inkml:trace>
          <inkml:trace contextRef="#ctx0" brushRef="#br0" timeOffset="149593.8053">-1662 8172 166 0,'0'0'105'15,"0"0"-18"-15,0 0-41 16,0 0-18-16,0 0-19 16,0 0 3-16,31-54-10 15,-7 54 3-15,-2 0-5 16,6 0-2-16,-1 0-2 0,-9 0 3 15,-4 13-2 1,-7 8 3-16,5 3 0 0,-12 3 0 16,0-4-2-16,0-5 2 15,0 5 2-15,0-4-2 16,-7 3-14-16,-2-8-7 16,6-7-10-16,3-4-57 15,0-3-38-15</inkml:trace>
          <inkml:trace contextRef="#ctx0" brushRef="#br0" timeOffset="149984.7593">-1362 8131 143 0,'0'0'62'15,"0"0"8"-15,0 0-30 16,0 0-6-16,0 0-4 16,0 0-22-16,-4 100 3 15,8-92-3-15,11 1 0 16,2-2-6-16,1-3 2 16,-4-4 3-16,5 0-4 15,-6 0 13-15,0 0-6 16,-3 0 2-16,2-18-4 15,0 3 2-15,-12-4-2 0,0 1 3 16,0 5 0-16,0-4 15 16,-12 3-1-16,-5 7-9 15,-5 0 5-15,1 4-19 16,4 3-2-16,-5 0 0 16,-1 0-23-16,4 17-21 15,2 18-19-15,4 2-55 16,0-6-104-16</inkml:trace>
          <inkml:trace contextRef="#ctx0" brushRef="#br0" timeOffset="156478.0419">-1607 8415 164 0,'0'0'66'0,"0"0"12"0,0 0-24 16,0 0-16-16,0 0-8 16,0 0-1-16,-10-8-8 15,10 8-6-15,-4 0-2 16,4 0-2-16,0 0-1 15,0 0 7-15,0 0-10 16,0 0-4-16,0 0 7 16,0 0-10-16,0 0-1 15,0 0-5-15,0 0 6 16,19 0 6-16,-2 4-3 16,15 5 9-16,0 6 5 0,-2-7-12 15,12 7 4 1,-4-2 2-16,1 2-4 0,8 4 6 15,3-6 4-15,-6 7-6 16,7-2-7-16,-9-1 6 16,-2 1-1-16,5 2-5 15,-7-3 2-15,-6-2-2 16,-4-1-4-16,2-1 3 16,-7 2 2-16,5 2-2 15,-11-7 0-15,2-4-2 16,4 5 1-16,-5-4 0 15,-4 0 4-15,5 0 2 0,-6-7-6 16,0 3-2-16,-4-3 0 16,-3 4 2-16,1-4 4 15,2 0-6-15,-2 6 3 16,6-6-3-16,-4 5 1 16,4-5 1-16,-5 1-2 15,7-1 1-15,4 0-1 16,-2 1 1-16,-8-1 1 15,1 0-1-15,4 0-2 16,0 0 2-16,-6 0 0 16,5 0-1-16,-3 0 0 15,2 0 0-15,4 0 0 16,1 0 3-16,2 0 0 16,9 0-3-16,2-17 0 15,-1-4 0-15,10-2 7 0,4-11-7 16,7-2 3-16,3-3-3 15,2 3 1-15,8-10 0 16,3-1-1-16,5-4 0 16,-2 4 0-16,5 3-1 15,-1-4 1-15,-14 6 0 16,10 0-3-16,-1 2 3 16,-4 4-1-16,-5 6 3 15,1-2-3-15,-16 10 1 16,-3 8 0-16,-13 0 3 0,-1-2-1 15,-5 8-4-15,4-5 4 16,-1-5-3-16,-3 3 2 16,2 2-1-16,-2-3 0 15,-5 3 0-15,2 3-2 16,4-2-4-16,-5 7 8 16,-4-4-2-16,-2 3 0 15,0 2 0-15,-12-1-2 16,4 5 2-16,0 0 3 15,1-6-3-15,-5 6 0 16,0 0 1-16,4 0 0 16,-4 0 1-16,4-4-2 15,1 4-5-15,-5 0 5 16,0 0 0-16,0 0-2 16,0 0-2-16,0 0-26 15,-5 10-46-15,-48 23-39 0,-26 14-81 16</inkml:trace>
          <inkml:trace contextRef="#ctx0" brushRef="#br0" timeOffset="158839.9449">-406 8681 176 0,'0'0'95'0,"0"0"-3"16,0 0-38-16,0 0-21 15,0 0-4-15,0 0-20 16,0 0 10-16,0 0-18 0,0 0 15 16,0 0-4-1,0 0-2-15,29 0 9 0,6 0-9 16,7-6 3-16,9-3 6 15,6-9-9-15,2 5 8 16,6 2-10-16,-1 2 4 16,3-6 2-16,-2 2-8 15,8-5 3-15,5 1-1 16,12 1-7-16,1-8 2 16,5 2-2-16,6 3 3 15,-8 6 4-15,-4-6-6 16,-6 0 6-16,-12 10-8 15,-3-6 2-15,-10 6 1 0,-8-1-3 16,-8 6-5-16,-5 1 5 16,1 3 3-16,-5 0-1 15,-8 0-2-15,-6-8 0 16,-3 8 0-16,-6-2 6 16,0-2-5-16,-1 4 1 15,5-4 3-15,-2 4-1 16,0-3 3-16,-4 3-1 15,-4-3-4-15,4 3 2 16,-9 0 2-16,0-4 4 16,0 4-4-16,0-4 7 15,0 4-3-15,0 0-8 0,4 0 6 16,-4 0-3 0,0 0-1-16,0 0-1 0,6 0-3 15,-1 0 0-15,-1-4 1 16,0 2 1-16,1-1-2 15,-1-1-2-15,5 1 2 16,-3-1 6-16,-2 4-6 16,0 0-4-16,-4 0 3 15,5 0 1-15,-5 0-19 16,0 0-15-16,7 0-13 16,0 0-45-16,-3 0-12 15,-4 0-58-15</inkml:trace>
          <inkml:trace contextRef="#ctx0" brushRef="#br0" timeOffset="199963.0007">1505 7914 43 0,'0'0'105'0,"0"0"-59"16,0 0-2-16,0 0 1 15,0 0-10-15,0 0-8 16,0 0 10-16,0 0-15 16,0 0 11-16,0 0-3 15,0 0-4-15,0 0-7 16,0 0-5-16,0 0 4 16,0 0-6-16,0 0-1 15,0 0-5-15,0 0-4 16,13 0-2-16,6 12 0 0,17 0 1 15,-1 4 5 1,15 6 1-16,-3 1 4 16,8-2-7-16,-6 3 8 0,-2-5-4 15,2 5-5-15,-8-5 4 16,4 0-5-16,-3-2 5 16,-10-2-1-16,-1-3-2 15,0-1-1-15,-6-6-3 16,1-1 3-16,-5 4 0 15,-5-8 4-15,2 6-2 16,-14-6-5-16,-4 0 0 16,5 0 4-16,-5 0-4 15,0 4 0-15,0-4-1 16,0 0-18-16,0 13-16 16,-5 2-28-16,-27 4-47 0,-4-5-57 15</inkml:trace>
        </inkml:traceGroup>
        <inkml:traceGroup>
          <inkml:annotationXML>
            <emma:emma xmlns:emma="http://www.w3.org/2003/04/emma" version="1.0">
              <emma:interpretation id="{BE224117-4614-45D4-98C3-01832EA78010}" emma:medium="tactile" emma:mode="ink">
                <msink:context xmlns:msink="http://schemas.microsoft.com/ink/2010/main" type="inkWord" rotatedBoundingBox="10318,17045 14297,16707 14472,18765 10493,19103">
                  <msink:destinationLink direction="with" ref="{FD835BC2-ECBC-4E32-AD0B-AF5ABCA49B5C}"/>
                  <msink:destinationLink direction="with" ref="{2E364C2A-88C5-41D5-A494-8707DDA46ABF}"/>
                </msink:context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07195.4263">4156 8485 325 0,'0'0'19'15,"0"0"-3"-15,0 0 69 16,0 0-42-16,0 0-16 16,0 0-6-16,22-184 16 15,-22 164-14-15,-9 12-6 16,-11 2-8-16,-11 2-1 16,5 4 1-16,-1 0 3 0,-1 10-10 15,-1 26 12-15,7 6-9 16,-4 6-3-16,10-4 5 15,12 3-4-15,4 0-1 16,0-20-1-16,0-3-1 16,4-6-2-16,17-8-3 15,2-10-6-15,-1 0 1 16,14 0 1-16,-13-7 9 16,13-14 0-16,-12-12 9 15,8-4-6-15,-11 4 6 16,1 5-9-16,3 1 1 15,1 9-1-15,-3 5 7 16,5 2-6-16,-1 7-1 0,5-2 0 16,-4 6-1-16,4 0 1 15,-2 0 2-15,3-3 6 16,7-8-5-16,-3 3-3 16,-9-6-7-16,8-4 1 15,-8-10-14-15,-1-9 9 16,-4-7-9-16,2 0 3 15,-9-13 9-15,-3 6 8 16,-11 3 3-16,2 0-1 16,-4 10 3-16,0 2 24 15,0 22 1-15,0 9 1 16,0 5 13-16,0 0-22 0,0 0 0 16,0 0-17-1,0 0-4-15,0 0-2 0,0 27 2 16,0 17-1-16,3 9 6 15,16 4-6-15,8-2 1 16,-1 2 6-16,3-9-7 16,-3 0 0-16,1-2-3 15,-7-17-40-15,-6-3-34 16,-1-12-70-16,-10-4-75 16</inkml:trace>
          <inkml:trace contextRef="#ctx0" brushRef="#br0" timeOffset="207406.3829">4693 8138 293 0,'0'0'216'0,"0"0"-204"16,0 0 36-16,0 0-1 15,0 0-24-15,0 0-18 16,128-171 1-16,-89 135-6 15,9-2 0-15,1 4 0 16,-7 7-53-16,1 3-44 16,0 20-83-16</inkml:trace>
          <inkml:trace contextRef="#ctx0" brushRef="#br0" timeOffset="207907.0711">5340 8110 368 0,'0'0'35'0,"0"0"-11"15,0 0 69-15,0 0-37 16,0 0-29-16,0 0-1 16,13-51 3-16,-13 28-6 15,0 2-5-15,0 1 2 16,-4 1-1-16,-18 0-18 15,-3 7 0-15,-1 7 8 0,-7-1-5 16,2 6-3 0,9 0 6-16,-5 15-5 0,8 16-2 15,15 8 6-15,-1 5-3 16,5 3 4-16,0 4-5 16,0-14 0-16,0 4 0 15,13-7-2-15,2-11-1 16,5-14-7-16,5-5 3 15,-3-4-13-15,2 0-17 16,2 0 23-16,-2-22 12 16,3-6 0-16,-5-2-2 15,4 9-3-15,-6-3 5 16,3 7 1-16,5 7-1 16,-6 1-5-16,4 4 5 15,7 5-3-15,-2 0 5 0,2 0-3 16,-5 0 1-16,8 0 0 15,-13 0 0-15,9 5-11 16,0-5-62-16,4 0-16 16,3 0-120-16</inkml:trace>
          <inkml:trace contextRef="#ctx0" brushRef="#br0" timeOffset="206473.4471">3165 8337 400 0,'0'0'62'0,"0"0"-52"15,0 0 14-15,0 0 29 16,0 0-32-16,0 0-3 16,98-129 0-16,-39 105 4 15,5 7-18-15,-5 11 2 16,14 6-6-16,-5 0-7 0,-8 6 6 16,-1 35 2-16,-11 1 2 15,-15 13-1-15,-11 0 7 16,-20 11-8-16,-2-2 13 15,0 6 8-15,-24 4 2 16,-13-10-8-16,-3 2-2 16,4-17-11-16,4-5 8 15,0-12-5-15,13-8-5 16,6-16 2-16,9-3-3 16,4-5-24-16,0 0-69 15,0 0-69-15,0-33-195 16</inkml:trace>
          <inkml:trace contextRef="#ctx0" brushRef="#br0" timeOffset="206120.3909">3434 8215 443 0,'0'0'53'16,"0"0"2"-16,0 0 30 0,0 0-27 15,0 0-40-15,0 0 8 16,-5 0-16-16,5 12-10 16,0 20 7-16,12 10 6 15,5-1-1-15,-2 12-7 16,-3-5 1-16,-4 3-3 16,-6-4-1-16,2 0-2 15,-4-9 0-15,0-7-51 16,0-7-72-16,0-7-27 15,-19-11-181-15</inkml:trace>
          <inkml:trace contextRef="#ctx0" brushRef="#br0" timeOffset="208064.6378">6312 7772 503 0,'0'0'42'0,"0"0"34"16,0 0-13-16,0 0-45 15,0 0-18-15,0 0-56 16,-151 0-123-16</inkml:trace>
          <inkml:trace contextRef="#ctx0" brushRef="#br0" timeOffset="203316.4342">6532 7443 293 0,'0'0'13'16,"0"0"82"-16,0 0-26 15,0 0-18-15,0 0-5 16,0 0-16-16,-64 17-18 16,64-17-12-16,0 6-1 15,0-1-4-15,21 3 5 16,18-3 1-16,4 5-1 15,11-10 7-15,-6 0 3 16,7 0-6-16,0 0-4 16,0 0 6-16,0 0-6 15,-4-10-16-15,-15 1-20 16,-8 0-54-16,-19 9-103 16</inkml:trace>
          <inkml:trace contextRef="#ctx0" brushRef="#br0" timeOffset="203008.2584">6792 6580 300 0,'0'0'20'0,"0"0"-7"15,0 0 55 1,0 0-29-16,0 0-30 0,0 0 16 16,8 38 7-16,13-15-2 15,-7 5-11-15,8 10 7 16,1 2-10-16,-1 7 0 16,-3 4-6-16,0 4-2 15,3 6 0-15,-4-5 2 16,-2-2 6-16,0-2-11 15,-1-1-2-15,-2-5 4 16,3-3-3-16,-5-7-4 16,-2-9 3-16,-5-3-1 15,1-6 1-15,-1-8-3 16,-4-6 0-16,2-4-6 16,-2 6 6-16,0-6 1 0,0 0-1 15,0 4-21-15,0 0-15 16,0-3-19-16,0 8-31 15,-19-9-67-15,-10 0-80 16</inkml:trace>
          <inkml:trace contextRef="#ctx0" brushRef="#br0" timeOffset="202604.3075">5842 7008 455 0,'0'0'13'16,"0"0"-8"-16,0 0-3 16,0 0 31-16,0 0-29 15,0 0-3-15,17 0 26 16,11 0 14-16,4 0-20 15,2-4 0-15,4-6-6 0,4 1 2 16,2-2-2-16,6-1-12 16,1 1 10-16,0-2-6 15,3-1 3-15,-1 5-6 16,-2 0-4-16,0 3 2 16,0-3 3-16,1 0 0 15,-1-4 6-15,-5 7-10 16,5-4-1-16,-15 6 9 15,6 0-9-15,3-1-3 16,-10 1 3-16,3-1 7 16,-11 5-7-16,1-6 0 15,-11 3 0-15,-2-1-8 16,-11 4 8-16,-4 0-25 0,0 0-27 16,0 0-3-1,0-10-38-15,0-4-62 0,0-3-201 16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40.37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9BD96D5-7759-44B6-A558-80E96F8DA8E1}" emma:medium="tactile" emma:mode="ink">
          <msink:context xmlns:msink="http://schemas.microsoft.com/ink/2010/main" type="inkDrawing" rotatedBoundingBox="20301,11473 22940,11761 22800,13041 20162,12754" semanticType="callout" shapeName="Other">
            <msink:sourceLink direction="to" ref="{5EA63856-1F14-48A6-ABC1-8C6E77D1E42D}"/>
            <msink:sourceLink direction="from" ref="{5EA63856-1F14-48A6-ABC1-8C6E77D1E42D}"/>
          </msink:context>
        </emma:interpretation>
      </emma:emma>
    </inkml:annotationXML>
    <inkml:trace contextRef="#ctx0" brushRef="#br0">430 1061 214 0,'0'0'67'0,"0"0"24"15,0 0-11-15,0 0-24 16,0 0-24-16,0 0-32 16,-100 68-19-16,168-68 19 15,26-12 45-15,25-31 10 16,10-11-17-16,21-7-4 15,6-9-8-15,10 1-9 16,3-1-7-16,-5 1 2 16,-13 8-2-16,-13 2-9 15,-8 3 1-15,-21 9 5 16,-7 1-7-16,-12 9 0 16,-16 4 1-16,-13 5 1 15,-14 9-2-15,-5-2 3 16,-7 7-3-16,-10 4 1 0,0 0 9 15,-11 6-10-15,2 0 1 16,-7 2 9-16,-2-2-8 16,-3 4 7-16,-4-3-6 15,0 3 5-15,0 0 9 16,0 0-2-16,0 0 5 16,0 0-8-16,0 0-1 15,0 0-2-15,0 0-5 16,0 0 1-16,5 0-2 15,-5 0-1-15,0 0 3 0,0 0-3 16,0 0 3-16,0 0-5 16,0 0 1-16,0 0 2 15,0 0-3-15,0 0 3 16,0 0-3-16,0 0 0 16,0 0 0-16,0 0 1 15,0 0 0-15,0 0 0 16,0 0 3-16,0 0 0 15,0 0-3-15,0 0-1 16,0 0 0-16,0 0 2 16,0 0-2-16,0 0 0 15,0 0 0-15,0 0 0 16,0 0 0-16,0 0 0 16,0 0 0-16,0 0-3 15,0 0 3-15,0 0 0 0,0 0 0 16,0 0 0-1,0 0 0-15,0 0 1 0,0 0 0 16,0 0-1-16,0-4 0 16,0 1-1-16,0-1-8 15,0 0-8-15,0 4-22 16,0-5-18-16,0-3-38 16,-34 3-80-16,-16 5-45 15</inkml:trace>
    <inkml:trace contextRef="#ctx0" brushRef="#br0" timeOffset="1254.5226">775 1046 281 0,'0'0'15'0,"0"0"8"15,0 0 40-15,0 0-5 0,0 0-37 16,0 0-21-16,-94 56-33 15,124-56 33-15,24 0 6 16,15 0 12-16,23-28 8 16,8-22 7-16,19-10-8 15,11-7-5-15,-1-6-7 16,-2-1-3-16,-8 9-7 16,-14 0 3-16,-15 6-2 15,-11 15-3-15,-13 4 3 16,-15 13-1-16,-7 7-2 15,-15 6 0-15,-10 6 5 16,-12 3-6-16,-3 5 0 0,-4-4 10 16,0 4-8-16,0 0 9 15,0 0 1-15,0 0 1 16,0 0 2-16,0 0-2 16,0 0 0-16,0 0 0 15,0 0 8-15,0 0-4 16,0 0-1-16,0 0-9 15,0 0 8-15,0 0-6 16,0 0-1-16,0 0-6 16,0 0 6-16,0 0-4 15,0 0 1-15,0 0-3 16,0 0-1-16,0 0 2 16,0 0 5-16,0 0-7 0,0 0 5 15,0 0-6-15,0 0 5 16,0 0-5-16,0 0 0 15,0 0-1-15,0 0 4 16,0 0-2-16,0 0 0 16,0 0 2-16,0 0-2 15,0 0 2-15,0 0-3 16,0 0 1-16,0 0-2 16,0 0 1-16,0-6 0 15,0 6 0-15,0 0 0 16,0 0 0-16,0 0 2 15,0 0-2-15,0 0 0 16,0 0 0-16,5 0 4 16,-5 0-4-16,0 0-4 0,0 0 0 15,0 0-3-15,0 0-15 16,0 0-28-16,0 0-63 16,0 0-26-16,-25 0-105 15</inkml:trace>
    <inkml:trace contextRef="#ctx0" brushRef="#br0" timeOffset="13583.0724">-104 908 368 0,'0'0'77'16,"0"0"-46"-16,0 0 2 16,0 0 11-16,0 0-22 15,0 0-22-15,0 0-2 16,-13 18-2-16,65-18 4 15,25 0 20-15,26 0 13 16,12-28-9-16,17-19-3 16,7-12-6-16,6 0-3 15,9-3-6-15,7-3-4 16,0 0 0-16,-8-8 1 16,-8 4-1-16,-11 3-2 15,-20 11-2-15,-12-4 2 0,-16 12 8 16,-11 8-8-1,-16 3 0-15,-11 18 0 0,-13-5 0 16,-12 10 0-16,-10 2 1 16,-7 7-1-16,-1 4-2 15,-5 0 0-15,0 0 1 16,0 0 1-16,0 0-3 16,0 0-2-16,-6 0 5 15,-23 8 13-15,-10 10-13 16,-8 2 0-16,-8 0-13 0,-13 0-21 15,-8 3-39 1,-13 2 11-16,-9 8-7 0,-15 4-24 16,-13 13-31-1,-18 1-21-15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39.6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ACA253-4906-483C-B237-3EB2F2A0F8C4}" emma:medium="tactile" emma:mode="ink">
          <msink:context xmlns:msink="http://schemas.microsoft.com/ink/2010/main" type="inkDrawing" rotatedBoundingBox="18698,11281 21393,8728 23769,11236 21074,13789" hotPoints="22407,9640 22674,12349 19966,12616 19698,9908" semanticType="enclosure" shapeName="Square">
            <msink:sourceLink direction="with" ref="{8E0B56F7-7792-4C7E-9F13-FA18C25FA9A8}"/>
            <msink:sourceLink direction="with" ref="{A6C29AE1-AC62-471E-99D3-5E95D138C2C4}"/>
            <msink:destinationLink direction="with" ref="{5EA63856-1F14-48A6-ABC1-8C6E77D1E42D}"/>
            <msink:destinationLink direction="with" ref="{BAA47B79-C558-4684-B1B8-688BBDC46730}"/>
          </msink:context>
        </emma:interpretation>
      </emma:emma>
    </inkml:annotationXML>
    <inkml:trace contextRef="#ctx0" brushRef="#br0">186 810 544 0,'0'0'9'16,"0"0"3"-16,0 0-1 16,0 0 43-16,0 0 12 15,0 0-26-15,0 0-15 16,-180 98-17-16,174-94 9 15,6-3-11-15,0-1-5 0,0 0-1 16,0 0-4 0,0 0-2-16,16 0-4 0,44 0 10 15,21 0 14-15,18 0 2 16,27-16 5-16,12-30-5 16,18-13-1-16,17 0-2 15,4-8-7-15,6-3-3 16,-6 2 1-16,-22 2 4 15,-7 3-8-15,-16 3-1 16,-9 7 1-16,-13-1 1 16,-8 7 3-16,-12 4-4 15,-12 8 0-15,-7 7 0 16,-16 3 0-16,-7 7 0 16,-22 1 3-16,-5 6-1 15,-13 3-1-15,-3 8 0 0,-5 0 1 16,0 0-1-16,0 0-1 15,0 0-1-15,0 0 0 16,-9 0 0-16,-22 13-8 16,-16 17-12-16,-16 1-5 15,-12 14-17-15,-19 1-28 16,-9 8-25-16,-14 9 2 16,-13-3-23-16,-9 10-71 15,-12-1-30-15</inkml:trace>
    <inkml:trace contextRef="#ctx0" brushRef="#br0" timeOffset="-23508.9036">-404-1288 174 0,'0'0'74'0,"0"0"-43"16,0 0 34-16,23-208-7 15,0 161-15-15,18 1-5 16,2-6-21-16,8-3 21 0,8 4-17 15,7-1-3-15,9-3 9 16,12 5-4-16,5-1-4 16,-3 7-15-16,1 9 5 15,0-2-3-15,-4 12 3 16,2 3-9-16,-11 9 4 16,-1-3-2-16,-2 8 0 15,1-3 0-15,1 7 0 16,-2 1 12-16,5 1-12 15,0 2 0-15,2 0 3 16,6 0 7-16,0 0-3 16,-1 0 0-16,1 15-6 15,2 3 5-15,-6 11 0 16,-3 6 5-16,-13 9-6 0,-8 11 1 16,-5 9 2-16,-9 7 4 15,-10 6 3-15,-1-2 3 16,-9 11-10-16,-9-4 14 15,3 9-9-15,-12-6-6 16,8 3 4-16,-1 4-5 16,-8 3-1-16,7 5 6 15,-6-3-9-15,6-4-1 16,-7 4 6-16,3-5-8 16,-2 6 2-16,-3-10 2 15,5-4-3-15,-2 2 2 0,-2-5-3 16,-1-3 0-1,0 1 6-15,-2 0-6 0,-2-6 1 16,4-9-1-16,-4-6-1 16,0-18 1-16,0 7-2 15,0-9 1-15,0-3 0 16,0-1 3-16,0-3-1 16,0-2 1-16,-6 0 4 15,-11-3-7-15,5-3 9 16,-8 1-5-16,6 8 0 15,-15-9 1-15,-6 9 3 16,0 1-6-16,-6-4 2 16,4 2-2-16,-11-3 3 15,1 5-2-15,-8-7 0 0,3-2-1 16,-3 0-1-16,-2-5 8 16,-2 0-6-16,-1-6 4 15,1 2-5-15,-1-2-2 16,2-3 4-16,-5 2 1 15,3-6-4-15,-1 3 0 16,-7 8 8-16,9-2-8 16,-4-2 0-16,4 10 2 15,-1-9-4-15,11-4 3 16,0 0 3-16,11-1-2 16,3-9-3-16,-4 11 1 15,-2-7 0-15,2-4-2 16,4 3 3-16,0-3 0 15,-5 0-1-15,9 0 0 0,-2 0 5 16,7 0-1-16,-3 0-3 16,7 0 4-16,-5 0-5 15,6 0 2-15,-3 0 2 16,9 0-4-16,-1 0 0 16,0 0 1-16,-3 0 3 15,3 0-4-15,0 0 3 16,3 0-3-16,3 0 3 15,-6 0-1-15,3 0-1 16,2 0 0-16,-4 0 0 16,-1 0 0-16,-3 0-2 15,-1-3 0-15,-9-8-4 0,10 7 4 16,-13 0 1-16,9-1 0 16,0-1-1-16,-5 6 0 15,6-4 1-15,-2 0-1 16,-5-1 1-16,3 1-1 15,-3-6 0-15,10 5 3 16,-1-3-2-16,-1 3-1 16,11-1 0-16,-6-3 0 15,7 0-1-15,-2-10 1 16,1-3-2-16,-3-11 1 16,5 2-3-16,0-11 4 15,2-2-1-15,2-11 0 16,-2 5 0-16,1-5 1 0,5-2 0 15,0 4-2-15,0-4 2 16,0 4 0-16,0-6 0 16,0 9 1-16,0 3-1 15,0 4 0-15,0 12-4 16,0-2 8-16,0 5-4 16,0 1 0-16,0-6 1 15,0 5-1-15,0 1 0 16,0 0 0-16,0 3-2 15,0 0 1-15,11 7 0 16,-11-2 1-16,4 10-4 16,-3 3-5-16,4-2-8 15,-1 4-8-15,0-1-19 0,-1-5-26 16,15-14-19 0,11-3-40-16,-8-13-105 0</inkml:trace>
    <inkml:trace contextRef="#ctx0" brushRef="#br0" timeOffset="1231.4984">411 848 153 0,'0'0'77'0,"0"0"-63"16,0 0-3-16,0 0 27 15,0 0 16-15,0 0 1 16,120 3-14-16,-44-20-2 16,14-10-5-16,8-16 4 15,21-4-11-15,6-8-5 16,21-11-7-16,8-8 1 16,-3-4-13-16,4-1-3 15,-10 1 5-15,-7 3-5 16,-12 5-18-16,-10 7-3 15,-11 12-10-15,-20 8 5 16,-16 11-6-16,-23 17 1 16,-23 11 0-16,-7 4-6 0,-12 0 10 15,-4 0-22-15,0 15-34 16,-24 21 46-16,-27 15-43 16</inkml:trace>
    <inkml:trace contextRef="#ctx0" brushRef="#br0" timeOffset="15833.5487">138 976 48 0,'0'0'50'15,"0"0"12"-15,0 0-12 16,0 0-11-16,-146 196-27 16,146-181-11-16,14-12 16 0,35-3 27 15,34 0 35 1,11-3 5-16,25-40-12 16,15-13-41-16,1-18-3 0,5-4-7 15,5-7 5-15,1 3-16 16,3-2 9-16,-8 9-13 15,-11 10 4-15,-15 1-3 16,-21 19-1-16,-10 2-5 16,-19 11 5-16,-9 4-3 15,-10 8-2-15,-8 2 5 16,-8 5-3-16,-5 5 1 16,-11 1-1-16,-2 7 0 15,-8-3 1-15,1 3 0 16,-5 0 1-16,0 0 10 15,0 0-11-15,0 0 5 16,0 0 1-16,0 0-8 16,0 0 1-16,0 0 2 0,0 0-4 15,0 0 1-15,0 0-2 16,0 0 3-16,0 0 2 16,0 0-3-16,0 0 1 15,0 0-3-15,0 0 0 16,1-4 1-16,-1 4 4 15,0 0-4-15,0 0 0 16,0 0 4-16,0 0-4 16,0 0 3-16,0-6-4 15,0 6 1-15,0 0-2 16,0 0 2-16,0 0-1 16,0 0 0-16,0 0 0 0,0 0 2 15,0 0 2-15,0 0-4 16,0 0 0-16,0 0 5 15,0 0-9-15,0 0 8 16,0 0-4-16,0 0 2 16,0 0-2-16,0 0 1 15,0 0-1-15,0 0 2 16,0 0 0-16,0 0 0 16,0 0-2-16,0 0 2 15,0 0-1-15,0 0-1 16,0 0 0-16,0 0 2 15,0 0 0-15,0 0-3 16,0 0 2-16,0 0-1 16,0 0 0-16,0 0 2 0,0 0-2 15,0 0 1-15,0 0-1 16,0 0 0-16,0 0 1 16,0 0-2-16,0 0 1 15,0 0 0-15,0 0 0 16,0 0 0-16,0 0 0 15,0 0 0-15,0 0 0 16,0 0 0-16,0 0 0 16,0 0 0-16,0 0 0 15,0 0 1-15,0 0 0 16,0 0 2-16,0 0-3 0,0 0 1 16,0 0 1-16,0 0 0 15,0 0-2 1,0 0 2-16,0 0-1 0,0 0-1 15,0 0 0-15,0 0 1 16,0 0-1-16,0 0 1 16,0 0-2-16,0 0 2 15,0 0-1-15,0 0 1 16,0 0 1-16,0 0-2 16,0 0 2-16,0 0 0 15,0 0-1-15,0 0 0 16,0 0 7-16,0 0-8 15,0 0 2-15,0 0 3 0,0 0-1 16,0 0-4 0,0 0 0-16,0 0-1 0,0 0 1 15,0 0 0-15,0 0 0 16,0 0 0-16,0 0 1 16,0 0-2-16,0 0 2 15,0 0-2-15,0 0 0 16,0 0 0-16,0 0 0 15,0 0 1-15,0 0 0 16,0 0 0-16,0 0 0 16,4 0 0-16,1 0 0 15,-1 13 1-15,2-2 2 0,-5-7-3 16,-1 0 1 0,0-3-1-16,0-1 2 0,0 0-2 15,0 0 0-15,0 0 0 16,0 0 0-16,5 0-2 15,-5 0 2-15,0 0-2 16,0 0 7-16,0 0-9 16,0 0 4-16,0 0 0 15,0 0 1-15,4 0-1 16,-4 0-1-16,0 0 1 16,0 0 0-16,0 0 6 15,0 0-6-15,0 0-7 16,0 0 6-16,0 0-1 15,0 0-15-15,0 0-4 16,0 0-10-16,4 0 2 0,-4 0-25 16,8-5-26-16,-4-27-29 15,-4-2-152-15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4:25.50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0B6EC0-0EA1-4059-B814-0222FF48BCB0}" emma:medium="tactile" emma:mode="ink">
          <msink:context xmlns:msink="http://schemas.microsoft.com/ink/2010/main" type="inkDrawing" rotatedBoundingBox="5583,18579 8692,17788 8800,18212 5691,19003" semanticType="strikethrough" shapeName="Other">
            <msink:sourceLink direction="with" ref="{7EB3D802-1582-4ECF-B9D1-99F48A989274}"/>
          </msink:context>
        </emma:interpretation>
      </emma:emma>
    </inkml:annotationXML>
    <inkml:trace contextRef="#ctx0" brushRef="#br0">-1 962 134 0,'0'0'83'0,"0"0"13"16,0 0-12-16,0 0-31 15,0 0-21-15,0 0-8 16,0 0-9-16,-4 0-1 16,4 0-3-16,0 0-1 15,0 0-8-15,0 0 1 16,0 0-3-16,0 0 1 16,23 0 6-16,9 0 4 15,0-4-4-15,0-11 9 16,7 6-8-16,3-6 13 15,0-10-11-15,-1 5-4 0,-1-4 13 16,7-4-9-16,-8-4-1 16,11 0 2-16,-7-8-9 15,-4 10 6-15,-2-9-1 16,-2 8-3-16,-1-5-3 16,0 2 1-16,0 3 0 15,-11 8-2-15,9-1 1 16,-10 3-1-16,-1 1 1 15,4-4 0-15,3-2-2 16,-1 6 1-16,4 2 0 16,-8-2 1-16,4 7-1 15,-9 1 0-15,1-1-1 16,-5 11 1-16,-1 1-2 16,-13 1-3-16,9-4 5 15,0 4 0-15,1-10 6 16,-3 6-6-16,5 4 0 0,-8-7 2 15,0 7-1-15,-4-3-1 16,5 3 0-16,-1-3 0 16,5 3 0-16,-5 0 4 15,0 0-3-15,2 0 0 16,-3 0 0-16,10 0 1 16,-1-4-1-16,1 4 0 15,0 0-2-15,0 0 0 16,-3 0 1-16,9 0 3 15,-2 0-1-15,1 0-1 0,2 0-1 16,-2 0 0-16,-1 0 0 16,2 0 5-16,4 0-4 15,-6 0 0-15,10 0-1 16,2 0 0-16,-3 0 3 16,-2 0 2-16,-2 0-2 15,10 0 1-15,-4 0 3 16,-5 0-3-16,4 0 0 15,-9 0-4-15,-4 0-2 16,9 0 2-16,-10 0 2 16,5 0 4-16,-5 0-10 15,1 0 9-15,10 0-8 16,-7 0 9-16,-2 0-6 0,12 0 0 16,-1-3 0-16,3-1-4 15,6-4 11-15,3-1-6 16,5 3 1-16,8-7-2 15,0-2 1-15,4 7-1 16,4-10 1-16,-9 4-2 16,9 0 1-16,-8 4 0 15,-2 0 1-15,-2 1 2 16,-8 1-2-16,-1 8-1 16,-7-6-1-16,1 2 1 15,5 4 0-15,-5-4 0 16,-2 0 0-16,3 2 1 15,-6-1-1-15,6-1-1 16,-7-2 1-16,3 5 0 0,-3-3 0 16,-3-2 1-1,1 3-1-15,-1-8 2 0,-3 7-2 16,5-5 0-16,-8 0 1 16,1 5-2-16,-3 3 3 15,-1-3-1-15,-1 0-1 16,-9 4 2-16,-4 0-2 15,4-4 2-15,-4 4-2 16,5 0 0-16,-5 0 1 16,0 0-6-16,0 0 10 15,0 0-8-15,0 0 3 16,0 0-14-16,0 0-13 16,-26 22-83-16,-34 15-26 0,-21 9-51 15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0:34.4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E1A42E-B65F-4CC0-B865-FCD9FD59ADA4}" emma:medium="tactile" emma:mode="ink">
          <msink:context xmlns:msink="http://schemas.microsoft.com/ink/2010/main" type="inkDrawing" rotatedBoundingBox="9445,5633 18047,4631 18249,6359 9646,7361" semanticType="callout" shapeName="Other"/>
        </emma:interpretation>
      </emma:emma>
    </inkml:annotationXML>
    <inkml:trace contextRef="#ctx0" brushRef="#br0">6177 1241 193 0,'0'0'42'16,"0"0"-29"-16,0 0 6 16,0 0 14-16,0 0 37 15,0 0-36-15,0 0 14 16,-59 0-12-16,35 0-25 16,3 0 14-16,-7 0-2 15,-4 0-9-15,5 0-8 16,-5 0 21-16,4 0-8 15,1 0 4-15,-4 0-14 16,-2 0 10-16,7 0-18 16,-9 0 18-16,6 0-10 15,-3 0-2-15,-1 0-6 0,-4 0 4 16,-2 0-3-16,4 0 4 16,-4 0 1-16,-6 0 2 15,6 0-7-15,1 0 3 16,-5 0 5-16,-2 0-7 15,4 0 1-15,-4 0 4 16,9 0-8-16,-6 0 3 16,1 0-3-16,9 0 7 15,-5 0-6-15,6 0 3 16,-9 0-1-16,8 0 0 16,-15 0 1-16,7-2 1 15,3-2-2-15,-3 0 6 16,4 4-8-16,-6-4 3 0,1 4-4 15,0 0 0-15,-8 0 7 16,-2 0-3-16,-1 0 0 16,8-3-3-16,-5-2-1 15,6 5 0-15,-2 0 2 16,4 0 1-16,0 0 1 16,5 0-2-16,-6 0-2 15,1 0 3-15,7 0 0 16,-1 0-3-16,-4 0 4 15,2 0-3-15,1 0 4 16,3 0-1-16,2 0-4 16,-2 0 4-16,3 0-4 0,-2 0 2 15,4 0-1-15,0 0 2 16,1 0 1-16,-5 0-3 16,4 0 0-16,2 0-1 15,-7 0 3-15,3 0-1 16,-2 0-2-16,0 0 0 15,0 0 0-15,9 0 0 16,-9 0 2-16,8 0 0 16,1 0-1-16,-4 0-1 15,5 0 0-15,-7 0 0 16,3 0 0-16,4 0 0 16,-10 5 0-16,9-2 0 15,-9 1-1-15,0 4 0 0,-10 3 1 16,7-6 0-1,-1 3 1-15,13-3 1 0,-9 1-2 16,9 1 0-16,-5-6 0 16,5 5 0-16,1 1 9 15,-3-7-17-15,-1 6 15 16,-7-6-7-16,-2 1 0 16,-5 7-3-16,3 0 3 15,-9-1 6-15,-5-3-6 16,9 1-4-16,-10 0 4 15,10 2 0-15,1-5 1 16,5 7-1-16,3-1 0 16,-2-1 0-16,1-3-1 15,4-1 2-15,-2 1-1 0,0-4 1 16,0 2 5-16,5-2-6 16,-5 4-4-16,0 8 4 15,3-6 3-15,-6 10-1 16,-10-3-2-16,9-5 0 15,-11 6 0-15,1-1 1 16,-3-7-1-16,8 3 0 16,-10 3 0-16,6-4 0 15,5-4 7-15,-5 0-12 16,-3 5 5-16,0-9 0 16,-7 10-1-16,0-5 1 15,1-1 1-15,10 3 3 0,1 0-2 16,2-3-2-16,4 0 1 15,5-3-1 1,0-1-6-16,1 5 6 0,4 2 0 16,2-7 0-16,3 3 2 15,9 2-1-15,-3-5 2 16,5 0 1-16,-4 4-1 16,-7 0-1-16,-5 0-1 15,4-1 2-15,-14 4-3 16,10-3 2-16,-6 0 2 15,-2 2 0-15,-2-6-4 16,6 3 0-16,-12-3 3 16,4 10-2-16,7-9-2 0,1-1 5 15,7 4-4 1,-3-4 2-16,6 4-1 0,1 0-1 16,1-4 0-16,6 1 0 15,-10-1 1-15,8 0-1 16,2 6-1-16,-4-2 1 15,1 0 0-15,-1-4-2 16,4 6 2-16,-5 1-3 16,2 0 5-16,-4 1-3 15,1 4 1-15,6-5-1 16,-1 2 1-16,0-1 0 16,4-1 0-16,2-3 0 0,3 0 0 15,-3-4 3-15,-3 5-3 16,7 1 0-16,4-6 0 15,-4 4-1-15,4-4-6 16,0 0 5-16,0 3 0 16,0 1-2-16,0 6 2 15,0 0 0-15,0 4 1 16,0 10-3-16,14-2 2 16,-1 1 2-16,6 1-1 15,-1-5 1-15,0-2 0 16,4 2 0-16,-4-4 1 15,2-2-1-15,-3 1 0 16,1-6-7-16,-1 1 7 0,-1 1 0 16,6-1-1-1,-5-5-3-15,1 3 2 0,2-4-1 16,3-3-1-16,5 5 2 16,-2-5 2-16,4 0-1 15,8 0 0-15,-5 0 1 16,2 0-7-16,12 0 6 15,-13 0 1-15,14 0 0 16,6 0 3-16,-8 0-3 16,4 0 0-16,5 0-1 15,0-8 2-15,7 1-2 16,6-1 1-16,-2 8 0 16,5-4 0-16,1 3 1 15,-2-9-1-15,-3-7-4 16,4 3 2-16,1-6 0 0,1 7 4 15,-1-5-2-15,-2 5 0 16,5-6-5-16,-5 3 5 16,1 3 5-16,3 0-5 15,4 3 0-15,-5 3 2 16,4 0-2-16,-13 7 2 16,-1-3-2-16,-3-2 2 15,-1 0-1-15,-4 1-1 16,-2 4 0-16,3-4 0 15,2-2 2-15,-5 6-2 16,5-2 0-16,-8-2 2 16,-6 4-2-16,7-4 0 0,5 4 0 15,-2 0 0 1,-3 0 0-16,-4-4 1 0,-3 4-1 16,5 0 0-16,-8 0 0 15,4 0 4-15,-3 0-4 16,-3 0-3-16,5 0 1 15,1 0 0-15,-9 4 2 16,4 0 0-16,3 2 0 16,-12 0 0-16,10 1 0 15,-2-1 2-15,0-6-2 16,-4 8 0-16,1-8 0 16,7 7 1-16,-4 5 2 0,0-12-3 15,0 4-6 1,2 1 6-16,-4-5 3 0,0 9-3 15,3-5 3-15,-1-3-5 16,1-1 2-16,0 0 0 16,1 0-1-16,-1 0 3 15,7 0-9-15,-4 0 6 16,1 0 0-16,5 0 1 16,-4 0 0-16,-3 0 1 15,12 0 4-15,1 0-3 16,4 8-2-16,5-3-1 15,0 2-6-15,-4 1 7 16,-1 1-1-16,-1 2 0 16,4 1 0-16,2-2-4 15,-4-1 4-15,-5 3-2 0,-4-4 3 16,-1 0-1 0,-6-1 1-16,-1 0 0 0,-6 3-1 15,-3-3 1-15,0 3-2 16,-7-9 1-16,10-1 2 15,-10 0-2-15,5 4 1 16,-9 0-4-16,2-4 4 16,4 5 0-16,-7-5-2 15,7 0-1-15,-3 0 1 16,4 0-4-16,-1 0 4 16,-3 0 2-16,8 0-2 15,-8 0-11-15,7 0 9 0,-2-5 4 16,2-14-2-16,-5 2 2 15,4-10 0-15,-5-4 3 16,5 1-4-16,-4 1 2 16,-8 6-1-16,-6 0 0 15,1 9-7-15,-9-5 7 16,2 1 6-16,-5-9 1 16,2-7-6-16,-1 3-1 15,0-7 7-15,-2 10-7 16,-2 2 3-16,0 2-1 15,0 5 1-15,0-4-3 16,0 1 7-16,0-2-5 16,0-9 1-16,-10 0-2 15,-2-2 2-15,2 5 1 16,-13 2 0-16,5-8-1 0,-9 14-3 16,-9-3 1-16,8-1 0 15,-14 7 2-15,6 4-2 16,1 6-1-16,1 1 5 15,0 2 3-15,8 6-8 16,-3 0-3-16,5 0 3 16,5-3 3-16,2-2 0 15,16 5-2-15,1-5-1 16,0 5 0-16,0 0 0 16,0 0 0-16,0 0 0 0,0 0-4 15,0 0 0 1,0 0-11-16,0 0-26 0,0 0-10 15,0 0 3-15,21 0 3 16,13 10 6-16,-8-1-42 16,3 2 31-16,-7-8-16 15,1-3 0-15,-3 0 15 16,-4 0 13-16,-3 0 18 16,-7 0 20-16,3 0 2 15,-4 0 8-15,0 0 9 16,-5 0 20-16,4 0-1 15,-4 0-1-15,4 0-10 16,1 0-10-16,8 0-5 16,1 0 7-16,14 0 4 15,-9 0-5-15,10 0-14 0,6 0 4 16,-5 0 0-16,11 0 2 16,1 0 4-16,-10 0-14 15,8 0 4-15,-1 0 6 16,1 0-10-16,0 0 11 15,1 0-9-15,8 0 10 16,2 0-8-16,8-23 4 16,5-15 14-16,2-5-17 15,0-12 5-15,13-4 6 16,2-8-14-16,10-1 9 16,3 4-11-16,8-3 3 15,-2-2-2-15,-3 0 0 0,6-2-2 16,-6 1-3-16,-7 3 4 15,6 8 1-15,-22 5-1 16,-6 3 2-16,-10 11 2 16,-14 6-3-16,-9 13 0 15,1 3 1-15,-17 9-2 16,1-3-3-16,-7 9 3 16,-1-1 5-16,-4 0-5 15,-2 0 0-15,-1 1-7 16,2-2 7-16,6 0 2 15,-3 5 1-15,-1-8 1 16,1 4 2-16,-6-1 1 16,-2 4 1-16,-2 1 8 0,4 0-7 15,-4 0-8-15,0 0 17 16,0 0-7-16,0 0-1 16,0 0 3-16,0 0-4 15,0 0-1-15,0 0 2 16,0 0 0-16,0 0-2 15,0 0 2-15,0 0-1 16,0 0 0-16,0 0-3 16,0 0-4-16,0 0-2 15,0 0 2-15,0 0-6 16,0 0 6-16,0 0-4 16,0 0-11-16,0 0-14 0,0 0-36 15,-35 31-51-15,-45 3-199 16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4:40.33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D835BC2-ECBC-4E32-AD0B-AF5ABCA49B5C}" emma:medium="tactile" emma:mode="ink">
          <msink:context xmlns:msink="http://schemas.microsoft.com/ink/2010/main" type="inkDrawing" rotatedBoundingBox="8060,17015 14317,16403 14374,16984 8117,17596" semanticType="callout" shapeName="Other">
            <msink:sourceLink direction="with" ref="{B56F1FF8-DA04-439C-B72B-F983701B719D}"/>
            <msink:sourceLink direction="with" ref="{BE224117-4614-45D4-98C3-01832EA78010}"/>
          </msink:context>
        </emma:interpretation>
      </emma:emma>
    </inkml:annotationXML>
    <inkml:trace contextRef="#ctx0" brushRef="#br0">0 285 20 0,'0'0'79'0,"0"0"-56"16,0 0-3-16,0 0-3 16,0 0-2-16,0 0 3 15,0 0 20-15,0-39 6 0,0 39-9 16,0 0 7-16,0 0 3 15,0 0-13-15,0 0-12 16,0 0-1-16,0 0 5 16,0 0-13-16,0 0 7 15,0 0 7-15,0 0-3 16,0 0-2-16,0 0-1 16,0 0-11-16,0 0 14 15,0 0-7-15,0 0-10 16,0 0 13-16,0 0-3 15,0 0-14-15,0 0 15 16,0 0-11-16,0 0 2 0,0 2-7 16,0 5 3-1,0 8-3-15,0 9 0 0,0-1 11 16,0 5-5-16,9 0 3 16,4 4-8-16,-3-9 9 15,6 8-5-15,-5-1-5 16,2-3 8-16,0 2-4 15,-4-3 0-15,0-2-3 16,1-4 0-16,0 0-1 16,-1-1 0-16,0-4 3 15,-5 3 0-15,0-12-3 16,5 6 4-16,-5-7-2 16,-4 1-1-16,5-1 2 0,-4 3 3 15,3-4-3 1,1 7 7-16,-1-2-9 15,2-1 2-15,-6 2-1 0,4-6 5 16,-4 2-2-16,0-2-4 16,5 2 1-16,-1-3-1 15,-4-3 0-15,0 0 4 16,0 0-5-16,0 0 0 16,0 0 1-16,0 0-1 15,0 0 0-15,0 0 0 16,0 0 3-16,0 0 0 15,0 0-3-15,0 0 0 16,0 0 4-16,0 0-2 16,0 0-2-16,0 0 0 15,0 0-2-15,0 0 2 16,0 0 0-16,4 0 0 0,-4 0-5 16,0 0 1-16,5 0-3 15,-1 0 4-15,5 0 3 16,1 0 3-16,6 0 2 15,4 0-5-15,3 0 0 16,-2 0 0-16,3 0 3 16,3 0 0-16,2 0-1 15,-3-3 0-15,11-3 3 16,-9-3 2-16,8 0-1 16,-4 3 1-16,4 2-6 15,-5-6 1-15,7 7 2 0,-8-1 6 16,3-11-7-1,-5 10-1-15,8-5 0 0,8 5 10 16,-1-7-8-16,7 1 6 16,-4 7-4-16,-1-11-6 15,0 6 1-15,-3 5 0 16,-7-4 1-16,-2 1 0 16,-2 4-2-16,2-3 0 15,-6-2 2-15,5 5 1 16,-5-4-4-16,-1-2 1 15,3 5 0-15,-3-7 1 16,-2 4-1-16,-2 1 0 0,-4 2-3 16,0 1 6-1,1-3 1-15,0 5-4 0,-1-7 0 16,0 4 0-16,0-1 0 16,-4 1 1-16,7-2 1 15,-5 6-2-15,1-1-2 16,-4-3 2-16,2 4 3 15,-1-4-3-15,3-1-1 16,-4 1-1-16,-2 4 2 16,5-6-1-16,4-7 1 15,-3 9 0-15,5-2 0 16,-2-3 1-16,4 5 0 16,0-1-1-16,1-10 1 15,-3 11-1-15,2-14 0 16,2 8 0-16,-7 0 1 0,5 2-1 15,-3-1 0 1,-2 1 0-16,4-2 0 0,-1 1 0 16,-7-2 2-16,1 3-2 15,4 3 1-15,-1 1-1 16,11-2 0-16,6 1-5 16,6-3 4-16,-1-2 1 15,-5 2 3-15,-10 7-1 16,3 1 4-16,2-4-4 15,11 0-2-15,-14-1-8 16,3-1 8-16,-7 6 6 16,-8 0-4-16,8 0-3 0,-6-3 2 15,-5 3-1-15,7-6 2 16,-7 6-2-16,5 0 0 16,-1-4-2-16,3 0 0 15,11 3 2-15,19-9-1 16,1 5-1-16,3 1 2 15,10-6 12-15,-13 6-12 16,4 0-1-16,-6-1 1 16,-19 5 0-16,-1 0 1 15,-14 0 0-15,7 0-1 16,10 0 1-16,-9 0-7 16,13 0 10-16,-8 0-4 15,4-4 2-15,-15 4 0 0,0 0 0 16,17 0-2-16,5 0-3 15,3 0 0-15,4 0 2 16,-5 0 1-16,5 0-2 16,8 0 2-16,-3 0-1 15,-2 0 2-15,2 9 0 16,-6 2-1-16,-6-4 1 16,-10-3 0-16,-7-2 0 15,-2 1-2-15,6 1 2 16,-3 2 1-16,-4-1 1 15,-1-5-2-15,5 4-1 16,0 2 0-16,5-6-5 0,-2 0 5 16,1 0 2-1,-5 0-2-15,-3 0 0 0,9 0 0 16,-1 0 0-16,5 0 0 16,14 0-3-16,-2 0 1 15,15 0 2-15,-3-14 3 16,3 7-1-16,-4-2-2 15,0 1 2-15,3 2-4 16,-7 2 2-16,4 0 0 16,-4 4 0-16,-6 0 0 15,0 0 0-15,0 0 2 16,-3 0 0-16,-10 0-2 16,-5-5 3-16,-9 5-3 0,-4-4 0 15,2 4 2 1,-10 0-1-16,4 0-2 0,-1 0 0 15,0-5 1-15,1 5 3 16,-3-6-3-16,6 3 0 16,7 3 0-16,6-4 0 15,8-2-2-15,2 2 0 16,-4-4 2-16,-4 6 1 16,-2-2 1-16,1 0-2 15,-14 0 0-15,2 4 0 16,4-2 1-16,-6-1-1 15,-5-1 0-15,5 4-1 16,-2-6 0-16,7 5 1 0,-4-3-2 16,-6-5 2-1,2 5 1-15,3 4 0 0,-1 0 0 16,0-6-2-16,5 6 2 16,-7-4-1-16,11-1 0 15,-1-3 0-15,-1 2 0 16,7-2 1-16,7-1-1 15,2 2-2-15,-3 0 2 16,-6 5 1-16,-1-2 0 16,-2 0-2-16,-7 0 1 15,-6 4 0-15,4-7 1 16,1 7-1-16,-3-3 0 16,2 3-1-16,-1 0 1 15,2 0 1-15,-7-6-1 16,10 6 1-16,-12 0-1 15,2 0-1-15,-1 0-1 0,9-4 4 16,-7 4-4-16,0-4-1 16,-3 4 3-16,7-3 4 15,-2 3-4-15,1 0 0 16,1 0 0-16,-3 0 0 16,-6 0 1-16,4 0-2 15,-4-3-3-15,0 3 4 16,5 0 4-16,-2-3-4 15,-2 3-1-15,-5 0-1 16,0 0 0-16,0 0 2 0,0 0 0 16,0 0 0-1,0 0-1-15,0 0 2 0,0 0-6 16,0 0 10-16,0 0-6 16,4 0 1-16,-4 0 0 15,4 0-2-15,-4 0 0 16,0 0 2-16,0 0-1 15,0 0-3-15,0 0 8 16,0 0-3-16,0 0 1 16,0 0-2-16,0 0 0 15,0 0-2-15,0 0-3 16,0 0 5-16,0 0 1 16,0 0-1-16,0 0-1 15,0 0 1-15,0 0 3 16,0 0-1-16,0 0 1 0,0 0-3 15,0 0 0 1,0 0 0-16,0 0 0 0,0 0 0 16,0 0 0-16,0 0-5 15,0 0 12-15,0 0-14 16,0 0 14-16,0 0-7 16,0 0 0-16,0 0-3 15,0 0 3-15,0 0 0 16,0 0 3-16,0 0-6 15,0 0 3-15,0 0 0 0,0 0-2 16,0 0 2 0,0 0-37-16,-37 0-93 15,-39-25-351-15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5:08.6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E364C2A-88C5-41D5-A494-8707DDA46ABF}" emma:medium="tactile" emma:mode="ink">
          <msink:context xmlns:msink="http://schemas.microsoft.com/ink/2010/main" type="inkDrawing" rotatedBoundingBox="8549,17919 13929,16966 14072,17769 8691,18722" hotPoints="13361,16630 13622,17206 9956,18869 9695,18294" semanticType="enclosure" shapeName="Rectangle">
            <msink:sourceLink direction="with" ref="{BE224117-4614-45D4-98C3-01832EA78010}"/>
          </msink:context>
        </emma:interpretation>
      </emma:emma>
    </inkml:annotationXML>
    <inkml:trace contextRef="#ctx0" brushRef="#br0">0 1457 162 0,'0'0'57'16,"0"0"-5"-16,0 0-4 15,0 0-12-15,0 0-13 16,0 0 3-16,0 0-26 15,0 0 0-15,9 0 25 16,17 0 1-16,16-15 5 16,-6-1-11-16,7-8-4 15,10-8-4-15,-2 5 5 16,4-10 0-16,-10 4-10 0,4-1-2 16,-7 0-5-1,-7 0 1-15,7-2 6 0,-10 1-7 16,5 4-1-16,-14 4 1 15,0 4-2-15,-1 5 2 16,-3-6 0-16,-1 6 1 16,-5 0 7-16,5 3-8 15,-5-4 0-15,7 5 0 16,-7 5 2-16,0-6-2 16,-4 3-6-16,0 11 6 15,-1-13 2-15,-2 14 1 16,-6-4-3-16,10-6 2 0,-1 7-2 15,-5-1-1-15,5 4 1 16,0-3 0-16,0-1 0 16,-4 0 4-1,14-4-8-15,-6 3 4 0,5-1 0 16,3 2 3-16,8-5 1 16,-2 9 0-16,6 0-1 15,2 0-3-15,2 0 6 16,0 0 0-16,3 0 1 15,2 0-1-15,-2 0-4 16,7 0 6-16,3 0-2 16,5 0 9-16,-3 0-9 15,3 0 0-15,0 0 0 16,0-5 0-16,1-5 8 16,-1 6-11-16,0-11 5 15,9 6-5-15,-1 1 1 16,10-6-4-16,-5 0 0 0,9 0 0 15,1-6 8 1,2 7-8-16,4-5-3 0,-7-6 3 16,-3 2 0-16,2 8 2 15,-11-1-4-15,3-4 4 16,-6 2 1-16,7-2-2 16,-10 1-1-16,-2 4 0 15,2-4 0-15,9-2 0 16,8-8 0-16,9 1 0 15,4-9 0-15,-2 6 0 0,4-1 0 16,1-1-4 0,-3 4 4-16,3-4 2 0,-11 9 0 15,-3 3-2-15,-7 2 0 16,-2 1-1-16,-13 2 3 16,-2 6 3-16,-3-1-5 15,-5 0 0-15,-7 7 0 16,-1-8 0-16,-6 3-5 15,4 4 10-15,0 3-10 16,2-3 11-16,3-2-6 16,2 1 0-16,4-3-1 15,-1 3 1-15,-10-4 0 16,5 5-1-16,-6 4 1 0,-9 0 0 16,-1 0 0-1,-11 0-11-15,1 0 10 0,-11 0-18 16,0 0-8-16,-4 0-15 15,0 0-9-15,0 0-12 16,-27 26-20-16,-34 13-208 16</inkml:trace>
    <inkml:trace contextRef="#ctx0" brushRef="#br0" timeOffset="954.9775">1151 1457 99 0,'0'0'61'0,"0"0"-15"16,0 0 24-16,0 0 1 15,0 0-21-15,0 0-14 16,0-25 0-16,0 22-23 16,0-4 10-16,29-3-6 15,1 0 8-15,14-4 0 16,14 0-3-16,10 1-2 15,17-9-4-15,13 2 10 16,12-12-2-16,6-3-5 0,17 1 4 16,18-3-7-16,4-5-5 15,14 6-7-15,-10 2-2 16,-11-1-1-16,0 6 6 16,-7-8-3-16,-5 10-3 15,-2-3 0-15,-4 3-1 16,-7-1 0-16,-12-3-4 15,-7 7 4-15,-8 1 4 16,-2-11 0-16,3 10-4 16,-7-3 4-16,7-1-2 15,-5 8-2-15,-2-4 4 16,1 0-3-16,-4 1-1 0,-6 8 2 16,-2 2 1-1,-11-2-1-15,-13 7-4 0,-7-3 4 16,-5 8-2-16,-6-1 2 15,-7 3 1-15,3-4-3 16,-6 1 0-16,-6 1-4 16,0 0 4-16,-3 3 0 15,3 0 0-15,-7 0 5 16,5-3-5-16,-1 3-4 16,-1-4 4-16,3-1 0 15,-1 4 0-15,-7 1 0 16,2 0 0-16,5 0 0 15,-6 0 2-15,0 0-4 16,-3 0 5-16,-1 0-4 0,-2 0 1 16,-2 0 0-16,6-4 1 15,-11 0-1-15,0 4-3 16,5 0-17-16,-5 0-1 16,0 0-22-16,0-6-24 15,0 2-39-15,-16-9-100 16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21.62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E0B56F7-7792-4C7E-9F13-FA18C25FA9A8}" emma:medium="tactile" emma:mode="ink">
          <msink:context xmlns:msink="http://schemas.microsoft.com/ink/2010/main" type="writingRegion" rotatedBoundingBox="20305,9925 22168,9766 22244,10657 20381,10816">
            <msink:destinationLink direction="with" ref="{2FACA253-4906-483C-B237-3EB2F2A0F8C4}"/>
            <msink:destinationLink direction="with" ref="{719641E5-3AB8-4EC0-8C77-E2DA2357055E}"/>
          </msink:context>
        </emma:interpretation>
      </emma:emma>
    </inkml:annotationXML>
    <inkml:traceGroup>
      <inkml:annotationXML>
        <emma:emma xmlns:emma="http://www.w3.org/2003/04/emma" version="1.0">
          <emma:interpretation id="{A3DF4894-5EA9-4618-B7B9-456C52C9D3C3}" emma:medium="tactile" emma:mode="ink">
            <msink:context xmlns:msink="http://schemas.microsoft.com/ink/2010/main" type="paragraph" rotatedBoundingBox="20305,9925 22168,9766 22244,10657 20381,108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B15EB0-D27B-4C79-895E-83556948D9B0}" emma:medium="tactile" emma:mode="ink">
              <msink:context xmlns:msink="http://schemas.microsoft.com/ink/2010/main" type="line" rotatedBoundingBox="20305,9925 22168,9766 22244,10657 20381,10816"/>
            </emma:interpretation>
          </emma:emma>
        </inkml:annotationXML>
        <inkml:traceGroup>
          <inkml:annotationXML>
            <emma:emma xmlns:emma="http://www.w3.org/2003/04/emma" version="1.0">
              <emma:interpretation id="{07C5F803-F0AD-4596-A11F-EE825EAE2449}" emma:medium="tactile" emma:mode="ink">
                <msink:context xmlns:msink="http://schemas.microsoft.com/ink/2010/main" type="inkWord" rotatedBoundingBox="20305,9925 22168,9766 22244,10657 20381,10816">
                  <msink:destinationLink direction="with" ref="{844835CA-86D5-496E-85FF-21F2F442E918}"/>
                  <msink:destinationLink direction="with" ref="{5EA63856-1F14-48A6-ABC1-8C6E77D1E42D}"/>
                  <msink:destinationLink direction="with" ref="{BAA47B79-C558-4684-B1B8-688BBDC46730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387 318 64 0,'0'0'173'0,"0"0"-130"16,0 0 20-16,0 0-12 15,0 0-17-15,0 0-9 0,19-175 7 16,-19 150-10-16,0 3 6 15,0 7 10-15,-9 2-16 16,-10-2 11-16,-6 6-16 16,-1-1 1-16,-6-2-4 15,-2 11-11-15,-6 1-3 16,-3 0-6-16,-3 0 6 16,5 1 0-16,9 17 3 15,9-8 6-15,8 4 0 16,2-10-8-16,9 6 13 15,4 0-14-15,0 6-2 16,0-1-2-16,0 4 4 16,23-1-3-16,9 5 1 15,7-9 2-15,9 6 3 0,3-7-3 16,-12-5-3-16,6 10 1 16,-3-3 1-16,-7-2 1 15,0 3-1-15,-6-3 1 16,-5 1-2-16,-5 1-2 15,-7 2-1-15,-6-3-5 16,-6 6 9-16,0-2-2 16,0-1 2-16,0 3 1 15,-11-3 30-15,-13 6-26 16,3-8 18-16,4-2-17 16,0-7 14-16,15-1-10 0,-2-5-4 15,4 0 5 1,0 0-7-16,0 0-1 0,0-24 3 15,0-17-3-15,0 0-4 16,4-1-1-16,15-2-2 16,9 9 3-16,2-4 2 15,3 8-13-15,-2 6 8 16,-5-1 2-16,7 7-3 16,-11 6 0-16,3 3 5 15,-6 5-4-15,-3 1 1 16,-3 4 0-16,-2 0 1 15,-1 0-4-15,-1 0 1 16,-2 0-2-16,2 0 3 16,0 19 5-16,1-6-4 15,0 6 4-15,-4-4 3 0,3-2 2 16,-2 1-4-16,-3-1 0 16,5-9-1-16,-8 2-2 15,8-2 0-15,0-4-4 16,1 0 5-16,0 0-2 15,2 0 3-15,-2 0 4 16,6-14 0-16,0-3 6 16,-8-6-8-16,1 2 1 15,-3-1 9-15,-6-1-3 16,0 3 8-16,0 3 1 16,0-6-2-16,0 8-4 15,-10 3 14-15,-15-3-15 0,0 6-10 16,4-1 2-16,0 10 2 15,3 0 3-15,2 0-8 16,1 0-4-16,1 0-13 16,3 0 17-16,-2 0-16 15,2 19-6-15,5-1-20 16,6 6-6-16,0 0-64 16,0 3-9-16,0-14-128 15</inkml:trace>
          <inkml:trace contextRef="#ctx0" brushRef="#br0" timeOffset="675.9589">1262-14 267 0,'0'0'67'16,"0"0"27"-16,0 0-39 16,0 0-14-16,0 0-9 15,0 0 11-15,4-136-18 16,-4 122 9-16,-4 7-4 16,-11 1-3-16,-5 2-4 15,-1 4-23-15,3 0 0 16,-3 0 0-16,7 0 0 0,-7 0-5 15,5 10 5-15,2 7 14 16,-2 9-8-16,4 0-1 16,-1 1-5-16,9-1-17 15,4-2 6 1,0 0-12-16,0-2-13 0,0-6 23 16,9-3-25-16,15 1 27 15,-2 0-2-15,14-4 3 16,-8 2 7-16,1 3-12 15,-3-6 14-15,-1 5-4 16,-4 4-1-16,0-3-4 16,-8 4 2-16,-7-6-1 15,-6 1 1-15,0 3-5 16,0 3 7-16,0-2 6 0,0 6 24 16,-11-2 16-16,-9-4-17 15,4-5 3-15,2 0 4 16,1-9 11-16,5-1-13 15,4-3 6-15,0 0-7 16,-2 0-2-16,-3 0-17 16,2-20-8-16,3-6 6 15,4-1-6-15,0-2 0 16,0-4-5-16,0 2-1 0,4 3 6 16,12 0-10-1,3 5-7-15,1-1-18 0,2 2-17 16,2 5-35-16,0-4-20 15,-4 7-52-15,-8 1-177 16</inkml:trace>
          <inkml:trace contextRef="#ctx0" brushRef="#br0" timeOffset="1104.8888">1481-102 231 0,'0'0'58'0,"0"0"8"0,0 0 7 15,0 0-22 1,0 0-11-16,0 0-14 0,45-44 1 16,-35 36-6-16,0 4 1 15,-6 4-14-15,3 0 0 16,6 0-4-16,-7 0-1 15,10 0-3-15,5 8 8 16,-8 14-1-16,1 6 7 16,-2 6-7-16,1 1 7 15,-6-1-7-15,-3 7 7 16,1 2-9-16,-5-6 6 16,0 5-10-16,4-7 5 0,-4-2 0 15,0-6-6-15,0-3 6 16,2-4-4-16,-2-6-1 15,0-6-1-15,4-4-11 16,-4 1-9-16,0-3-16 16,0-2-16-16,0 0-14 15,0 0-4-15,0 0-21 16,0 0-59-16</inkml:trace>
          <inkml:trace contextRef="#ctx0" brushRef="#br0" timeOffset="1428.2509">1537 234 172 0,'0'0'162'0,"0"0"-69"16,0 0-19-16,0 0-39 15,0 0-11-15,0 0-18 16,9-31 7-16,11 18 4 15,-1-6-2-15,9-1-5 16,-5 2 8-16,6 3 2 16,-7 1-19-16,2 2 5 15,-4-2-3-15,-1 4-2 16,2 3 0-16,-3-5 0 16,3 0 5-16,-5 1-6 15,-2 2-4-15,-2 1 2 0,-5 2-19 16,-5 6-17-16,-2 0-31 15,0 0-1-15,0 0-60 16</inkml:trace>
          <inkml:trace contextRef="#ctx0" brushRef="#br0" timeOffset="4599.8818">1491 1171 214 0,'0'0'73'0,"0"0"34"15,0 0-47-15,0 0-20 16,0 0-10-16,0 0-1 16,85-143-14-16,-64 142 0 15,-1 1-4-15,7 0-6 16,1 0-4-16,2 0 0 16,-1 13 0-16,-10 16-1 15,-3-2 0-15,-7 12 0 16,-9 0 13-16,0-1-1 15,0 10 3-15,-13-2-2 16,-13-11 6-16,1-6-19 16,5-1-1-16,5-14-31 0,7-6-27 15,5-8-50-15,-2 0-60 16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25.9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AA47B79-C558-4684-B1B8-688BBDC46730}" emma:medium="tactile" emma:mode="ink">
          <msink:context xmlns:msink="http://schemas.microsoft.com/ink/2010/main" type="inkDrawing" rotatedBoundingBox="19638,10794 19945,9916 20247,10021 19939,10900" semanticType="callout" shapeName="Other">
            <msink:sourceLink direction="with" ref="{2FACA253-4906-483C-B237-3EB2F2A0F8C4}"/>
            <msink:sourceLink direction="with" ref="{07C5F803-F0AD-4596-A11F-EE825EAE2449}"/>
          </msink:context>
        </emma:interpretation>
      </emma:emma>
    </inkml:annotationXML>
    <inkml:trace contextRef="#ctx0" brushRef="#br0">1621 884 449 0,'0'0'32'15,"0"0"62"-15,0 0 11 16,0 0-32-16,0 0-17 16,0 0-11-16,-75-15-18 15,70 15 0-15,1 0-2 16,-3 29-17-16,-2 12 7 15,5 14-9-15,4 15-4 16,0 3-2-16,0 2 6 16,0 4-6-16,13-1 0 15,3-3 2-15,0 0-1 16,-3-7-1-16,-3-7 7 16,-3-6-15-16,6-9-1 0,-8-7-17 15,2-12 1-15,-3-10-9 16,-4-10-16-16,0-7-9 15,0 0-41-15,0 0 3 16,0-19-30-16,0-20-112 16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25.49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9641E5-3AB8-4EC0-8C77-E2DA2357055E}" emma:medium="tactile" emma:mode="ink">
          <msink:context xmlns:msink="http://schemas.microsoft.com/ink/2010/main" type="inkDrawing" rotatedBoundingBox="19989,10680 20009,10210 20048,10212 20028,10681" semanticType="verticalRange" shapeName="Other">
            <msink:sourceLink direction="with" ref="{8E0B56F7-7792-4C7E-9F13-FA18C25FA9A8}"/>
          </msink:context>
        </emma:interpretation>
      </emma:emma>
    </inkml:annotationXML>
    <inkml:trace contextRef="#ctx0" brushRef="#br0">452 1119 379 0,'0'0'53'15,"0"0"29"1,0 0-4-16,0 0 11 0,0 0-30 15,0 0-23-15,0 0 0 16,-90-13-27-16,64 46 6 16,-12 21-3-16,4 17 6 15,2 12-10-15,-3 10 0 16,6 4 0-16,7 1 0 16,9-16 3-16,13-13-7 15,0-23-4-15,0-12-14 16,35-14 6-16,10-16-3 15,10-4-4-15,13 0 10 16,-7-38-8-16,7-10 5 0,-10-10-6 16,-3-2-5-1,-4 9 4-15,-12 3-15 0,-1 8 22 16,-12 3 2-16,-7 9 0 16,-3 14 6-16,-7-1 6 15,-5 15-6-15,-1 0-5 16,1 0 5-16,-4 0 4 15,0 0-4-15,0 0-6 16,0 0 6-16,0 10 8 16,0 17 11-16,0 0-8 15,0-1 3-15,0 0-8 16,0-8-2-16,0-4-4 16,5 5 0-16,5-10-5 15,6 1 1-15,1-5 2 0,0-5-3 16,8 0 3-16,4 0 1 15,2-4 2-15,-5-16-1 16,3-12 2-16,-10 9 4 16,-3-8-5-16,-5 3 1 15,-7-2 0-15,-4 3-1 16,0 13 5-16,0-9-1 16,0 9 0-16,-21 0 7 15,-13-1 6-15,-6 7-11 16,1 1-7-16,4 3 3 15,0 4-3-15,3 0 6 16,13 0-6-16,3 0-12 16,12 0 10-16,4 0 1 0,0 0-26 15,0 19-5 1,0 0 10-16,0 4-57 0,30-10-41 16,4-2-44-16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0:26.61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CB3FB6-0D5B-4494-961C-B355C09BA2F5}" emma:medium="tactile" emma:mode="ink">
          <msink:context xmlns:msink="http://schemas.microsoft.com/ink/2010/main" type="writingRegion" rotatedBoundingBox="20219,11304 24601,9511 25038,10580 20656,12373"/>
        </emma:interpretation>
      </emma:emma>
    </inkml:annotationXML>
    <inkml:traceGroup>
      <inkml:annotationXML>
        <emma:emma xmlns:emma="http://www.w3.org/2003/04/emma" version="1.0">
          <emma:interpretation id="{9B3DEA6C-E7A1-4F5A-A6DB-9BA54DC23AB7}" emma:medium="tactile" emma:mode="ink">
            <msink:context xmlns:msink="http://schemas.microsoft.com/ink/2010/main" type="paragraph" rotatedBoundingBox="20219,11304 24601,9511 25038,10580 20656,123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EDC0EC-7720-457B-A7CD-C9E381AC090B}" emma:medium="tactile" emma:mode="ink">
              <msink:context xmlns:msink="http://schemas.microsoft.com/ink/2010/main" type="line" rotatedBoundingBox="20219,11304 24601,9511 25038,10580 20656,12373"/>
            </emma:interpretation>
          </emma:emma>
        </inkml:annotationXML>
        <inkml:traceGroup>
          <inkml:annotationXML>
            <emma:emma xmlns:emma="http://www.w3.org/2003/04/emma" version="1.0">
              <emma:interpretation id="{A6C29AE1-AC62-471E-99D3-5E95D138C2C4}" emma:medium="tactile" emma:mode="ink">
                <msink:context xmlns:msink="http://schemas.microsoft.com/ink/2010/main" type="inkWord" rotatedBoundingBox="20219,11304 24009,9753 24446,10822 20656,12373">
                  <msink:destinationLink direction="with" ref="{2FACA253-4906-483C-B237-3EB2F2A0F8C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1797 1178 226 0,'0'0'81'0,"0"0"-11"16,0 0-8-16,0 0-22 15,0 0-13-15,68-188-1 0,-61 155 8 16,-7 2-15-16,0-2-1 15,0 9 6-15,0 0 6 16,0 11-3-16,0-1-3 16,-11 9-5-16,2 1-15 15,2-1 4-15,2 5-6 16,5 0 3-16,0 0-5 16,0 0-7-16,0 0-3 15,0 5-15-15,0 18 25 16,19 9 0-16,-1-4 0 15,0 2 0-15,3-2 2 16,8-1-2-16,-12 4 0 16,6-7-2-16,6 0-15 15,-8-1-17-15,0-6-19 0,4-3-38 16,-2-13-39-16,-2-1-74 16</inkml:trace>
          <inkml:trace contextRef="#ctx0" brushRef="#br0" timeOffset="1655.7221">2239 911 267 0,'0'0'123'0,"0"0"-13"16,0 0-21-16,0 0-43 0,0 0-23 16,0 0-1-1,-24 39 1-15,24-15-17 0,0-4 0 16,0 3-6-16,0-4-1 15,0-4-7-15,0-10-1 16,7-1-6-16,-3 0-16 16,5-4 5-16,1 0 9 15,0 0 6-15,0 0-3 16,-1-9 1-16,-9-14 13 16,3 8 5-16,-3-1-4 15,0 1 3-15,0-1-2 16,0-1 3-16,-7 3 4 15,-2-3 1-15,3-2 4 16,2 4-9-16,4-8-3 16,0 10-2-16,0-7 0 15,0 2-2-15,6 4-1 0,14-12 3 16,7 2 0-16,1 3-1 16,0-1-3-16,-1 4-2 15,-4 1 4-15,2 1-6 16,-5 1 0-16,3 2 2 15,-1-5 2-15,-6 5 1 16,5 3 3-16,-13-4-1 16,1 4 1-16,-8-2 0 15,-1 7 4-15,0-5 6 16,0 5 25-16,0 1-14 16,0 4 18-16,0 0-2 0,-18 0-13 15,-3 0-12-15,-1 0-5 16,-7 0-2-16,6 22 8 15,4-1-3-15,6 3-4 16,3 6 2-16,6 2 1 16,4 6-8-16,0-1-1 15,0 6 5-15,0-8-8 16,0-3 3-16,9 2-3 16,5-11 2-16,6-5 1 15,1-3-9-15,-3 0-3 16,3-8 1-16,-5-3-3 15,3-4 4-15,2 0-10 16,0 0 16-16,-5-7-9 16,1-21-5-16,-7-2 10 15,-3 2 4-15,-2-4-1 0,-5 9 5 16,0-4-1-16,0 4 2 16,0 3 1-16,0 10 2 15,0 6 2-15,0 4 11 16,0 0 9-16,0 0 0 15,0 0-6-15,0 0-14 16,0 0-5-16,0 0-2 16,0 18 2-16,0 2 3 15,0 11-4-15,16-7 1 16,1-4-2-16,-2 2-5 16,8-13 6-16,-4 2-7 15,5-7-27-15,5-4 0 0,-2 0-16 16,7-4 21-16,-3-35-12 15,-7 11 6-15,5-11-23 16,-10 0 42-16,-7 7-13 16,-3-6 28-16,-9 14 1 15,0 3 4-15,0-2 16 16,0 9 12-16,0 1-3 16,-13 9 10-16,5 1-1 15,0 3 8-15,2 0-9 16,1 0-14-16,1 0-20 15,4 0 0-15,0 0-6 16,0 0 4-16,0 10-8 16,0 7 4-16,0 3 0 0,9-6 3 15,8 9 0-15,4-9 1 16,-3 5-7-16,3-5-7 16,-8 4 7-16,3-8-7 15,-6 3 0-15,1-5-9 16,-2 4 18-16,-9-8-7 15,0 14 7-15,0-4-5 16,0-1-1-16,0 1 10 16,0-8 0-16,0 2 4 15,0-2-3-15,0-6 0 16,0 0 0-16,0 0-1 16,0 0-8-16,0-6-9 0,0-17 13 15,0-17-15-15,10-7 17 16,11 1-4-16,3-10 0 15,7 9 6-15,2 1 0 16,-7 8 0-16,-1 3 2 16,-11 5 0-16,2 8-1 15,-16 9 0-15,0 3 11 16,0 10 18-16,0 0 15 16,0 0 8-16,0 0-17 15,0 0-21-15,-7 0-11 16,-6 4 17-16,3 15-18 15,1-4 4-15,6-2-7 16,3 1-3-16,0 3 3 16,0 2-5-16,0 0 3 15,8-6-4-15,15 2-4 0,1 4-3 16,2-6 13-16,4 5 4 16,-9-5-4-16,-5 7 2 15,2-6-5-15,-8 3 6 16,1 2-2-16,2-3-1 15,-1 2 0-15,-8-5-7 16,-4-4 7-16,0 6 7 16,0 0-5-16,-8 2 31 15,-24 2-18-15,1-1-9 16,-3-5-4-16,0-8-2 16,8-1 0-16,1-4-16 15,7 0-11-15,6 0-52 0,8-9-115 16</inkml:trace>
          <inkml:trace contextRef="#ctx0" brushRef="#br0" timeOffset="3611.096">1277 1286 155 0,'0'0'63'0,"0"0"17"15,0 0-31-15,0 0 19 16,0 0-36-16,0 0 3 16,-34 51-2-16,26-41-10 15,0 0 8-15,2-1-7 16,2-6-2-16,4-3-8 16,0 0-2-16,0 0 2 15,0 0-6-15,0 0-7 16,0 0-1-16,0 0 0 15,0 0-14-15,0 0 5 16,0 0 2-16,10 0 7 16,10 0 2-16,3 0 1 0,2 0 6 15,-9 0-8-15,3 0-1 16,-12 0 1-16,2 0 0 16,-9 0 4-16,0 0-4 15,0 0 4-15,0 0 6 16,0 0-4-16,0 0-2 15,0 0 9-15,-16 12-9 16,-8 5 7-16,-5-3-3 16,8-1 0-16,5-3-5 15,-2-5-1-15,13-1 1 16,5-4-2-16,0 0-2 16,0 0-1-16,0 0-11 0,0 0 10 15,0 0-7 1,0 0-10-16,0 0 9 0,0 0-25 15,5 0 21-15,13 0 10 16,-2-4-8-16,-2-1-3 16,-2-1-41-16,-3 2-11 15,-5 4-22-15,-4 0-101 16</inkml:trace>
          <inkml:trace contextRef="#ctx0" brushRef="#br0" timeOffset="2405.7187">3630 345 362 0,'0'0'59'15,"0"0"-14"-15,0 0 8 16,0 0-10-16,0 0-17 16,0 0 1-16,-71 154-4 0,67-117-5 15,-1 0-11 1,5-9-5-16,0-1-4 0,0-8-2 16,0-6 3-16,9-8-18 15,7-5 14-15,-1 0-25 16,5 0 14-16,0 0 9 15,-1-17 2-15,-3-7-17 16,-3-3-4-16,-10 3 17 16,-3 0-3-16,0 2 5 15,0-1 6-15,0 3 2 16,-3-3 5-16,-17 6-5 16,-3 3 3-16,2 1 4 15,1-2 0-15,5-4 0 0,7 2 1 16,5-7-9-16,3-4-3 15,0-10 3-15,0-4 0 16,0-2-1-16,0-8 0 16,0 2-11-16,3-1 12 15,1 3 1-15,-4 10 5 16,0 3-4-16,0 17 3 16,0 7 13-16,-4 11 15 15,-4 0 14-15,-5 0-13 16,-3 0-18-16,2 1-2 15,-6 23 0-15,10 3-8 16,-2-1-2-16,12-2 3 16,0 4-7-16,0-11-5 15,0-1-1-15,0 2-1 16,12 1-6-16,11-6 13 16,3 2-2-16,3-2-2 0,-3 2 4 15,6-2 0-15,0 2 5 16,0 4-5-16,-2 4-2 15,-1-2 1-15,-3 12-1 16,3-4 1-16,-10-2 0 16,1 5 1-16,-5-4 5 15,-3 6-5-15,1-3 4 16,-2-3-4-16,4-5 2 16,1-4-5-16,-3-10-25 15,7 0-50-15,-3-9-40 0,21 0-133 16</inkml:trace>
          <inkml:trace contextRef="#ctx0" brushRef="#br0" timeOffset="2591.2284">4554 169 480 0,'0'0'60'16,"0"0"31"-16,0 0-48 15,0 0-21-15,0 0-19 16,0 0-3-16,-30-7-54 16,-21 35-88-16,-24 26-62 0</inkml:trace>
          <inkml:trace contextRef="#ctx0" brushRef="#br0" timeOffset="17039.2666">-272 203 151 0,'0'0'29'15,"0"0"33"-15,0 0-4 16,0 0 14-16,0 0-18 16,0 0-28-16,-35 0-17 15,35 0 2-15,0 0-11 16,0 0-2-16,0 23 2 16,-7 31 4-16,7 17-4 0,0 22-38 15,0 14-39 1,0 14-54-16</inkml:trace>
          <inkml:trace contextRef="#ctx0" brushRef="#br0" timeOffset="46582.1642">-642 672 5 0,'0'0'58'16,"0"0"-30"-16,0 0 12 15,0 0-7-15,0 0 0 16,0 0-10-16,21-31 5 15,-21 27 7-15,0 4 1 16,0 0 0-16,4 0-10 0,-4 0 7 16,0 0-17-16,0 0 4 15,0 0-7-15,0 0-2 16,0 0-5-16,0-3-4 16,0 3-1-16,0 0 1 15,0 0-2-15,0 0-2 16,9 0 2-16,2 0 0 15,4 0 0-15,5 0 0 16,5 18-8-16,-2-5-18 16,3 11-3-16,-1-1-12 15,-5 0-1-15,-5 1-10 16,-8 4 12-16,2-2 19 16,-2-1 4-16,-3-7 1 0,-4-5 14 15,0-3 2-15,0-9 0 16,0 3 14-16,0-4 18 15,0 0 8-15,0 0 5 16,0 0 5-16,0 0 6 16,0 0-13-16,0 0-5 15,0 0-17-15,0 0 19 16,0 0-6-16,0 0-1 16,0 0 1-16,0 0 4 15,0 0-14-15,0-5-3 16,0-29-13-16,0-2-5 0,0-10-1 15,0 5-2 1,0-9 0-16,0-2 0 0,0-2 0 16,0-4 0-16,0-2 0 15,9 5 0-15,1 0-1 16,3 9-3-16,3 2 0 16,0 9-5-16,-1-3-4 15,0 1-5-15,4 8-8 16,6 1-1-16,0 8-8 15,9-1-11-15,-3 7-21 16,5 9-16-16,-1 1-66 16,-6 0 1-16</inkml:trace>
        </inkml:traceGroup>
        <inkml:traceGroup>
          <inkml:annotationXML>
            <emma:emma xmlns:emma="http://www.w3.org/2003/04/emma" version="1.0">
              <emma:interpretation id="{282F6DBE-26E5-4529-8EA4-7EFAE7AC95C1}" emma:medium="tactile" emma:mode="ink">
                <msink:context xmlns:msink="http://schemas.microsoft.com/ink/2010/main" type="inkWord" rotatedBoundingBox="24707,10226 24867,10161 24877,10187 24718,1025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6092.2564">456 759 80 0,'0'0'8'16,"0"0"-1"-16,0 0 20 15,0 0 21-15,0 0-10 0,0 0-2 16,131 0 7-16,-85 0 6 15,12-16-15-15,2-11-14 16,7 0-9-16,8-6 2 16,8-3-3-16,7-3-8 15,11-11-2-15,8 8 3 16,-5-3-2-16,-3 3-1 16,-12 6-16-16,-12 6-3 15,-4 8 1-15,-17 0-4 16,-2 2 0-16,-23 9 12 15,-11 2-15-15,-10 9 2 16,-10 0 3-16,0 0 12 16,0 0-2-16,-4 0-26 0,-38 5-66 15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5:16.5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C4BA95D-ED70-4E5D-9E64-A51988E3F978}" emma:medium="tactile" emma:mode="ink">
          <msink:context xmlns:msink="http://schemas.microsoft.com/ink/2010/main" type="writingRegion" rotatedBoundingBox="6011,17227 8833,17555 8715,18564 5893,18235"/>
        </emma:interpretation>
      </emma:emma>
    </inkml:annotationXML>
    <inkml:traceGroup>
      <inkml:annotationXML>
        <emma:emma xmlns:emma="http://www.w3.org/2003/04/emma" version="1.0">
          <emma:interpretation id="{2C9F843D-DFCB-494A-B345-54C13658D557}" emma:medium="tactile" emma:mode="ink">
            <msink:context xmlns:msink="http://schemas.microsoft.com/ink/2010/main" type="paragraph" rotatedBoundingBox="6011,17227 8833,17555 8715,18564 5893,18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C4B9A2-C8A3-4A53-B3B2-954D04060804}" emma:medium="tactile" emma:mode="ink">
              <msink:context xmlns:msink="http://schemas.microsoft.com/ink/2010/main" type="line" rotatedBoundingBox="6011,17227 8833,17555 8715,18564 5893,18235"/>
            </emma:interpretation>
          </emma:emma>
        </inkml:annotationXML>
        <inkml:traceGroup>
          <inkml:annotationXML>
            <emma:emma xmlns:emma="http://www.w3.org/2003/04/emma" version="1.0">
              <emma:interpretation id="{B70232B5-365F-422B-A435-F87AE9BD89AD}" emma:medium="tactile" emma:mode="ink">
                <msink:context xmlns:msink="http://schemas.microsoft.com/ink/2010/main" type="inkWord" rotatedBoundingBox="5966,17607 6366,17654 6302,18204 5902,1815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-1193 7713 132 0,'0'0'40'16,"0"0"21"-16,0 0 76 15,0 0-67-15,0 0-3 16,0 0 6-16,-98-97-16 16,96 95 12-16,-3 2-28 15,1 0-2-15,4 0-12 16,0 0-3-16,0 0-17 16,0 0 1-16,0 0-8 15,0 0-6-15,0 28 6 16,0 23 6-16,0 9-6 0,0 2 2 15,0-8 3 1,0-7-3-16,0-10-2 0,0-10-4 16,0-3 1-16,0-13-5 15,0-7-3-15,0-4 5 16,0 0 6-16,0 0 0 16,0 0-12-16,0-35 3 15,0-15 9-15,0-19-13 16,-4-4 6-16,-2 2 5 15,6 2-5-15,0 17 0 16,0 6 3-16,0 13 3 16,0 14-11-16,0 2 6 15,14 11 1-15,9 3 5 16,4 3-12-16,6 0-12 16,2 0 16-16,11 41 2 0,1 6 0 15,-8 13-1-15,-6-1-3 16,-1-12-11-16,-16 4-21 15,-9 0-13-15,-7-9-29 16,0 0-93-16,0-14-101 16</inkml:trace>
          <inkml:trace contextRef="#ctx0" brushRef="#br0" timeOffset="180.5144">-1248 7879 296 0,'0'0'53'0,"0"0"17"0,0 0-4 16,0 0-51-16,0 0-13 16,0 0 2-16,55-107-3 15,-13 65 3-15,7 9-4 16,5 2-11-16,-8 7-72 16,-4 10-105-16</inkml:trace>
        </inkml:traceGroup>
        <inkml:traceGroup>
          <inkml:annotationXML>
            <emma:emma xmlns:emma="http://www.w3.org/2003/04/emma" version="1.0">
              <emma:interpretation id="{017C1F8C-6D5A-49C0-BC68-43FA964A2AAF}" emma:medium="tactile" emma:mode="ink">
                <msink:context xmlns:msink="http://schemas.microsoft.com/ink/2010/main" type="inkWord" rotatedBoundingBox="6517,17286 8577,17525 8483,18341 6422,18101"/>
              </emma:interpretation>
              <emma:one-of disjunction-type="recognition" id="oneOf1">
                <emma:interpretation id="interp1" emma:lang="" emma:confidence="0">
                  <emma:literal>down</emma:literal>
                </emma:interpretation>
                <emma:interpretation id="interp2" emma:lang="" emma:confidence="0">
                  <emma:literal>down.</emma:literal>
                </emma:interpretation>
                <emma:interpretation id="interp3" emma:lang="" emma:confidence="0">
                  <emma:literal>don.</emma:literal>
                </emma:interpretation>
                <emma:interpretation id="interp4" emma:lang="" emma:confidence="0">
                  <emma:literal>dun.</emma:literal>
                </emma:interpretation>
                <emma:interpretation id="interp5" emma:lang="" emma:confidence="0">
                  <emma:literal>don</emma:literal>
                </emma:interpretation>
              </emma:one-of>
            </emma:emma>
          </inkml:annotationXML>
          <inkml:trace contextRef="#ctx0" brushRef="#br0" timeOffset="2376.4881">-519 7725 307 0,'0'0'24'0,"0"0"43"15,0 0 10-15,0 0-49 16,0 0 5-16,0 0-3 15,15-46-19-15,-15 15 6 16,0 3 4-16,0 4 2 16,-24 1-11-16,1 14-12 15,-9 5 13-15,5 4-7 16,-15 0-5-16,7 13-1 16,-3 28 2-16,3 7-2 15,2 3 2-15,11-1 1 16,5-5 5-16,7 3-1 0,10-11 2 15,0-5-8 1,0-12 5-16,19-7-6 0,11-13-13 16,8 0 13-16,1 0-9 15,-1-27 9-15,-2-17 4 16,0-11-4-16,-13-9 2 16,1-7-2-16,-16-6-2 15,-8 6 2-15,0 1-1 16,0 11 0-16,0 8 1 15,-22 5 1-15,2 13 4 16,-2 11-4-16,5 12-1 16,7 7 0-16,6 3 11 15,4 0-5-15,0 0-6 16,0 0-6-16,0 13 1 16,0 32 5-16,14 15 0 0,8 11 3 15,-5 2-1-15,8 0-1 16,1 3 3-16,12-12-3 15,-2-7-1-15,0-12 0 16,-1-18-1-16,7-11-2 16,-6-12-2-16,5-4-2 15,1 0-4-15,-14-17 11 16,3-17-1-16,0-13 3 16,-14 11-2-16,-5-10 0 15,-8 2-4-15,-4 5 3 16,0 1 2-16,0 10 2 15,0 8-2-15,-16 7-2 16,-5 13 2-16,-1 0 5 0,2 0-3 16,2 0-1-16,-4 0 3 15,5 24-3 1,-2-1-2-16,9 9 0 0,1-4 6 16,1-4-2-16,8 3-4 15,0-5 0-15,0-2 0 16,0-7 0-16,0 6 0 15,13-19 0-15,-3 0-10 16,13 0-5-16,-6 0-21 16,7-4 36-16,3-28-2 15,-9-11 6-15,-1-3 0 16,-13-5-4-16,1-5 0 16,-5 1 3-16,0 0 0 15,0 2-3-15,0 8 0 0,-5 4 4 16,-8 13 4-16,0 8-3 15,4 7 13-15,5 13-4 16,4 0-12-16,0 0 0 16,0 0-2-16,0 0 0 15,0 14-7-15,0 29 7 16,0 10 8-16,9 8-5 16,13-4 0-16,-1-3-2 15,0 7 0-15,0-11-1 16,3 2 2-16,3-11-4 15,-4-9 2-15,1-8 0 0,-3-5 0 16,-2-15-2-16,-3 1-9 16,0-5-21-16,-3 0 15 15,0 0 12-15,-4-28 0 16,0-8-6-16,-8-2 10 16,-1-2 1-16,0 5 0 15,0-1 2-15,-1 9 4 16,-12 7-4-16,4 10-2 15,5 5 0-15,-1 5 4 16,1 0 5-16,4 0-3 16,0 0-6-16,0 0-1 15,0 0-3-15,0 11 4 16,0 12-1-16,0-5 1 16,4 6-1-16,18 12 1 0,3-8 0 15,1 5 1-15,-3-2-1 16,9 3 0-16,-5-2 1 15,1-8 2-15,-2 8-3 16,-4-18-4-16,-2-9 4 16,-2 0-8-16,-5-5 7 15,-3 0-18-15,4 0 19 16,-5-6 0-16,-5-25 13 16,5-3-11-16,-9-2 3 15,0-3-1-15,0 3 1 16,0 8-2-16,0 0-3 15,-9 4 1-15,-4 11 8 0,-1 0-2 16,12 13 6 0,2 0-13-16,-4 0 12 0,4 0-8 15,-4 0-4-15,4 0-1 16,0 9-3-16,0 18 4 16,0 15 0-16,0-9 0 15,0-5 5-15,14-1-4 16,5 1-1-16,-2-9 0 15,-2-9 1-15,12-5-1 16,-9-5-4-16,9 0-17 16,1 0-13-16,-1 0 34 15,-3-15 7-15,2-17-7 16,-9-3 0-16,-2 4-6 0,-1-9 5 16,-5 1 1-1,0 3 0-15,-9 13 4 0,0 3-1 16,0 12 0-16,0 8 6 15,0 0 7-15,0 0-7 16,0 0-6-16,0 0-1 16,0 0-2-16,0 0-6 15,0 0 3-15,0 23 3 16,4 1 3-16,9 3-2 16,-3 0 2-16,9 1-2 15,-2-4-1-15,-2 7 1 16,5-11-1-16,-4 8 1 15,-3-5-1-15,0 1 0 0,-7-1-3 16,1 0 3-16,-7-9-2 16,5-7 2-16,-5-1 0 15,0-2 5-15,0-4-4 16,0 0 4-16,0 0-4 16,0 0-2-16,0-17-19 15,0-20 15-15,0-1 4 16,0-9-4-16,0 0-4 15,0 3 3-15,0 1-4 16,0 7 4-16,4 12-5 16,8 1 10-16,-8 9-8 15,0 9 4-15,-4 5-1 16,0 0-1-16,0 0-3 16,0 0-7-16,0 0 10 0,0 23 7 15,0 9 5-15,9 2-1 16,-9-1-4-16,13-1 3 15,-8-5-1-15,3-5-2 16,2-6 2-16,5 1-5 16,-6-2 7-16,-1-7-4 15,5 7 2-15,-3-11 0 16,-1 5-2-16,6 1-2 16,-7-1 2-16,-3-1 7 15,-1 2-7-15,0 4-2 16,-4-4 2-16,0 7-4 15,0-2 3-15,0 4-9 0,0-2-13 16,0-2-78-16,0 0-142 16</inkml:trace>
          <inkml:trace contextRef="#ctx0" brushRef="#br0" timeOffset="2551.0209">1258 7639 208 0,'0'0'179'16,"0"0"-119"-16,0 0 28 15,0 0-50-15,0 0-36 16,0 0-2-16,4-4-27 16,-4 4-74-16</inkml:trace>
        </inkml:traceGroup>
        <inkml:traceGroup>
          <inkml:annotationXML>
            <emma:emma xmlns:emma="http://www.w3.org/2003/04/emma" version="1.0">
              <emma:interpretation id="{4293663E-6069-4D48-9F3F-681AA7372D49}" emma:medium="tactile" emma:mode="ink">
                <msink:context xmlns:msink="http://schemas.microsoft.com/ink/2010/main" type="inkWord" rotatedBoundingBox="8643,18034 8775,18049 8715,18564 8583,18548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49647.7967">1367 7887 61 0,'0'0'83'0,"0"0"-40"15,0 0-12-15,0 0 0 16,0 0-4-16,0 0-14 16,54 136 13-16,-49-109-14 15,5 1 12-15,-10 4-6 16,9-4-16-16,-9 6 15 15,0-3-10-15,0 1-2 0,0-4-3 16,0-5 2-16,0-4-3 16,0-6-1-16,0-6 6 15,0 2-6-15,0-1 0 16,0-1-3-16,0 0 9 16,0-3-12-16,0-2 3 15,0 6-21-15,0-8-10 16,0 0-33-16,0 3 7 15,0-3-15-15</inkml:trace>
          <inkml:trace contextRef="#ctx0" brushRef="#br0" timeOffset="-49477.2535">1422 8415 125 0,'0'0'68'15,"0"0"-24"-15,0 0-11 16,0 0-16-16,0 0-17 16,0 0 0-16,-1 0-36 15,1 0-102-15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7:22.6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097B76-C2D5-4F54-9228-9BD8B2C46983}" emma:medium="tactile" emma:mode="ink">
          <msink:context xmlns:msink="http://schemas.microsoft.com/ink/2010/main" type="inkDrawing" rotatedBoundingBox="99,6470 1368,5527 1551,5772 281,6716" semanticType="callout" shapeName="Other">
            <msink:sourceLink direction="with" ref="{CD764F3C-A75A-42CB-9A76-F1C151FCA1A2}"/>
            <msink:sourceLink direction="with" ref="{C78ADB28-E447-49C7-9DD8-A0C9D0D334BC}"/>
          </msink:context>
        </emma:interpretation>
      </emma:emma>
    </inkml:annotationXML>
    <inkml:trace contextRef="#ctx0" brushRef="#br0">2 827 294 0,'0'0'19'0,"0"0"11"16,0 0 2-16,0 0 12 0,0 0-15 16,0 0-1-16,0 0 5 15,0-9 6-15,0 9-21 16,0-4 2-16,0 4 10 15,0-3 2-15,0 3-16 16,0 0 2-16,0 0 3 16,0 0 1-16,0 0-16 15,0 0 10-15,0 0-15 16,0 0 8-16,0 0-9 16,0 0 0-16,0 0 0 15,0 0-1-15,0 0 1 16,17 0 0-16,0 3 2 0,2 11-2 15,9 3 4 1,-11-4-1-16,12 1 0 0,-7 3-2 16,8-4-1-16,-5-6 11 15,1 0-10-15,-1-7-1 16,1 0 0-16,0 0 3 16,12 0-2-16,-6-4 0 15,13-36 1-15,1-14 13 16,9-25 3-16,5-9-11 15,8-13 4-15,9 2-10 16,4 11 4-16,0 11 0 16,-1 12-5-16,-8 8 0 0,1 8 5 15,-9 15-6 1,-13 3 1-16,-12 12-4 0,-15 3 4 16,-6 10 0-16,-10 0 5 15,-8 6-8-15,0 0 6 16,0 0-3-16,0 0 5 15,0-2-5-15,0 2 5 16,0 0-5-16,0 0 1 16,0 0 2-16,0 0-2 15,0 0 1-15,0 0-2 16,0 0 0-16,0 0-6 16,0 0 14-16,0 0-12 15,0 0 4-15,0 0 0 16,0 0 1-16,0 0-1 15,0 0 0-15,0 0-1 0,0-5-6 16,9 5-45 0,4 0-66-16,-1 0-75 0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7:54.1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012B5F-A41B-4B57-B2A6-CA8DBD767453}" emma:medium="tactile" emma:mode="ink">
          <msink:context xmlns:msink="http://schemas.microsoft.com/ink/2010/main" type="inkDrawing" rotatedBoundingBox="37,8557 1052,7825 1176,7997 162,8728" semanticType="callout" shapeName="Other">
            <msink:sourceLink direction="with" ref="{C78ADB28-E447-49C7-9DD8-A0C9D0D334BC}"/>
          </msink:context>
        </emma:interpretation>
      </emma:emma>
    </inkml:annotationXML>
    <inkml:trace contextRef="#ctx0" brushRef="#br0">76 707 193 0,'0'0'33'0,"0"0"26"15,0 0-10-15,0 0 4 16,0 0-4-16,0 0 1 16,0 0-24-16,0 0-11 15,-77-33 18-15,77 33-3 16,-5 0-6-16,5 0 6 15,0 0 3-15,0 0-3 16,0 0-14-16,0 0 3 0,0 0-5 16,0 0-6-1,0 0 5-15,0 0-13 0,0 0 6 16,0 0-6-16,0 0 4 16,0 0-4-16,0 0 0 15,0 0 4-15,0 0-12 16,0 0 13-16,0 0-10 15,0 0 2-15,0 0 3 16,0 0-2-16,0 0 2 16,0 0 0-16,0 0-2 15,0 0 2-15,0 0-1 16,0 0-1-16,0 0 2 16,5 0 0-16,8 0 0 0,4 4 2 15,1 1-8 1,2 5 10-16,2-6-5 0,-5-3 2 15,3-1-1-15,-2 4 0 16,-5-4 0-16,4 0 6 16,-5 4-4-16,1-4-2 15,-4 0-4-15,-5 1 2 16,0-1 2-16,1 0 0 16,3 0-2-16,-3 0 2 15,3 0-1-15,0 0 1 16,5 0 0-16,-9 0 0 15,13 0-1-15,-4 0 1 16,8-9 0-16,9-9 1 16,4-10 2-16,13-12 6 0,9-8-6 15,-1-4 1 1,4-8 0-16,-4 3-1 0,0 3 1 16,-7 11-2-16,-6 4 0 15,0 1 0-15,-7 10 1 16,-6 0-3-16,-3 8 5 15,-8 7 3-15,-2-5-8 16,-3 10 0-16,-5-4 0 16,1 4 1-16,4 1-1 15,-4 0 2-15,-3 5 0 16,8-6-2-16,-9 4 0 16,-5-3 2-16,4 4-2 15,0 3 0-15,-4 0 3 0,0 0-3 16,0 0 1-1,0 0 3-15,0 0 4 0,0 0-3 16,0 0 5-16,0 0 0 16,0 0 1-16,0 0-1 15,0 0 0-15,0 0 0 16,0 0 1-16,0 0 0 16,0 0 0-16,0 0-8 15,0 0 12-15,0 0-13 16,0 0 12-16,0 0-12 15,0 0 3-15,0 0 4 16,0 0-7-16,0 0 2 0,0 0 2 16,0 0-5-1,0 0 0-15,0 0-1 0,0 0 3 16,0 0-3-16,0 0 1 16,0 0-2-16,0 0 2 15,0 0-1-15,0 0 4 16,0 0-4-16,0 0 0 15,0 0 0-15,0 0 0 16,0 0-1-16,0 0 1 16,0 0-1-16,0 0 1 15,0 0 0-15,0 0-1 16,0 0 0-16,0 0-9 16,0 0-13-16,0 0-18 15,0-4-16-15,0-4-21 16,0-1-53-16,0-18-127 0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8:13.2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1-1 494 0,'0'0'142'15,"0"0"-54"-15,0 0 5 16,0 0-41-16,0 0-20 16,0 0-7-16,19 0-8 15,-19 0-10-15,0 0 0 16,0 0-7-16,4 0-4 16,-4 0-10-16,0 0-47 0,0 0-59 15,-24 0-156-15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2:59:36.74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D770B1-442C-4DC6-AA15-83A3B00EDFB3}" emma:medium="tactile" emma:mode="ink">
          <msink:context xmlns:msink="http://schemas.microsoft.com/ink/2010/main" type="inkDrawing" rotatedBoundingBox="9329,2060 10696,1208 10843,1444 9476,2296" semanticType="callout" shapeName="Other"/>
        </emma:interpretation>
      </emma:emma>
    </inkml:annotationXML>
    <inkml:trace contextRef="#ctx0" brushRef="#br0">0 674 365 0,'0'0'31'0,"0"0"31"16,0 0-39-16,0 0 10 15,0 0 15-15,0 0-11 16,0 0-19-16,0 0-3 15,0 0-9-15,0 0 0 16,0 0-5-16,0 0 4 0,0 0-5 16,0 0 0-1,0 0-1-15,0 0-3 0,0 2 2 16,0 11 0-16,12-4-2 16,8 8 4-16,-7-4 0 15,9 5 0-15,-2-4 0 16,2-3 2-16,-5-2-2 15,2 1 0-15,0-6 3 16,-6-1-3-16,6-3 0 16,9 0 2-16,-7 0 3 15,10 0-5-15,6 0 1 16,1-17-1-16,10-10 10 16,9-17-7-16,14-11 1 0,13-9 4 15,1-5-6-15,-11-1 9 16,6 10-10-16,-16 4 3 15,-3-1 2-15,-2 13-6 16,-5-4 4-16,-8 7-4 16,-5 8 4-16,-5 7-4 15,-8 9 0-15,-5-2 4 16,-10 10 1-16,-3 2-3 16,-1-3 3-16,-5 5-2 15,4 1 7-15,-4 0-2 16,8 0-6-16,-8 0 0 15,-4 4 7-15,4-1-9 0,-4 1 1 16,0-6-1 0,0 6 3-16,0 0-3 0,0 0 0 15,0 0 0-15,9 0-5 16,6 0-40-16,12 0-42 16,21 0-45-16,-2 15-60 15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3:03.4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97CCFD8-B0A9-4284-9338-9FDD90A38B61}" emma:medium="tactile" emma:mode="ink">
          <msink:context xmlns:msink="http://schemas.microsoft.com/ink/2010/main" type="writingRegion" rotatedBoundingBox="3194,2889 4348,2397 4546,2860 3391,3352"/>
        </emma:interpretation>
      </emma:emma>
    </inkml:annotationXML>
    <inkml:traceGroup>
      <inkml:annotationXML>
        <emma:emma xmlns:emma="http://www.w3.org/2003/04/emma" version="1.0">
          <emma:interpretation id="{8BAD5C5F-7A1F-4B17-A704-8942D3114496}" emma:medium="tactile" emma:mode="ink">
            <msink:context xmlns:msink="http://schemas.microsoft.com/ink/2010/main" type="paragraph" rotatedBoundingBox="3194,2889 4348,2397 4546,2860 3391,3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923126-9DE1-4938-9931-CADB0C07EB1B}" emma:medium="tactile" emma:mode="ink">
              <msink:context xmlns:msink="http://schemas.microsoft.com/ink/2010/main" type="line" rotatedBoundingBox="3194,2889 4348,2397 4546,2860 3391,3352"/>
            </emma:interpretation>
          </emma:emma>
        </inkml:annotationXML>
        <inkml:traceGroup>
          <inkml:annotationXML>
            <emma:emma xmlns:emma="http://www.w3.org/2003/04/emma" version="1.0">
              <emma:interpretation id="{CD764F3C-A75A-42CB-9A76-F1C151FCA1A2}" emma:medium="tactile" emma:mode="ink">
                <msink:context xmlns:msink="http://schemas.microsoft.com/ink/2010/main" type="inkWord" rotatedBoundingBox="3215,2939 4370,2447 4546,2860 3391,3352">
                  <msink:destinationLink direction="with" ref="{78097B76-C2D5-4F54-9228-9BD8B2C46983}"/>
                  <msink:destinationLink direction="with" ref="{FE1E04FA-76EC-4AF1-ACA7-97F426E9584B}"/>
                  <msink:destinationLink direction="with" ref="{735038F9-AEE7-4144-B562-93BCEC8E2BE6}"/>
                  <msink:destinationLink direction="with" ref="{99B406FF-A339-458D-958D-C546DE752D96}"/>
                  <msink:destinationLink direction="with" ref="{C9733D16-759A-47A6-BF0C-1B1ABA8ED01F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-2444-5461 255 0,'0'0'64'15,"0"0"-20"-15,0 0 25 16,0 0 4-16,0 0 3 16,0 0-15-16,0 0-24 15,-115-130 5-15,115 130-23 16,0 0-13-16,0-3-6 16,0-4-6-16,9 0 2 15,42-8 4-15,26-3 1 16,13-11-1-16,15-3 2 15,10-2-2-15,2-1 0 16,2-1 1-16,-1 2 1 0,-17 6 10 16,-11-1-12-16,-17 16-1 15,-9-4-5-15,-18 12 7 16,-23 1-1-16,-4 4 1 16,-19 0 0-16,0 0-1 15,0 0 11-15,0 0-8 16,-14 0 9-16,-27 0-1 15,-27 13-11-15,-21 9-7 16,-5 8-1-16,-12 6-14 16,-8 2-9-16,2-4 7 15,6 0 13-15,12-10 8 16,5-1-1-16,21-6-1 0,10-10 5 16,22 0 0-16,8-5 5 15,23-2-4-15,5 0 8 16,0 0-9-16,0 5-9 15,0-1 3-15,37 6-3 16,14 2 2-16,6-1 7 16,8-7 7-16,18-4-7 15,-2 0-1-15,9 0 1 16,7 0 3-16,-7-23 3 16,-10-2 5-16,-8 3-9 15,-20 13-2-15,-14-4 0 16,-16 13 0-16,-11 0 4 15,-11 0-2-15,0 0 4 16,0 0 7-16,-16 0 9 16,-27 0-7-16,-21 18-15 15,-16 10 1-15,-5 8-1 0,-5 3-2 16,-3-3 1-16,16-10 1 16,9-5 0-16,17-3 1 15,21-14-1-15,5 1-4 16,16-1 4-16,5-4-1 15,4 6 1-15,0-6 0 16,0 0-1-16,0 0-9 16,0 0-12-16,33 4 10 15,12-1 12-15,5-2-1 16,5-1-5-16,0 0 6 0,0 0 0 16,-10 0 1-1,0-4 6-15,-3-10-6 0,-16 9-1 16,-1-7 2-16,-17 5 0 15,1 4 4-15,-4-1 2 16,-5 4 3-16,0 0 3 16,0 0 3-16,0 0 4 15,0 0-1-15,0 0 12 16,0 0-18-16,0 0 6 16,0 0-7-16,0 0 4 15,0 0-15-15,0 0 3 16,0 0 0-16,0 0-2 15,0 0-2-15,0 0-1 16,0 0 2-16,0 0-2 16,0 0 0-16,0 0 0 0,0 0 0 15,0 0 0-15,0 0 0 16,0 0 1-16,0 0-2 16,0 0 2-16,0 0 2 15,0 0-3-15,0 0-1 16,0 0-1-16,0 0 2 15,0 0 2-15,0 0-1 16,0 0-2-16,0 0 2 16,0 0-1-16,0 0 1 15,0 0-1-15,0 0 0 16,0 0-1-16,0 0-5 16,0 0-10-16,0 0-5 0,0 0-14 15,0 0-27-15,0 0-47 16,8 14-139-16,-3 7-34 15</inkml:trace>
        </inkml:traceGroup>
        <inkml:traceGroup>
          <inkml:annotationXML>
            <emma:emma xmlns:emma="http://www.w3.org/2003/04/emma" version="1.0">
              <emma:interpretation id="{3D2B8C31-ED6D-499B-9635-37D0FDE13C39}" emma:medium="tactile" emma:mode="ink">
                <msink:context xmlns:msink="http://schemas.microsoft.com/ink/2010/main" type="inkWord" rotatedBoundingBox="3617,2709 4327,2406 4501,2815 3791,3118">
                  <msink:destinationLink direction="with" ref="{7B3E64BF-686C-4F57-BBC0-E54E325C59A9}"/>
                  <msink:destinationLink direction="with" ref="{FE1E04FA-76EC-4AF1-ACA7-97F426E9584B}"/>
                </msink:context>
              </emma:interpretation>
              <emma:one-of disjunction-type="recognition" id="oneOf1">
                <emma:interpretation id="interp1" emma:lang="" emma:confidence="0">
                  <emma:literal>6</emma:literal>
                </emma:interpretation>
                <emma:interpretation id="interp2" emma:lang="" emma:confidence="0">
                  <emma:literal>}</emma:literal>
                </emma:interpretation>
                <emma:interpretation id="interp3" emma:lang="" emma:confidence="0">
                  <emma:literal>•</emma:literal>
                </emma:interpretation>
                <emma:interpretation id="interp4" emma:lang="" emma:confidence="0">
                  <emma:literal>€</emma:literal>
                </emma:interpretation>
                <emma:interpretation id="interp5" emma:lang="" emma:confidence="0">
                  <emma:literal>g</emma:literal>
                </emma:interpretation>
              </emma:one-of>
            </emma:emma>
          </inkml:annotationXML>
          <inkml:trace contextRef="#ctx0" brushRef="#br0" timeOffset="10859.9039">-1899-5916 72 0,'0'0'89'0,"0"0"-86"0,0 0 0 16,0 0 3-16,0 0 31 15,0 0 13-15,0 0-21 16,154-52 1-16,-112 43 17 16,0-2-29-16,-3 0-10 15,3 3-2-15,5-1 6 16,-12 0-6-16,-6 5-1 16,-3 1-4-16,-9 0-1 15,-11 3 5-15,-2-4-5 16,1 4-1-16,-5 0 1 0,0 0 4 15,0 0 0-15,0 0 14 16,-13 0 3-16,-24 0-21 16,-18 0 0-16,-17 0-11 15,-20 27 4-15,1 4 1 16,-9 1 2-16,13 1 4 16,6 0-2-16,25-12 4 15,16-5-2-15,21-11 1 16,10 0 1-16,9-5-2 15,0 0 0-15,0 0-6 16,0 0-17-16,0 0 0 16,26 0 23-16,16 0 4 15,5 0-3-15,6 0 0 16,3 0 3-16,3 0-4 16,3-9 0-16,-11 4 7 0,-9-3-6 15,-3 8-1-15,-18 0 0 16,-4 0-5-16,-17 0 4 15,0 0 0-15,0 0-4 16,0 0 5-16,-32 8 8 16,-13 17-8-16,-5 6 0 15,-10 6 4-15,5-4-4 16,4-5 1-16,12-6 1 16,10-13 1-16,16 1-2 15,4-10 4-15,9 0-5 16,0 0-7-16,0 0-12 15,0 5-17-15,13 8 35 0,16-13 1 16,6 6-4-16,12-6 4 16,3 0 0-16,-6 0 4 15,-2 0-4-15,-12 0 0 16,-5 0-4-16,-8 0 4 16,-17 0-38-16,0 0 4 15,0 0 22-15,0 0 11 16,0 0 1-16,0 0 0 15,-21 23 2-15,-13-3-2 16,-5 2 0-16,10-4 0 16,3 0-1-16,3-10 1 15,14-3 1-15,8-5-1 16,1 0-1-16,0 4-3 0,0 0-16 16,0-4-65-1,0 17 26-15,0-11 9 0,0 6-7 16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8:48.72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58074A-3AC5-4215-AFB6-32D7987623BD}" emma:medium="tactile" emma:mode="ink">
          <msink:context xmlns:msink="http://schemas.microsoft.com/ink/2010/main" type="inkDrawing" rotatedBoundingBox="21838,308 22037,4317 21112,4363 20912,354" shapeName="Other"/>
        </emma:interpretation>
      </emma:emma>
    </inkml:annotationXML>
    <inkml:trace contextRef="#ctx0" brushRef="#br0">33 125 261 0,'0'0'9'16,"0"0"7"-16,0 0 51 16,0 0-5-16,0 0-15 15,0 0-18-15,0 0 8 16,-32-19 5-16,32 19-5 0,0 0-1 15,0-3-4 1,0 3 11-16,0-3-16 0,0 0 5 16,-3-1 0-16,3 4-13 15,0-4-1-15,0 1-7 16,0-1-3-16,0 4-3 16,0-4-5-16,0 2 0 15,0-1-4-15,0-14 4 16,3 7 0-16,25-4-3 15,8-2 8-15,3 11-5 16,1 1 0-16,0 4-2 16,-1 0-1-16,-1 0-3 15,0 0 6-15,-3 9 0 16,-1 17-1-16,1 8-5 0,-3-4 4 16,-4 11 1-16,-7 3-1 15,-5 11 2-15,2 6 7 16,-11 10-3-16,-3 13-1 15,-4 6-3-15,0 7 0 16,0 2 3-16,-4-13-2 16,-12 4 7-16,7-11-7 15,8-9-2-15,1-9 1 16,0-21 0-16,0-1 2 16,0-8-1-16,0-6-1 15,10 1-1-15,6-7-4 16,-1-2 7-16,9 0-2 15,-4-3 0-15,4-2-8 0,3-3 8 16,5 1 3-16,0-8-3 16,-1-2-2-16,-7 0-1 15,-1 0 3-15,-1 0-1 16,-6 0 2-16,2-2-1 16,-3-8 0-16,-9 1-1 15,-1 1 1-15,-1 1 7 16,-4 0-4-16,0-5 6 15,0 7-3-15,0 1 4 16,0-4 3-16,0 4 1 16,0-1 4-16,-4-1-14 15,-11 6 1-15,-5 0-1 0,-5 0-3 16,-5 0-2 0,-1 15 2-16,-8 17-1 0,3 12 3 15,1 2 0-15,2 14 1 16,7 1-1-16,1 7-1 15,6 1-2-15,3 6 1 16,6 5-6-16,1-2 10 16,3 0-10-16,5-13 7 15,1-5-2-15,0-3 6 16,0-5-6-16,0-4 0 16,0-8-5-16,0 5 5 15,0-2 6-15,0 0-6 16,7 4-1-16,2-8-2 15,-3-3 2-15,2-4-1 16,4 7 2-16,1 0 1 0,-3-4-1 16,-3 5 0-16,11-10-1 15,-7 1 3-15,0 2-2 16,2 2 0-16,3 3 0 16,-5-1 0-16,2 2-4 15,-3-12 4-15,2 8 0 16,1-4 3-16,-1 3-1 15,-4-5-1-15,-2 4-1 16,3-7 0-16,-2 1-2 16,-2 1 2-16,-1-4 0 15,0 6 3-15,-2 6-3 16,-2-2-3-16,0 1 3 0,0-1 3 16,0-3-3-16,0-1-4 15,0-3 4-15,0 1 5 16,0-1 4-16,0 0 2 15,-6 5-7-15,-10 0 13 16,-3 2-10-16,-1-3 2 16,-9 3-1-16,-2-3 11 15,1-1-2-15,-5-3-2 16,-6-4-3-16,2-6 11 16,-4 3-14-16,-4-2 2 15,7-8-4-15,1 1 4 16,12-4-1-16,-2 1 0 15,5-7-10-15,2 6 2 0,3-7 1 16,6 0-3 0,1 0-2-16,8 0-15 0,-3 0-38 15,-11 0-52-15,-3 0-39 16,-18 0-189-16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8:59.63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B3E64BF-686C-4F57-BBC0-E54E325C59A9}" emma:medium="tactile" emma:mode="ink">
          <msink:context xmlns:msink="http://schemas.microsoft.com/ink/2010/main" type="inkDrawing" rotatedBoundingBox="5880,1423 10253,1584 10247,1748 5874,1587" semanticType="callout" shapeName="Other">
            <msink:sourceLink direction="with" ref="{3D2B8C31-ED6D-499B-9635-37D0FDE13C39}"/>
            <msink:sourceLink direction="with" ref="{40A13D38-B3D7-4E61-A0F2-2165762B35BA}"/>
          </msink:context>
        </emma:interpretation>
      </emma:emma>
    </inkml:annotationXML>
    <inkml:trace contextRef="#ctx0" brushRef="#br0">81 105 125 0,'0'0'35'15,"0"0"0"-15,0 0 6 16,0 0 16-16,0 0 7 16,0 0-23-16,0 0-7 15,-45-79-10-15,35 75 6 16,-3-2-13-16,13-1 15 15,-9 7 14-15,9 0-10 16,0 0-11-16,0 0-1 16,0 0-2-16,-4 0-7 0,4 0 0 15,0 0-4-15,0 0-9 16,0 0-2-16,0 0 0 16,0 0-2-16,0 0-4 15,0 0 5-15,9 0 2 16,18 0-1-16,14 0 4 15,10 0-4-15,0 0 2 16,5 0-4-16,1 0 6 16,1 3-3-16,1-3 0 15,-4 0-1-15,-4 0 3 16,0 0 0-16,-6 0 5 16,0 0 0-16,-3 0-2 0,-3 0-4 15,-1 0 7-15,-2 0-6 16,5 0 0-16,9-3 0 15,-6-2-1-15,2 1-2 16,9 4 6-16,-8 0-4 16,-2 0-2-16,4 0 2 15,-7 0-2-15,3 0 0 16,-4 0 2-16,5 0-9 16,9 0 15-16,-11 0-10 15,7 0 3-15,-1 0-1 0,-3 0 3 16,1 0-3-1,4 0 0-15,7 4-3 0,-5 1 6 16,1-2-5-16,0 1 4 16,-16 2-2-16,17 3 3 15,-14-2-1-15,3-5-1 16,10 5-1-16,0-3-7 16,7 2 7-16,-7-2 3 15,0-3 1-15,5 7-2 16,-1-4-2-16,5-4 2 15,-4 4-2-15,3-2 0 16,-2 2 0-16,0 4-5 16,3-5 5-16,-4 0 3 15,-5 1 3-15,-2-1-6 16,-2 1 0-16,-10 0-3 0,1 0 2 16,3-4 2-1,-10 0 0-15,-2 0 3 0,2 0-1 16,-2 0-3-16,-1 0-1 15,4 0 1-15,-1 4 0 16,4-4 0-16,-2 0 1 16,2 0-1-16,7 0 0 15,-4 0 1-15,3 0 0 16,0 0 0-16,-7 0-1 16,-3 0 1-16,7 0-2 15,-10 0 2-15,4 0-1 16,-4 0 0-16,-5 0 3 15,1 0-3-15,-6 1 0 0,5 3 0 16,-9-4 1-16,-4 0-1 16,9 6-5-1,-10-6 5-15,6 4 4 0,5-4-4 16,-7 3 0-16,-3 1 0 16,7-4 1-16,-5 2-1 15,1 2 1-15,-2-1-1 16,-4 1 0-16,-1-4-6 15,5 0 6-15,-6 0 7 16,-1 0-7-16,-6 0 0 16,1 6-7-16,-3-6 15 15,4 0-16-15,0 0 16 0,-4 0-14 16,0 0 12 0,0 0-4-16,0 0 3 0,0 0-1 15,5 0 1-15,-1 0-2 16,-4 0 0-16,0 0-2 15,0 0 5-15,0 0-3 16,0 0-3-16,0 0 5 16,0 0 0-16,0 0-1 15,0 0 0-15,0 0-2 16,0 0-2-16,1 0 4 16,-1 0-2-16,0 0 3 15,0 0 9-15,0 0-9 16,0 0 6-16,0 0 5 15,0 0-7-15,0 0-6 16,0 0-1-16,0 0 5 0,0 0-3 16,0 0-4-16,0 0 8 15,0 0-8-15,0 0-4 16,0 0 4-16,0 0-2 16,0 0-24-16,0 0-48 15,-21 0-26-15,-53 2-164 16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04.49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A13D38-B3D7-4E61-A0F2-2165762B35BA}" emma:medium="tactile" emma:mode="ink">
          <msink:context xmlns:msink="http://schemas.microsoft.com/ink/2010/main" type="inkDrawing" rotatedBoundingBox="6307,2786 12827,2739 12829,2909 6309,2956" shapeName="Other">
            <msink:destinationLink direction="with" ref="{7B3E64BF-686C-4F57-BBC0-E54E325C59A9}"/>
          </msink:context>
        </emma:interpretation>
      </emma:emma>
    </inkml:annotationXML>
    <inkml:trace contextRef="#ctx0" brushRef="#br0">-5 180 144 0,'0'0'66'0,"0"0"-27"16,0 0-7-16,0 0-8 16,0 0 4-16,0 0-4 15,0 0-6-15,0-19 8 16,0 19-8-16,0 0 0 16,0 0-3-16,0 0-5 15,0 0 1-15,0 0-3 16,0 0 2-16,0 0 1 15,0 0-1-15,0 0-1 16,0 0-1-16,0 0-8 16,0 0 15-16,0 0-4 15,0 0-4-15,0 0-2 0,0 0 1 16,0 0-6 0,0 0 2-16,0 0-7 0,0 0 10 15,0 0-5-15,0 0 0 16,7 0 0-16,2 0 0 15,0 0 0-15,4 0 2 16,-5 0 2-16,1 0 2 16,7 0-3-16,1 0 2 15,-4 0 1-15,6 0-5 16,9 0 12-16,-2 4-6 16,3 0 5-16,1-4-9 15,4 0 19-15,-4 0-18 0,-2 0-3 16,8 4 6-1,-3-4 7-15,2 0-3 0,3 0 9 16,-6 0-12-16,0 0 1 16,3 0 0-16,2 0-3 15,-5 0 0-15,5 0 0 16,-6 0-4-16,1 0-1 16,-1 0-1-16,-2-4 0 15,1 0 12-15,4 4-10 16,-4-4-2-16,3 0-1 15,-5-2 1-15,8 6 1 16,1-4 1-16,3 0 4 16,-4-1-2-16,5 5-5 0,1-2 7 15,-6 2-4 1,14 0-1-16,-4 0-1 0,5 0 1 16,3 0 1-16,-4-3-2 15,8-1 0-15,-3-3 3 16,-4 7-3-16,3-8 0 15,-3 4-1-15,2 3 1 16,2-3 0-16,-4-6 9 16,0 7-6-16,-6 1-3 15,4-2 0-15,-7 4 3 16,2 0-4-16,-2-4 1 16,9 4 0-16,-8-3 2 15,5-1 5-15,-3 0-5 16,1 1-2-16,-2-1 0 0,-2 0 2 15,4-4 0-15,-6 4 0 16,6 1-2-16,-14 3 1 16,4-2 2-16,-4-2-1 15,0 0-2-15,-6 4 1 16,3 0-1-16,2 0 2 16,-2 0-2-16,-3-4 0 15,3 1-4-15,-3 3 4 16,6 0 0-16,4-4 5 15,2 1-10-15,-11-1 11 16,5 0-4-16,0 4-2 16,0-4 0-16,-6 4 0 15,6 0 0-15,-4-4 1 16,-5 4-1-16,4 0-2 0,-5 0 2 16,0 0-1-16,-2 0 4 15,2 0-2-15,0 0-1 16,-2 0 0-16,2 0-1 15,-3 0 1-15,8 0-1 16,-5 0 1-16,0 0 0 16,2 0 1-16,0 0 0 15,2 0-1-15,6 0-6 16,-11 0 6-16,8 0 1 16,-3 0-1-16,-1 0 0 15,-3 0 8-15,-3 4-8 16,8-4 0-16,-5 4 0 15,-5 0 0-15,8-4 0 0,-7 4 0 16,-1-4-6-16,2 0 6 16,4 3 0-16,-6-3 5 15,7 0-3-15,3 0-4 16,-8 4-1-16,9-4 3 16,-7 0 1-16,1 0-1 15,7 0 0-15,-3 0 0 16,8 0 0-16,-4 0-1 15,3 0 1-15,4 0 0 16,12 0 1-16,-7 0-1 16,10 0 0-16,-5 0 0 15,3 0 0-15,1 0 0 16,1 0 6-16,-1 0-6 0,-4 0 0 16,-5 0 1-16,-10 0-1 15,4 0-8-15,-9 0 8 16,0 0 0-16,-4 0 1 15,-6 0-2-15,2 0 7 16,0 0-8-16,-2 0 2 16,-2 0-1-16,2 3 1 15,6-3 1-15,-10 0-1 16,2 4 2-16,8-4-5 16,-10 4 6-16,2-4-5 15,1 0 2-15,4 0-3 16,2 0 3-16,-9 4 5 0,6-4-2 15,0 0-6-15,-6 0 5 16,4 0-2-16,-2 2 1 16,8 1-1-16,-6-3 0 15,-2 0 0-15,8 0 1 16,-10 0-1-16,6 0-1 16,1 4 1-16,0-4 1 15,2 0-1-15,6 0 0 16,-1 6-1-16,-4-6 2 15,9 2-6-15,-14 2 12 16,4-4-7-16,-7 4 0 16,9-4 0-16,-4 3 1 15,0 1-1-15,4-4 0 16,-4 4 0-16,-6-4 0 16,10 3 0-16,-11-3 0 0,5 0 1 15,1 0-2-15,-6 4 1 16,2 0 0-16,2-2 1 15,2 1-1-15,-10 1 0 16,4-4-1-16,-3 0 2 16,2 0-1-16,-2 0 0 15,0 0 1-15,3 0-2 16,-4 0 1-16,-3 0 0 16,1 0 0-16,3 0 0 15,-1 6 0-15,1-6 2 16,-2 0-4-16,1 0 3 15,0 0-1-15,4 0 0 0,-3 4 0 16,-3-4 0-16,9 0 0 16,-7 5 0-16,4-5 0 15,2 4-1-15,3-4 1 16,0 0 2-16,1 5-2 16,-3-5 0-16,4 6 1 15,-3-2-1-15,-4-4 0 16,2 0-2-16,-6 0 2 15,5 3 0-15,-5-1 0 16,0 3 0-16,1-5-5 16,3 0 11-16,1 0-6 15,-1 0 0-15,0 0 0 16,-3 0 1-16,2 0-1 16,4 0 0-16,-12 0-1 0,5 0 1 15,1 0 0-15,-1 0 2 16,3 0-2-16,-4 4 0 15,-2-4-1-15,4 0 1 16,3 0 0-16,-7 0 2 16,1 4-2-16,-2-4 0 15,-5 0-6-15,0 0 12 16,0 0-6-16,0 0 2 16,0 0-4-16,0 0 4 15,0 0-4-15,0 0 0 16,0 0 2-16,0 0 2 15,0 0 2-15,0 0 4 0,0 0 5 16,0 0-12-16,4 0 1 16,-4 0-2-16,0 0 0 15,0 0-1-15,0 0 1 16,0 0-19-16,-4 0-21 16,-59 0-90-16,-56 0-357 15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8:16.5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66D8DF-39DB-43A6-8550-899917DFBF90}" emma:medium="tactile" emma:mode="ink">
          <msink:context xmlns:msink="http://schemas.microsoft.com/ink/2010/main" type="writingRegion" rotatedBoundingBox="17541,5382 25293,2668 25879,4342 18127,7057"/>
        </emma:interpretation>
      </emma:emma>
    </inkml:annotationXML>
    <inkml:traceGroup>
      <inkml:annotationXML>
        <emma:emma xmlns:emma="http://www.w3.org/2003/04/emma" version="1.0">
          <emma:interpretation id="{05F7B485-FD18-4499-B7C3-9DEBFCB1471E}" emma:medium="tactile" emma:mode="ink">
            <msink:context xmlns:msink="http://schemas.microsoft.com/ink/2010/main" type="paragraph" rotatedBoundingBox="17541,5382 25293,2668 25879,4342 18127,7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126A16-A4FE-48F8-A5DB-188FDF920F97}" emma:medium="tactile" emma:mode="ink">
              <msink:context xmlns:msink="http://schemas.microsoft.com/ink/2010/main" type="line" rotatedBoundingBox="17541,5382 25293,2668 25879,4342 18127,7057"/>
            </emma:interpretation>
          </emma:emma>
        </inkml:annotationXML>
        <inkml:traceGroup>
          <inkml:annotationXML>
            <emma:emma xmlns:emma="http://www.w3.org/2003/04/emma" version="1.0">
              <emma:interpretation id="{02B5E180-6430-4864-8635-0D24C1674CAA}" emma:medium="tactile" emma:mode="ink">
                <msink:context xmlns:msink="http://schemas.microsoft.com/ink/2010/main" type="inkWord" rotatedBoundingBox="17541,5382 20776,4249 21362,5924 18127,705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12160-2411 581 0,'0'0'29'0,"0"0"40"16,0 0 35-16,0 0-41 16,0 0-18-16,0 0-24 15,0-15-9-15,0 15-11 16,0 0-1-16,0 8-6 16,0 40 6-16,0 10 2 15,0 10 2-15,0-10-1 0,0-11 2 16,0-13-2-16,0-17-3 15,-3-3 0-15,-2-9-1 16,5-5 1-16,0 0-6 16,0 0-8-16,-8 0 7 15,3-12-10-15,-5-28 9 16,6-14 3-16,4-1 1 16,0 8-7-16,0 5 7 15,0 9-7-15,13 11 0 16,17 3-1-16,5 10 3 15,0 9-1-15,10 0-2 16,-3 0 9-16,-6 19 6 16,1 1-5-16,-7 8 2 0,-5-1 0 15,-6-7 0 1,-8-5 0-16,-2-6 0 0,-8 1 0 16,-1-6 5-16,0-4-5 15,0 0-1-15,5 0-14 16,-1 0 1-16,0-14 5 15,-1-23 9-15,9-14 0 16,1-8 7-16,0 12-7 16,-3 4 2-16,2 15-2 15,-1 6 2-15,-6 9-2 16,3 8-2-16,3 1-1 16,5 4-1-16,8 0-2 0,4 0 6 15,8 0 2-15,5 9-1 16,4 9 0-16,-6-1 2 15,4-11-3-15,-2 1 0 16,-5-7-3-16,0 0 3 16,-4 0-1-16,0-13-2 15,-9-22 5-15,5-7-2 16,-14-9 7-16,4-7-6 16,-2 17 4-16,-10-4-5 15,4 12 2-15,-10 11-2 16,0 1 4-16,0 15-2 15,0 0 18-15,-5 6-5 16,-10 0-9-16,-1 0 1 16,2 0-5-16,4 0-2 0,6 24-3 15,4 7 0-15,0 6 3 16,0 6 1 0,0-4 3-16,0 8-3 0,14-9-1 15,11 5-10-15,4-11-16 16,-3-4-35-16,3-10-58 15,2-6-19-15,-12-12-98 16</inkml:trace>
          <inkml:trace contextRef="#ctx0" brushRef="#br0" timeOffset="613.8422">13506-2935 344 0,'0'0'71'0,"0"0"-53"16,0 0 36-16,0 0-28 16,0 0 0-16,0 0 16 15,16 66-20-15,-6-39-8 16,1 0-7-16,1-2-2 16,-3-3 1-16,-5 3-4 15,5-4 2-15,-5-2-2 16,-2-12-2-16,2-4 1 15,-4-3-1-15,0 0 1 16,0 0-1-16,0 0 1 16,0-35 1-16,0-5 1 0,0-3 1 15,0-7 4 1,0 8-8-16,0 10 4 0,0 7 3 16,9 7 1-16,-6 9-5 15,5 5-3-15,4 4-6 16,-3 0-1-16,1 0 1 15,10 0 6-15,0 9 4 16,8 10 0-16,-6 0 2 16,-2-1-1-16,-3 3-3 15,-1-12 1-15,-5-2-3 16,-3-1-1-16,-5-6 0 16,4 0 1-16,-2 0-11 0,-4 0 9 15,11-8 2-15,-4-21 12 16,3-4-6-16,-3 4-4 15,4 1 4-15,0 9-3 16,-8 10 0-16,0 5-3 16,1 4-5-16,-1 0-1 15,-3 0-6-15,8 0 7 16,3 0 5-16,2 0 1 16,7 13 4-16,3 2-5 15,5-5-14-15,7-10-36 16,14 0-19-16,-4 0-50 15,2-10-108-15</inkml:trace>
          <inkml:trace contextRef="#ctx0" brushRef="#br0" timeOffset="1243.7702">14315-3170 114 0,'0'0'369'15,"0"0"-287"-15,0 0 23 16,0 0-35-16,0 0-46 15,0 0-4-15,-74 74-10 16,70-39-9-16,4 5 1 16,0-1 1-16,0-6-1 15,4 0 4-15,11-6-11 16,5-3 11-16,0-11-12 0,-5-3 4 16,-4-6-4-16,2-4-9 15,-1 0-32-15,-3 0-5 16,-3-10 49-16,-2-23-5 15,-4 1 11-15,0-2-3 16,0 8 0-16,0 2 0 16,-23 7 0-16,0-1 0 15,-5 2-1-15,2 7 1 16,1-7 8-16,9 6-2 16,8 0 10-16,3 1-16 15,5 3-3-15,-1-12-1 16,1-4-7-16,0-8 9 15,0-6 0-15,0-3-1 16,0-1 3-16,0-7 3 16,0 6-3-16,0 6 1 0,0-5 3 15,-9 16 3 1,-7 1 12-16,3 10-11 0,-3 9 15 16,6 0-7-16,1 4-3 15,5 0 0-15,-8 0-8 16,8 0-2-16,-3 14 0 15,7 16 5-15,0 5-3 16,0-2-4-16,16 4-1 16,10-9 0-16,13 0-1 15,1 2-4-15,0-4 10 16,8-4-11-16,-11-5 5 16,4 2-2-16,-2-5-12 0,-9-4-13 15,-1-6-24-15,2 3-30 16,2-7-17-16,-2 0-9 15,-7 0-50-15</inkml:trace>
          <inkml:trace contextRef="#ctx0" brushRef="#br0" timeOffset="1655.5869">14671-3388 192 0,'0'0'119'16,"0"0"16"-16,0 0-61 15,0 0-27-15,0 0-26 16,0 0-19-16,0 0 2 15,0 4-4-15,14 9 0 16,2 0 6-16,4-2-4 16,4-2 0-16,-9 0 1 15,6-9-3-15,-7 0-1 0,2 0-19 16,-6 0 20-16,-1-9 7 16,-2-15 1-16,2-4-6 15,-5-4 4-15,1 2-2 16,-2 9 4-16,-3 1 8 15,0 10 19-15,0 10 12 16,0 0 2-16,0 0-13 16,0 0-32-16,0 0 10 15,0 27-11-15,0 21 11 16,0 26-5-16,0 4 3 16,0 8-9-16,0 8 2 15,0-6-2-15,13 4-3 0,6-14 9 16,4 4-6-16,-6-3-3 15,2-4-1-15,-3-9-4 16,0-11-48-16,-2-15-48 16,-2-25-84-16,-8-11-73 15</inkml:trace>
          <inkml:trace contextRef="#ctx0" brushRef="#br0" timeOffset="1969.3139">14932-4274 458 0,'0'0'114'16,"0"0"-63"-16,0 0 21 15,0 0-30-15,0 0-34 16,0 0-5-16,20 128 12 15,19-57 7-15,5 8 2 16,-2 4-6-16,-2 13 3 16,-1-3-13-16,-4 2-1 15,-1 0-1-15,-13-10-3 16,4-7-2-16,-6-10-1 16,1-10-1-16,1-18-47 0,-3-16-35 15,3-9-134-15,0-15-220 16</inkml:trace>
        </inkml:traceGroup>
        <inkml:traceGroup>
          <inkml:annotationXML>
            <emma:emma xmlns:emma="http://www.w3.org/2003/04/emma" version="1.0">
              <emma:interpretation id="{5F6D56AA-A9A8-4FEB-9489-972151F4FA9F}" emma:medium="tactile" emma:mode="ink">
                <msink:context xmlns:msink="http://schemas.microsoft.com/ink/2010/main" type="inkWord" rotatedBoundingBox="21284,4379 22541,3939 23007,5269 21750,570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19.6929">15825-3249 360 0,'0'0'17'15,"0"0"49"-15,0 0-34 16,0 0 14-16,0 0-23 16,221 13-1-16,-158-56-14 15,-3-12-8-15,-3-12-6 16,-2-8-68-16,-12-10-48 15,-11 3-183-15</inkml:trace>
          <inkml:trace contextRef="#ctx0" brushRef="#br0" timeOffset="2437.1751">15719-3871 541 0,'0'0'55'0,"0"0"48"16,0 0-47-16,0 0-56 15,0 0 9-15,0 0-5 16,86-117 0-16,-35 77-4 16,-2 9-1-16,-7 2-10 15,-6 6-31-15,-8 16-77 16,-14 7-10-16,-9 0-102 16</inkml:trace>
          <inkml:trace contextRef="#ctx0" brushRef="#br0" timeOffset="2242.7063">15931-4162 390 0,'0'0'169'0,"0"0"-106"15,0 0 33-15,0 0-59 16,0 0-20-16,0 0 29 16,48 196-27-16,-36-138-9 15,-2-3 2-15,9-4-2 0,-14 3-6 16,4-10-3 0,3-5 0-16,-2-7-1 0,-1-11-2 15,1-7-17-15,-10-10-48 16,0-4-49-16,0 0-74 15,0 0-216-15</inkml:trace>
          <inkml:trace contextRef="#ctx0" brushRef="#br0" timeOffset="2927.863">16408-4483 454 0,'0'0'92'0,"0"0"34"16,0 0-36-16,0 0-47 15,0 0-20-15,0 0-7 16,-4 80-6-16,4-9 28 16,0 15 3-16,7 14-17 15,6 4-11-15,6 8-5 16,-3 1 0-16,0 0-7 16,3 6 3-16,1-1-2 15,5-13 0-15,1-6-4 16,4-26 1-16,-1-18-50 15,-2-22-18-15,2-24-27 16,-6-9-99-16,0-15 5 16</inkml:trace>
          <inkml:trace contextRef="#ctx0" brushRef="#br0" timeOffset="3274.9343">16809-4049 440 0,'0'0'94'15,"0"0"29"-15,0 0-9 16,0 0-60-16,0 0-26 16,0 0-11-16,-64 105 1 15,64-52-15-15,0 6-2 16,0 3 0-16,0-10-1 0,20-3-1 16,-1-9 1-1,6-10 0-15,1-9 0 0,3-13-3 16,-5-2-7-16,-2-6-8 15,3 0-18-15,-2-26 28 16,-3-21 8-16,-4-3 2 16,-10-9 5-16,-6-3-3 15,0 4 1-15,0 2-2 16,-19 4 3-16,-13 13 12 16,2 12 1-16,1 14 6 15,10 9-3-15,3 4 7 16,4 0-27-16,2 0 1 15,-3 12-3-15,2 20-16 16,6 15-39-16,1 6-14 0,0-6-76 16,-8-10-155-16</inkml:trace>
        </inkml:traceGroup>
        <inkml:traceGroup>
          <inkml:annotationXML>
            <emma:emma xmlns:emma="http://www.w3.org/2003/04/emma" version="1.0">
              <emma:interpretation id="{57F93F7C-7191-4909-B3F0-973EAC12CD9F}" emma:medium="tactile" emma:mode="ink">
                <msink:context xmlns:msink="http://schemas.microsoft.com/ink/2010/main" type="inkWord" rotatedBoundingBox="22933,3975 25443,3096 25765,4015 23254,4894">
                  <msink:destinationLink direction="with" ref="{2AABD7BA-C117-406C-97AA-C76DFEB9CE84}"/>
                </msink:context>
              </emma:interpretation>
            </emma:emma>
          </inkml:annotationXML>
          <inkml:trace contextRef="#ctx0" brushRef="#br0" timeOffset="4174.8898">17850-4005 181 0,'0'0'140'16,"0"0"-39"-16,0 0 11 15,0 0-16-15,0 0-38 16,0 0-24-16,23-102-19 16,-18 64 8-16,-1 1-2 15,-4 7-10-15,0 2 24 16,0 5 7-16,-32 10-18 15,-14 9-4-15,-9 4-13 16,-5 0 3-16,1 9 1 16,12 39-10-16,-1 10 0 15,11 19 7-15,8 2-3 16,14 0-5-16,11-5 0 0,4-14 0 16,0-15 0-16,0-14-3 15,14-10 1-15,11-9-6 16,0-8-16-16,-4-4-14 15,8 0 13-15,2-21 17 16,4-36 8-16,-2-14 4 16,2-15-4-16,-9-9 0 15,-6-3-6-15,-4-7 6 16,-7-7 1-16,-9 0 0 16,0 7-1-16,-4 11 0 15,-24 29-1-15,5 26 1 0,11 25 5 16,3 14-1-16,5 0 2 15,0 0-4-15,1 39-2 16,-2 23 9-16,1 18-4 16,4 18-5-16,0-1 2 15,12-4-1-15,23-6-1 16,2-14 1-16,1-12-1 16,5-17 0-16,1-17 0 15,-2-9-13-15,7-10-1 16,-2-8-17-16,1 0-6 15,-2-13 30-15,-2-32-16 16,-10-6 12-16,-2-11 7 16,-13 6-7-16,-6-2 11 15,-13 3 0-15,0 15 5 0,0 9-1 16,0 4 2-16,-4 19 17 16,-5 7 14-16,5 1-16 15,4 0-9-15,-2 0-11 16,2 0-1-16,0 0-7 15,0 18 7-15,0 9 2 16,15 11-2-16,7-6 0 16,2-4-32-16,5-5-13 15,-3-8-64-15,8-12-24 16,-8-3-148-16</inkml:trace>
          <inkml:trace contextRef="#ctx0" brushRef="#br0" timeOffset="4606.789">18503-4635 375 0,'0'0'32'0,"0"0"0"16,0 0 1-16,0 0-6 15,0 0 6-15,0 0 1 16,94 59-25-16,-69-32 8 15,-3 0-8-15,-5-6 1 16,-1 0-1-16,-5-5-4 0,-2-3 2 16,-7-5-7-1,2-8 0-15,-4 0 7 0,0 0-1 16,0 0 18-16,0 0 15 16,0-16-9-16,0-23-16 15,0-15-10-15,0-3-4 16,0-2 11-16,0 17-6 15,0 13-2-15,0 11-3 16,0 14 0-16,0 4-6 16,13 0 6-16,3 0-4 15,9 0 4-15,1 4-5 16,4 17 0-16,-5-3 10 16,4 5-10-16,-12-2-2 15,-4-1-20-15,-2 7-9 0,-7-5-62 16,-4-6-60-16</inkml:trace>
          <inkml:trace contextRef="#ctx0" brushRef="#br0" timeOffset="4802.2699">18728-5019 559 0,'0'0'38'15,"0"0"71"-15,0 0-58 16,0 0-51-16,0 0-2 16,0 0-6-16,-12-33-42 0,24 31-54 15,4-2-55-15</inkml:trace>
          <inkml:trace contextRef="#ctx0" brushRef="#br0" timeOffset="5382.0976">18728-5019 282 0,'248'218'0'16,"-237"-218"43"-16,1-14 52 15,2-19-47-15,-5-4-28 16,0 4 10-16,-6 5 4 0,-3-2-3 15,0 13 9-15,0 3 9 16,0 6-15-16,-3 8 4 16,-6 0-9-16,0 0-10 15,8 0-8-15,-12 15-10 16,6 15 8-16,-2 0-6 16,5 8 2-16,4-7-5 15,0-1 0-15,0-2 3 16,0-3-3-16,17-3-6 15,5-4 5-15,7 0 1 16,-3-10-9-16,7-4-2 16,2-4-9-16,0 0-5 15,-3-4 14-15,3-27-12 0,-6-4 1 16,-3-8-2-16,-6-1 0 16,-5 5 11-16,-7 0 9 15,-8 9 4-15,0 2 0 16,0 5 12-16,0 5 9 15,0 2 22-15,-8 13-12 16,2 3 2-16,-3 0-7 16,9 0-15-16,0 0 0 15,0 0-10-15,0 3 1 16,0 21 2-16,0 13 0 0,0 0 0 16,0 1-4-1,19 3-4-15,-3-13 4 0,3-2-3 16,1-2 3-16,0-7-14 15,-1 0-31-15,1-11-82 16,7-6-66-16</inkml:trace>
          <inkml:trace contextRef="#ctx0" brushRef="#br0" timeOffset="5557.6372">19778-5119 531 0,'0'0'62'0,"0"0"29"0,0 0-58 16,0 0-33-16,0 0-2 15,0 0-17-15,-28 0-84 16,-4 0-21-16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22.49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696B7B0-4B90-4BEA-99E4-6FFD4BA32F69}" emma:medium="tactile" emma:mode="ink">
          <msink:context xmlns:msink="http://schemas.microsoft.com/ink/2010/main" type="inkDrawing" rotatedBoundingBox="14843,1320 20776,1449 20769,1735 14837,1606" shapeName="Other"/>
        </emma:interpretation>
      </emma:emma>
    </inkml:annotationXML>
    <inkml:trace contextRef="#ctx0" brushRef="#br0">-4 204 270 0,'0'0'44'0,"0"0"-2"16,0 0-1-16,0 0-6 15,0 0 8-15,0 0-7 0,0 0-9 16,0 0 0-16,0-29-5 16,0 29-8-16,0 0 14 15,0 0-7-15,0 0 2 16,0 0-7-16,0 0-6 16,0 0 1-16,0 0-3 15,0 0 3-15,0 0-10 16,0 0-1-16,0 0-3 15,0 0-8-15,0 0 4 16,15 0 7-16,22-4 3 0,18-6 2 16,12 2-1-1,7-1-4-15,12-5 8 0,-4 11-8 16,-9-1-3-16,1 4 2 16,1-2 0-16,4 2 1 15,12-4 5-15,3 1-5 16,3 3 0-16,-2-5 1 15,-5 1 3-15,-2 0-2 16,-2 2-1-16,-5-5-1 16,3 2 0-16,-3 1 0 15,2 0 3-15,-3-1-3 16,4 1 0-16,-12-1 0 16,2 2 4-16,-3-1-4 15,2 2-2-15,-3 2 2 16,-4-4 0-16,-2 4-2 0,-3 0 2 15,3-5-1-15,-2 5 8 16,2-4-7-16,0 0 0 16,1 4-8-16,2-5 8 15,5-3 1-15,-2 0-1 16,-3 2 0-16,4 2 0 16,-7 0 3-16,4 0-5 15,0 4 4-15,-14 0-4 16,10 0 2-16,2 0 0 15,10 0 0-15,-12 0 2 16,4 0 2-16,-3 0-4 16,2 0-4-16,-3 4 3 0,-4 0 1 15,3 6 0 1,-4-6 0-16,-2 8 6 0,-6-7-5 16,-1 3-1-16,1 1 0 15,0-3 0-15,-8-3 0 16,5 6 0-16,-7-4-2 15,0 8 3-15,-1-4-1 16,7 4 0-16,-7 0-2 16,2 0 2-16,8 0 0 15,-5-3 5-15,5 2-3 16,10-6-4-16,4 1 4 16,2 1-2-16,0-8 1 15,2 0-1-15,-6 0 0 0,2 0-3 16,0 0 5-1,-9 0-2-15,0 0 9 0,-10 0-9 16,0 0 2-16,-10 0-1 16,-5 0-1-16,-5 0 5 15,-9 0-5-15,-6 0-5 16,3 0 5-16,-1 0 3 16,-4 0-3-16,-2 0 0 15,4 0 0-15,-4 0 1 16,-6 0 2-16,9 0-2 15,2 0-1-15,-2 0 0 16,1 4 0-16,5-4-1 16,-9 0 1-16,7 0 1 15,-6 4 0-15,7-4-2 0,-5 1 2 16,6 3-1-16,-5-4 0 16,1 6 0-16,4-2 0 15,-6-4 0-15,9 0 0 16,-13 3 0-16,3-3-8 15,7 0 8-15,-6 4 6 16,2-4 0-16,-2 2-6 16,-3-2-1-16,0 0 1 15,-2 0 0-15,2 0 0 16,-6 0 0-16,0 0 1 16,4 0 2-16,-4 0-3 15,0 0 1-15,0 0 5 16,0 0 0-16,0 0-6 0,0 0 8 15,0 0-8-15,0 0-4 16,0 0 4-16,0 0 5 16,0 0-4-16,0 0-1 15,0 0-2-15,0 0-4 16,0 4-2-16,0-1-43 16,-14 9-68-16,-55-5-172 15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30.6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727D80-78D2-4A16-A436-1DCA68638B05}" emma:medium="tactile" emma:mode="ink">
          <msink:context xmlns:msink="http://schemas.microsoft.com/ink/2010/main" type="inkDrawing" rotatedBoundingBox="13932,15299 14221,10894 16749,11060 16461,15464" semanticType="enclosure" shapeName="Other">
            <msink:sourceLink direction="with" ref="{468EC28E-FD9E-4A5F-9C68-2A660376F7D0}"/>
            <msink:sourceLink direction="with" ref="{A9BC08E6-7200-4DC5-A2C6-C7D2DD00B5C8}"/>
            <msink:destinationLink direction="with" ref="{91FC3A47-C5A4-470E-AEBE-91D817C460B1}"/>
            <msink:destinationLink direction="with" ref="{B5F17343-9004-494D-ADC2-EF9E60209B6C}"/>
          </msink:context>
        </emma:interpretation>
      </emma:emma>
    </inkml:annotationXML>
    <inkml:trace contextRef="#ctx0" brushRef="#br0">-2090-70 192 0,'0'0'11'16,"0"0"0"-16,0 0 32 15,0 0 21-15,0 0-28 16,0 0-18-16,90-134 2 15,-54 115 4-15,6 6-3 16,9-1 2-16,7 0-5 16,11 1 1-16,9-11-5 15,5 0 4-15,7-3 3 16,9-1-9-16,0 4 2 16,8 5-6-16,-8 2 7 15,4 3-11-15,-9 10 6 16,5 4-10-16,-7 0 0 0,-3 0 8 15,-5 0-7-15,-5 22 3 16,-10 10-3-16,-2 1 4 16,-6 9-3-16,-2 0 2 15,-5 3 3-15,-4 2 4 16,-4 6-3-16,-10 2 7 16,0 8-3-16,-6 8-3 15,-2 3-3-15,2 14 10 16,-5 10-8-16,-4 13-5 15,-2 7 11-15,-2 5-10 16,-2 2 4-16,-3 8-6 16,-4 15 7-16,-6 0-6 0,-2 6 0 15,0-6-3 1,0-13 10-16,0 5-7 0,0-8-2 16,0-6 6-16,0-1-5 15,0-5-2-15,0-8 4 16,0-5 1-16,0-6 1 15,0-7-1-15,0 1-3 16,0-11 0-16,0-5 2 16,0-9-3-16,0-5 3 15,0-7-2-15,-10-5-2 16,1-7 1-16,1-9 9 16,-11-4-7-16,9-2 8 31,-7-10-1-31,0 1 2 0,-7 5 5 0,-5-3-9 15,-1 4-2-15,-4-1 4 0,-6 4-8 16,-6 0 0-16,-7 9-1 16,-10-6 1-16,-8 7-1 15,-15 0 6-15,-3 0-7 16,-7-3 1-16,-7-2-1 16,-10-6 1-16,5-9-1 15,-5-7 0-15,7-8 7 16,-3-6-2-16,12 0 1 15,6 0 6-15,8-24-10 16,14-3 7-16,6-1 2 0,6 4 1 16,10-3-10-1,13 5 11-15,6 8-7 0,5-2-1 16,11 2 4-16,-3 6-8 16,11 4 8-16,0 3-9 15,4 1 3-15,-5-5 0 16,5 5-2-16,0 0-1 15,0 0-5-15,0 0 4 16,0 0 0-16,0 0 1 16,0 0 0-16,0 0 0 15,-4 0 0-15,3 0 0 16,-12 0 1-16,0 0-2 16,-6 0 1-16,9 0-5 15,-2-3-21-15,4-1-9 16,-2-7-15-16,6-21-22 15,4-38-35-15,0-35-121 0,10-29-13 16</inkml:trace>
    <inkml:trace contextRef="#ctx0" brushRef="#br0" timeOffset="-1163.4993">-1973-4 198 0,'0'0'60'0,"0"0"-29"16,0 0 35-16,0 0-17 0,0 0-5 15,0 0 6-15,0 0 6 16,-56-59-10-16,56 59 2 16,0 0-4-16,0 0-7 15,-3 0-9-15,3 0-5 16,-4 0-14-16,4 0-3 16,-3 0-6-16,-3 7-3 15,0 40-8-15,-1 52 11 16,2 53 4-16,-6 41 5 15,8 22 6-15,-1 12-10 16,4 21 11-16,0 18-13 16,0 11 11-16,0-8-1 0,0-23-10 15,0-28 2-15,0-15 1 16,0-26-1-16,0-7-5 16,0-11 3-16,0-21-3 15,4-17 0-15,-4-33 2 16,0-24 6-16,3-26-7 15,-3-20-1-15,4-13 3 16,-4-5-9-16,0 0 8 16,0 0-5-16,0 0-3 15,0 0 5-15,4 0-10 16,-1 0-30-16,-2 0-3 16,3-23-15-16,3-42-69 15,5-43-13-15,-9-26-104 0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38.9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25949F9-47FA-44DD-A5B9-B6F73016AF40}" emma:medium="tactile" emma:mode="ink">
          <msink:context xmlns:msink="http://schemas.microsoft.com/ink/2010/main" type="inkDrawing" rotatedBoundingBox="17545,11407 20743,11245 20753,11439 17555,11601" semanticType="callout" shapeName="Other">
            <msink:destinationLink direction="with" ref="{3917B616-3CC8-4C6B-BB48-47654C23E2D0}"/>
          </msink:context>
        </emma:interpretation>
      </emma:emma>
    </inkml:annotationXML>
    <inkml:trace contextRef="#ctx0" brushRef="#br0">-5759-67 233 0,'0'0'63'16,"0"0"37"-16,0 0-22 15,0 0-10-15,0 0-28 16,0 0-18-16,-27-9-20 15,27 9-2-15,0 0-5 16,20 0 1-16,19-4 4 16,21-1 6-16,15-13-3 15,6 1-3-15,22-11 8 16,12 4-4-16,7-5 5 16,10 1-8-16,0 1 10 0,4 3-7 15,6 4 2-15,3 7 1 16,6 2-1-16,0 0-6 15,3 1 0-15,5 7 0 16,-9 3 3-16,-5 0-3 16,-4 0 1-16,-2 0-1 15,-7 0 0-15,-3 9 1 16,-19 9-1-16,-16 3 2 16,-22-6-4-16,-17-3-1 15,-12-5 3-15,-14-1 2 0,-10-2-2 16,-7-1 1-1,-8-3 4-15,-3 0-4 0,4 0 1 16,-5 0 4-16,0 0-2 16,0 0 6-16,0 0 1 15,0 0-11-15,0 0-4 16,-41 15-105-16,-27 5-99 16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14.9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B5FBDB-16F7-44A8-B23A-45B4B1D37846}" emma:medium="tactile" emma:mode="ink">
          <msink:context xmlns:msink="http://schemas.microsoft.com/ink/2010/main" type="inkDrawing" rotatedBoundingBox="23692,7634 23894,14550 20248,14657 20045,7741" semanticType="underline" shapeName="Other">
            <msink:sourceLink direction="with" ref="{E7D81940-D9F7-4BE3-AF29-9E315835D5BA}"/>
            <msink:sourceLink direction="with" ref="{EAF833DD-5780-4CB4-A357-F8A6B7E6D863}"/>
            <msink:sourceLink direction="with" ref="{AC2F9D9D-FC23-4B59-8917-DCFACAA2F876}"/>
            <msink:destinationLink direction="with" ref="{2AABD7BA-C117-406C-97AA-C76DFEB9CE84}"/>
          </msink:context>
        </emma:interpretation>
      </emma:emma>
    </inkml:annotationXML>
    <inkml:trace contextRef="#ctx0" brushRef="#br0">-2285-2758 218 0,'0'0'21'16,"0"0"8"-16,0 0 4 15,0 0 6-15,0 0 9 16,0 0 6-16,-124-114-26 0,99 99-13 16,-1-8 28-1,-3 2-16-15,1 1 6 0,-4 4-17 16,-2 1 10-16,-1-9-13 16,-4 8 2-16,-6-2 5 15,-2 5-16-15,2-1 3 16,-8 5-4-16,-2-1 9 15,-6 5-8-15,-8-3-2 16,-2 8-1-16,-3 0-1 16,12 0 4-16,7 0-4 15,3 0-1-15,10 0 1 16,-2 0 2-16,8 0 3 0,5 0-2 16,2 0-3-1,-5 9-1-15,-1 9-4 0,-12 2 4 16,-1 6-2-16,3 3 3 15,-5 3 7-15,-5 6-7 16,-1-3 0-16,-2 0 4 16,0 6-4-16,3-7 0 15,3-7 0-15,1 4 6 16,8-7-6-16,7 3 3 16,5-3 2-16,5-1-5 15,-7 4 0-15,2 5-2 16,1 10 3-16,-4-1-5 15,4 18 4-15,-2 7 0 0,4-4 2 16,1 2-1 0,4 1-2-16,-2-9 3 0,5 4 0 15,5-6 2-15,4 4-4 16,-3-4 1-16,4 10-1 16,-1 11 0-16,-5 0 0 15,7 3 1-15,0-3-1 16,4 3 2-16,0 6-2 15,-2 4 0-15,-2 0 1 16,1 1 0-16,-4-7-1 16,8-8 0-16,-1 0 0 15,5-5 0-15,0-4-1 16,0 0 1-16,0 1-3 16,0-1 3-16,-1-6-1 0,1 2 1 15,0-14 0-15,0 1 1 16,0-1 0-16,0 6-1 15,0 3 1-15,1 8-1 16,-1 10 0-16,5 1 0 16,-1 4 0-16,-4 5 1 15,4-3-1-15,1 3 0 16,-2 13 0-16,1 5 1 16,8 0 2-16,-8 1 0 15,10-2-6-15,-1-4 3 16,3-5 0-16,-5 6 0 15,4-5-1-15,3-6 1 16,-7 2 1-16,0 5-1 16,3-2 1-16,-8-4-1 15,3-9 0-15,-5-5 0 0,-1 4 0 16,10-3 1-16,1-6-1 16,7 1 1-16,3-1-1 15,-5 1 4-15,4-2-8 16,1 2 3-16,0-4-1 15,-2 2 2-15,7-11-1 16,-10 2 1-16,6-8 0 16,-5 0 0-16,-3-8 0 15,8-2 0-15,-2 4-2 16,5-8 2-16,-5 6-1 16,12-2 1-16,1-8-1 15,12 9 0-15,-6-6 2 0,6 2-1 16,-2 4 1-16,4-1 0 15,-1-12-1 1,2 6 0-16,4-1 2 0,4-2-2 16,5 6-2-16,3-10 1 15,-2 7-2-15,3-11 3 16,3-1 1-16,-5 5-1 16,2-8 1-16,-6-1-2 15,2 4 1-15,-5-15 0 16,1 1 0-16,-9-1-1 15,-1-2 1-15,0-2 1 16,1-4-1-16,4 0-2 16,9 0 1-16,2 0 1 0,7 0 8 15,-4-4-8-15,2-6 1 16,-5 1-1-16,-2-3 2 16,-1-4-2-16,0-2 0 15,-4-6 0-15,1 1 3 16,-14 4-3-16,2 2 0 15,-6 3-1-15,2-3 1 16,-1-7 3-16,-1 0-3 16,3-9-2-16,2 0 2 15,0 2 3-15,4-11-3 0,4 1-3 16,5-6 3 0,-5-4 0-16,4 4 3 0,-18 1 0 15,0 13-3-15,-14-4 0 16,-7 14 0-16,-4-5 3 15,-10-5-3-15,3-2 5 16,3-12-4-16,1-14-1 16,-2 6 0-16,4-6-2 15,-7-3 4-15,0 7-2 16,-4 3 3-16,-4 3-3 16,0 5 1-16,0-1 3 15,0-4-2-15,0-5-2 16,0 1-4-16,0 0 4 0,0-6 0 15,0 6 6 1,0-6-6-16,0 1 0 0,0-1-4 16,0 6 4-16,-4-4 0 15,1-3 0-15,-6-4 2 16,0-1-4-16,-1-8 7 16,-6 0-7-16,0-2 6 15,3-6-8-15,3 8 8 16,-2 0-7-16,4-2 4 15,-4 6-1-15,3-2 0 16,4 7 9-16,-4 6-9 16,-3 5 9-16,4 3-5 15,-4-8-3-15,-2 5 9 16,-4-10-7-16,6 0 0 0,-2-9-1 16,2 6-1-16,-1-2 0 15,2 4 3-15,-2 2-4 16,3-2 2-16,2 6 0 15,0-5 3-15,-1 2-3 16,9-3 1-16,-3 2 0 16,-1-2 0-16,-1-3 5 15,1 4-8-15,4-5 1 16,-4 1 0-16,2 9 5 16,-2 4-4-16,-5-9 2 15,2 5 2-15,-6-1 6 16,1 2-11-16,2-1 3 15,-3 2 5-15,6-6-4 0,-8 0-1 16,1 4 0 0,-5-2 0-16,7-1-3 0,2 6-2 15,-4 3 2-15,9-3-1 16,-1 1 7-16,6 10-7 16,-4-1 1-16,4 2 1 15,-4 3-1-15,-1-1-1 16,2-8 0-16,-5 11 0 15,3-6 0-15,-5 3 1 16,2-8 4-16,-4 10 1 16,0-2-2-16,-1-2 2 15,-1 8-5-15,2-4 7 0,-1 7-6 16,1 4 0 0,4-5 1-16,2 3 2 0,-6 1-3 15,-5-4 2 1,5 4-4-16,4-5 1 0,-2-2 2 15,2 1-3-15,-5 0-3 16,-1-1 3-16,-2 2 7 16,0 3-6-16,3 1-1 15,3 1 0-15,-2 0 2 16,-1 7-2-16,1 0-1 16,2 5-2-16,-3 4 6 15,6 6-1-15,-2-1-1 16,0 1-1-16,2 1 0 15,-2-3 0-15,4 3 3 16,-8-1-2-16,5 3-2 16,0 3 6-16,-4 1-4 0,3-6-1 15,4 0-1-15,0 5 0 16,-3-8 1-16,0 4 3 16,0 1 1-16,-3-2-7 15,0 1 7-15,-2-1-8 16,1 4 10-16,3-4-9 15,4 3 8-15,-4-3-5 16,0 4 0-16,2-1-4 16,-2 5 0-16,-2-1 4 15,1-3-3-15,-4 4 1 16,3-4 0-16,-1 0-2 0,-1 4 4 16,-1 0 0-16,-2 0 5 15,0 0-5-15,1 0-1 16,-5 0-4-16,1 0 5 15,-1 0 0-15,-5 0 10 16,2 0-10-16,-5 0 0 16,5 0 2-16,-4 0-2 15,8 0 1-15,-2 0-1 16,7 0 2-16,-1 0 0 16,5 0-2-16,2 0 0 15,0 0 1-15,0 0-1 16,2 0 0-16,-3 0 0 15,-7 0 1-15,3 0-2 0,-3 0 1 16,6 0-2 0,-6 0 2-16,0 0 2 0,3 0-2 15,3 0-2-15,-6 0 2 16,10 0-1-16,-8 0 5 16,5 0-4-16,5 0 0 15,-7 0 0-15,4 0-1 16,-2 0 1-16,-1 0 0 15,0 0 1-15,1 0-1 16,4 0 0-16,-4 0 0 16,2 0 0-16,-2 0 0 15,5 0 0-15,2 0-3 16,-7 0-1-16,-2 0 4 16,2 0 0-16,-2 0 0 0,-2 0-1 15,-2 0 2-15,3 0-1 16,4 0 3-16,0 0-3 15,-5 0 1-15,8 0-1 16,-8 0 2-16,5 0-2 16,-5 0 0-16,2 0-3 15,5 0 4-15,-12 0-2 16,11 0 1-16,-6 4 0 16,2 0 0-16,0-4-2 15,3 0 2-15,0 4-1 16,0-4 1-16,-1 0-2 15,3 1 4-15,-8-1-3 16,8 5 1-16,-6-1-3 0,-5 4 3 16,2-4 0-1,-1 5 0-15,0-3 0 0,2 0-2 16,-6 1 2-16,4 1 0 16,3-2 2-16,2 1-4 15,3-3 6-15,1-1-5 16,2-3 1-16,1 0 0 15,4 0 0-15,-5 0 1 16,5 0-1-16,-1 4 1 16,1-4 0-16,-6 0-1 15,-2 3 0-15,6-3-1 16,-2 0 0-16,-1 4 1 16,5-4 0-16,-4 4 0 0,-3-4 0 15,2 0 0-15,1 4 0 16,0 0 1-16,4-4-1 15,-5 0 1-15,5 0 0 16,0 0-1-16,0 0 0 16,0 0 0-16,0 0-1 15,0 0 2-15,0 0-2 16,-1 0 2-16,1 0-1 16,0 0 0-16,0 0 0 15,0 0 0-15,0 0 0 16,0 0 0-16,0 0-1 15,0 0 0-15,0 0 1 0,0 0 2 16,0 0-2-16,0 0 0 16,0 0 2-16,0 0-2 15,0 0 0-15,0 0 0 16,0 0 0-16,0 0 0 16,0 0 1-16,0 0-1 15,0 0 0-15,0 0-1 16,0 0 1-16,0 0 0 15,0 0-2-15,0 0 2 16,0 0 2-16,0 0-2 16,0 0 0-16,0 0 0 15,0 0 0-15,0 0 0 16,0 0-3-16,0 0 3 16,0 0 0-16,0 0 4 0,0 0-3 15,0 0-2-15,0 0-2 16,0 0 0-16,0 0-41 15,0 0-3-15,0 15-38 16,0 17-54-16,0 11-12 16,-29-11-53-16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41.7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A89B25-85FD-4079-ACC7-DC03A6050DD0}" emma:medium="tactile" emma:mode="ink">
          <msink:context xmlns:msink="http://schemas.microsoft.com/ink/2010/main" type="inkDrawing" rotatedBoundingBox="19972,13115 20935,9477 24001,10288 23038,13926" semanticType="enclosure" shapeName="Other">
            <msink:sourceLink direction="with" ref="{AC2F9D9D-FC23-4B59-8917-DCFACAA2F876}"/>
          </msink:context>
        </emma:interpretation>
      </emma:emma>
    </inkml:annotationXML>
    <inkml:trace contextRef="#ctx0" brushRef="#br0">-2565-1193 279 0,'0'0'47'0,"0"0"31"16,0 0-12-16,0 0 18 16,0 0-31-16,0 0-17 15,-24-44-5-15,24 44-12 16,0 0-5-16,0 0-11 15,0 0-3-15,6-3 0 16,24-4 0-16,22-7 2 16,6 0 2-16,15-3-4 0,4 6 2 15,13-2-1-15,-2-2-1 16,6 1 3-16,-4 1-2 16,-4-2-2-16,-2 10 2 15,-7-4-1-15,3-4 1 16,5 3-1-16,5 0 5 15,9-11-4-15,-1 5-1 16,0-6 2-16,6-6-2 16,-4 5 0-16,-4-1 0 15,-9 5 1-15,-6 2 2 16,-1 3-2-16,-15 8-1 16,-1 2-5-16,-9 4 5 0,-4 0 0 15,-6 0 1-15,-10 0-1 16,-9 0-3-16,-9 10 2 15,1 4 1-15,-5 3 1 16,-2 2 2-16,5 5 10 16,-1 8 4-16,5 5-3 15,-3 4-2-15,-1 1-5 16,-1 1-2-16,1 4-3 16,0 4 4-16,-3 4-3 15,-7-4-3-15,2 7 7 16,4-2 0-16,-2 6-4 15,0 2 5-15,-5 11 0 16,-1-6-6-16,-4 10 1 16,1-1 6-16,-1 1-7 15,0 3-2-15,0 2 0 0,0 5 0 16,0-1 5-16,0 0-5 16,0 4 0-16,-5-7 5 15,0 3-2-15,5-10 3 16,-5 1-6-16,5-9-1 15,0 2-4-15,-5 2 10 16,5-3-3-16,-1 2-2 16,-4-7 2-16,5 3-2 15,-4 0 0-15,0 2 0 16,-4-1 3-16,4-2-3 0,-5-2 0 16,-1-10 0-1,2-3 2-15,0-11-4 16,0-1-2-16,3-7 0 0,-2 7 8 15,-2-8-7-15,-1 0 5 16,-2-9-2-16,-5-6 0 16,-3 6 0-16,-2-11 0 15,-3-2 11-15,-1 2-7 16,-11-6-2-16,6 4 9 16,-4-2-1-16,0-5 1 15,6 0-9-15,-5 2 7 16,-3-6-9-16,-3 4-5 15,-5-4 5-15,-2 0 0 16,4 4 2-16,-5-4-2 16,6 0 2-16,7 0 0 15,-10 0-1-15,6 0 1 0,-3 0-2 16,-10 0 0-16,5 0-3 16,-2 0 3-16,4-8 0 15,-4-6-2-15,2 9 3 16,2-6-1-16,0 0 1 15,-3 1 0-15,6 3-1 16,-5 4 0-16,0-1 2 16,-2-2-4-16,4 6 4 15,-6 0-1-15,-4 0-1 16,0 0-5-16,-5 0 5 16,5 0 1-16,0 0 0 0,4 10-1 15,-1-3 0 1,6 0 6-16,-1-1-4 0,8-2 8 15,3-1-8-15,8 1 4 16,4-1-5-16,8-3 3 16,1 0 1-16,11 0 10 15,1 0-3-15,3 0 0 16,0 0-9-16,0 0-2 16,0 0 2-16,0 0-1 15,0 0-2-15,0 0 2 16,-4 0-4-16,4 0 5 15,0 0-6-15,0 0 7 16,0 0-3-16,0 0 0 0,0 0-1 16,0 0 0-1,0 0-1-15,0 0-1 0,0 0 2 16,0 0-4-16,0 0 0 16,0 0 2-16,0 0-17 15,0 0-34-15,0 4-24 16,21-4-25-16,13 0-120 15</inkml:trace>
    <inkml:trace contextRef="#ctx0" brushRef="#br0" timeOffset="-1515.6535">-2628-1285 307 0,'0'0'113'0,"0"0"-70"15,0 0 43-15,0 0 4 16,0 0-32-16,0 0-38 16,-11-18-14-16,11 18-6 15,0 0-5-15,0 42-5 16,0 19 10-16,19 16 23 15,2 26-2-15,-1 18-17 16,-6 8 19-16,2 15-16 16,-5 6 3-16,-7 5-5 15,0 3 4-15,1 9-2 16,-5-1-7-16,5-5 1 16,-5 2 2-16,2-10 3 0,2-8-3 15,1-11 3 1,-1-1-4-16,-4-20 0 0,4-7 8 15,-1-19-9-15,-3-21 11 16,5-11-5-16,-5-8 6 16,0-15 6-16,0-4-12 15,0-10 11-15,0-8-12 16,4-3 1-16,-4 4 5 16,0-6-12-16,0 9 6 15,0-6-5-15,0-2 9 16,0-3-9-16,0 3 3 15,0-6-3-15,0 4 1 16,0-4-1-16,0 0 0 16,0 0 0-16,0 0 2 15,0 0-3-15,0 0 0 0,4 0-13 16,-4 0-16 0,0 0-13-16,0 0-20 0,6-41-31 15,-2-16-102-15,1-31-52 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2:59:38.03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5BD6E2-5FF3-44CA-BB4B-F69A260C54B2}" emma:medium="tactile" emma:mode="ink">
          <msink:context xmlns:msink="http://schemas.microsoft.com/ink/2010/main" type="inkDrawing" rotatedBoundingBox="11308,3113 12697,2524 12811,2794 11422,3383" semanticType="callout" shapeName="Other">
            <msink:sourceLink direction="with" ref="{3F4972DB-460F-4F33-AD56-0073660E4073}"/>
          </msink:context>
        </emma:interpretation>
      </emma:emma>
    </inkml:annotationXML>
    <inkml:trace contextRef="#ctx0" brushRef="#br0">23 479 49 0,'0'0'20'0,"0"0"40"15,0 0-13-15,0 0 8 0,0 0-11 16,0 0 8-16,-24 0-24 16,24 0 6-16,0 0-8 15,0 0 9-15,0 0-4 16,0 0-3-16,0 0-9 16,0 0-5-16,0 0 2 15,0 0-15-15,0 0-1 16,0 0 0-16,0 0 0 15,0 0-1-15,0 0-3 16,0 6 3-16,0-2-3 16,0 6 2-16,0 0 2 15,0 1 0-15,5 9-5 16,9-15 5-16,2 11 0 16,4-6-1-16,-11 3 1 15,10-7 0-15,-3 1 1 0,9 0-1 16,-7-4-1-16,10 1 0 15,2 0 2-15,8-4-1 16,3 0 1-16,4 0 3 16,1 0-2-16,8 0-1 15,-5-18-1-15,6-8 2 16,5-4 5-16,1-2-7 16,3-7 1-16,7-4-1 15,-2-4 3-15,2 0 0 16,-3 0-2-16,-7 4 8 15,-5 4-1-15,-7-1 3 16,-10 5-3-16,-4 11-2 0,-5 1 8 16,-2 5-12-16,-9 5 5 15,-2-2 1-15,6 3-5 16,-14 3-1-16,1 1 3 16,-1 8-5-16,-5-4 0 15,-4 1 2-15,0-1 2 16,0 4-4-16,0 0 2 15,0 0-1-15,0 0-1 16,0 0 1-16,0 0-1 16,0 0 1-16,0 0-2 15,0 0 2-15,0 0-2 16,0 0 2-16,0 0-1 16,0 0 0-16,0 0-2 0,3 0-3 15,-3 0-20 1,4 0-36-16,8 0-38 0,-8 0 5 15,5 0-60-15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33.01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7B884D-D1A3-4D7F-B74B-55DAB11941B2}" emma:medium="tactile" emma:mode="ink">
          <msink:context xmlns:msink="http://schemas.microsoft.com/ink/2010/main" type="writingRegion" rotatedBoundingBox="21412,7712 21125,5762 21736,5672 22023,7622">
            <msink:destinationLink direction="with" ref="{8A1E1392-EF2A-4EA8-BA1B-8F49710705E5}"/>
            <msink:destinationLink direction="with" ref="{7B8B9FB8-8A25-470F-9066-E832DBB20C53}"/>
          </msink:context>
        </emma:interpretation>
      </emma:emma>
    </inkml:annotationXML>
    <inkml:traceGroup>
      <inkml:annotationXML>
        <emma:emma xmlns:emma="http://www.w3.org/2003/04/emma" version="1.0">
          <emma:interpretation id="{02C15E8B-92C3-499A-B8EC-78B7650C950A}" emma:medium="tactile" emma:mode="ink">
            <msink:context xmlns:msink="http://schemas.microsoft.com/ink/2010/main" type="paragraph" rotatedBoundingBox="21412,7712 21125,5762 21736,5672 22023,76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BEB5DE-7379-4D8C-99A8-F62F3F2FC6A3}" emma:medium="tactile" emma:mode="ink">
              <msink:context xmlns:msink="http://schemas.microsoft.com/ink/2010/main" type="line" rotatedBoundingBox="21412,7712 21125,5762 21736,5672 22023,7622"/>
            </emma:interpretation>
          </emma:emma>
        </inkml:annotationXML>
        <inkml:traceGroup>
          <inkml:annotationXML>
            <emma:emma xmlns:emma="http://www.w3.org/2003/04/emma" version="1.0">
              <emma:interpretation id="{88AD04E6-1B11-43DB-8742-209A55D0DC42}" emma:medium="tactile" emma:mode="ink">
                <msink:context xmlns:msink="http://schemas.microsoft.com/ink/2010/main" type="inkWord" rotatedBoundingBox="21412,7712 21125,5762 21736,5672 22023,7622"/>
              </emma:interpretation>
              <emma:one-of disjunction-type="recognition" id="oneOf0">
                <emma:interpretation id="interp0" emma:lang="" emma:confidence="0">
                  <emma:literal>as</emma:literal>
                </emma:interpretation>
                <emma:interpretation id="interp1" emma:lang="" emma:confidence="0">
                  <emma:literal>os</emma:literal>
                </emma:interpretation>
                <emma:interpretation id="interp2" emma:lang="" emma:confidence="0">
                  <emma:literal>ns</emma:literal>
                </emma:interpretation>
                <emma:interpretation id="interp3" emma:lang="" emma:confidence="0">
                  <emma:literal>.00</emma:literal>
                </emma:interpretation>
                <emma:interpretation id="interp4" emma:lang="" emma:confidence="0">
                  <emma:literal>100</emma:literal>
                </emma:interpretation>
              </emma:one-of>
            </emma:emma>
          </inkml:annotationXML>
          <inkml:trace contextRef="#ctx0" brushRef="#br0">412 1900 85 0,'0'0'120'15,"0"0"-87"1,0 0 11-16,0 0-9 0,0 0-12 16,0 0-10-16,0-55-8 15,0 46-5-15,0-3 0 16,11 5-2-16,-1 2 1 16,6 2-1-16,4 3 1 15,-3 0-52-15,-7 31-39 16</inkml:trace>
          <inkml:trace contextRef="#ctx0" brushRef="#br0" timeOffset="-963.8824">338 1812 175 0,'0'0'35'16,"0"0"4"-16,0 0 18 15,0 0-35-15,0 0 0 0,0 0-1 16,10-149-8-16,2 125-3 16,6 2 4-16,7 7-9 15,4 1-5-15,-3 4 0 16,4 10 0-16,3 0-3 16,-7 0 3-16,-2 0-4 15,-4 0 1-15,-14 10 3 16,3 10-2-16,-5-2-4 15,-4 12 6-15,0 0 9 16,0 2 19-16,-19 2-15 16,-9-7 3-16,6 0 2 15,2-9-5-15,4-12 9 0,7 0 0 16,-1-6-5-16,2 0 2 16,-4 0-15-16,4 0 0 15,-1 0-4-15,2-16-6 16,2-7-14-16,1-8-29 15,4-9-29-15,0-15-6 16,0-8-123-16</inkml:trace>
          <inkml:trace contextRef="#ctx0" brushRef="#br0" timeOffset="-2310.8261">396 1870 53 0,'0'0'83'0,"0"0"-64"16,0 0-6-16,0 0 13 15,0 0 4-15,0 0-12 16,20-133 7-16,-7 118-15 15,-2 6-7-15,9 4-3 0,0 0-3 16,3 5 3-16,0 0 0 16,0 0 0-16,2 0-2 15,-9 14 2-15,-2 6 0 16,-5 8 4-16,-9-1-6 16,0 6 2-16,0-3 0 15,0-2 43-15,-9 2-18 16,-15-7-24-16,2-6 12 15,-1-6-13-15,3-6 12 16,4-5-6-16,1 0 12 16,2 0 1-16,2 0-10 15,-1-16 3-15,8-14-12 0,-5-7 1 16,9 10-1-16,0-1 0 16,0-2-1-16,0 12 0 15,0 0 2-15,16 2 1 16,9 3 4-16,2-1-6 15,-7 13 0-15,2 1-4 16,-2 0 4-16,-7 0 0 16,-1 0-3-16,-3 0 1 15,-8 16-3-15,-1 8 5 16,0-2 3-16,0 2-1 16,0-6 0-16,-1-3-1 15,-18 0 5-15,4 0 6 16,-1-6-8-16,2-5 7 0,-2-1-3 15,0-3-8 1,-3 0 0-16,3 0-8 0,-4 0-15 16,6 0-41-16,-11-27-69 15</inkml:trace>
          <inkml:trace contextRef="#ctx0" brushRef="#br0" timeOffset="-2987.1479">359 1050 210 0,'0'0'52'0,"0"0"9"15,0 0-8-15,0 0-9 16,0 0-15-16,0 0 2 16,0 0 7-16,0 0-1 15,-64-76-13-15,41 62-6 16,0 5-4-16,-5-1-7 15,1-3-3-15,-9-10 6 16,-1 1-7-16,-2-15-3 16,9-11-1-16,5-8 1 15,11-13 0-15,10 3 1 0,-4 6 0 16,8 1-1-16,0-3-2 16,12-6 0-16,23-6 4 15,4 2-2-15,4 3 0 16,-2 18 0-16,1 4 0 15,-3 24 0-15,0 10-5 16,1 9 3-16,-1 4-4 16,5 0-1-16,-7 33 4 15,2 21-9-15,-3 11 10 16,-4 11-1-16,-10 15 3 16,-2 1 1-16,-11 3-1 15,-9-3 0-15,0-4-1 16,0-4 4-16,-9-5-5 0,-17 3 2 15,-3-6 0 1,3-6 9-16,2-8-7 0,5-23-2 16,3-6 3-16,11-14-3 15,1-15 2-15,4 0 3 16,0-1-5-16,0-3-1 16,0 4-22-16,-3 5-45 15,3 5 12-15,-4 10 9 16,4-7-87-16,-4-4-31 15</inkml:trace>
        </inkml:traceGroup>
      </inkml:traceGroup>
    </inkml:traceGroup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35.51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724D95F-FBB2-4088-BF48-6A80C5D06111}" emma:medium="tactile" emma:mode="ink">
          <msink:context xmlns:msink="http://schemas.microsoft.com/ink/2010/main" type="inkDrawing" rotatedBoundingBox="17929,13630 18039,11455 19086,11508 18975,13683" semanticType="verticalRange" shapeName="Other">
            <msink:sourceLink direction="with" ref="{43F21B7A-6B6B-4EB6-BF94-D17B8A22D90B}"/>
            <msink:sourceLink direction="with" ref="{1553F1FC-295E-4351-9645-EC23273490AA}"/>
            <msink:destinationLink direction="with" ref="{B5F17343-9004-494D-ADC2-EF9E60209B6C}"/>
          </msink:context>
        </emma:interpretation>
      </emma:emma>
    </inkml:annotationXML>
    <inkml:trace contextRef="#ctx0" brushRef="#br0">0 2151 39 0,'0'0'18'0,"0"0"3"16,0 0-1-16,237-22-2 15,-174 13-9-15,-5-5-2 16,5-5-2-16,-4 1-4 0,5-6 4 15,-9-3-1 1,0-10-4-16,-4 0 1 0,-6-9-2 16,0-2 3-16,-10-11-1 15,4-6-1-15,-7-10-1 16,3-12-5-16,-1-3 7 16,4-15-1-16,-7-7 0 15,-5-7-2-15,-2-6-5 16,-3-2 7-16,-11 3 9 15,-6 9-5-15,-4 13 8 16,0 1 2-16,0 20 3 16,-30 12 8-16,-9 19 1 0,-6 3 26 15,-5 9-33 1,0 1-4-16,-6 10 10 0,6-1-4 16,2 8 1-16,6 6-17 15,4 2 0-15,3 3-2 16,8-1 1-16,3 10-4 15,3 0-4-15,-4 0 3 16,5 0-5-16,1 0 0 16,-1 0-12-16,-1 4-34 15,2 15 43-15,11 5 0 16,-4 4-45-16,8-1-18 16,-1 0-23-16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38.3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9BD822-D5CF-4C1B-9311-3A4485C12A87}" emma:medium="tactile" emma:mode="ink">
          <msink:context xmlns:msink="http://schemas.microsoft.com/ink/2010/main" type="inkDrawing" rotatedBoundingBox="17026,13692 17515,10216 19288,10465 18799,13941" semanticType="enclosure" shapeName="Other">
            <msink:sourceLink direction="with" ref="{120D9D5C-D7DF-409C-8144-51BD6B39D033}"/>
          </msink:context>
        </emma:interpretation>
      </emma:emma>
    </inkml:annotationXML>
    <inkml:trace contextRef="#ctx0" brushRef="#br0">1116 0 56 0,'0'0'10'0,"0"0"13"0,0 0 2 16,0 0 2-16,0 0-1 15,-208 130-8-15,174-93 2 16,-3 5-2-16,-2 8 0 15,4-3 3-15,-4 5-4 16,-6 1-4-16,8 5-1 16,-8 0 3-16,-2 4-6 15,5 1 12-15,-1-1-10 16,-2 2-1-16,7-3-4 16,-1-10-4-16,5 5 1 15,4-5 5-15,-1 3-6 16,7 1 3-16,-1 11 1 15,6 1-4-15,2 15 0 0,-1 2 0 16,-2 13-1-16,0 4-1 16,2 2 0-16,4-10-2 15,-9 2 1-15,8-6 1 16,4-6 1-16,5 3-1 16,1-14 0-16,5 8 0 15,0-8 0-15,0 7 0 16,0 2 0-16,0-9 0 15,11 3 1-15,9-1-1 16,3-5 0-16,9 5 0 0,-6-10 0 16,8 2 0-1,0-4 5-15,1-3-9 0,0-8 8 16,10 5-4 0,-3-5 0-16,4-9-3 0,-2-5 3 15,4-10-2-15,1 1 2 16,0-5 0-16,7-13 0 15,-6-1-1-15,10-5 1 16,-2-4-4-16,1 0-1 16,5 0-3-16,-3-23 7 15,3-14 2-15,3-10-1 16,-4 2 1-16,1-11 2 16,-3 1 4-16,3-10-5 15,-2 0-1-15,-8-5-1 16,1 1 0-16,-6-2-3 0,-5-8 3 15,-9 1-13-15,1-9 3 16,-10-10 6-16,3-6 4 16,-7 0 2-16,-3-2 11 15,-5 3-10-15,-4 8 6 16,-1 4-7-16,-9 0 8 16,0-3-10-16,0-5 2 15,0-4 0-15,-14 0 5 16,-15 1-4-16,0 13 7 15,-2 2-10-15,5 5 4 16,-3 10-4-16,9 3 1 16,1 3 2-16,6 11-1 0,-2-2-1 15,7 9-2 1,2 4-1-16,-3 12-1 0,0 4-4 16,6 14 7-16,3 6-14 15,-8 7-31-15,2 0-73 16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39.3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17B616-3CC8-4C6B-BB48-47654C23E2D0}" emma:medium="tactile" emma:mode="ink">
          <msink:context xmlns:msink="http://schemas.microsoft.com/ink/2010/main" type="inkDrawing" rotatedBoundingBox="18788,10436 19258,11461 19185,11495 18715,10470" semanticType="callout" shapeName="Other">
            <msink:sourceLink direction="with" ref="{725949F9-47FA-44DD-A5B9-B6F73016AF40}"/>
            <msink:sourceLink direction="with" ref="{120D9D5C-D7DF-409C-8144-51BD6B39D033}"/>
          </msink:context>
        </emma:interpretation>
      </emma:emma>
    </inkml:annotationXML>
    <inkml:trace contextRef="#ctx0" brushRef="#br0">0 0 22 0,'0'0'16'0,"0"0"-3"16,183 238-5-16,-128-143 1 16,-6 4-4-16,-2 9-3 15,-2 2 1-15,1 4-3 16,-18 11-3-16,-2 7-24 16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03.5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AABD7BA-C117-406C-97AA-C76DFEB9CE84}" emma:medium="tactile" emma:mode="ink">
          <msink:context xmlns:msink="http://schemas.microsoft.com/ink/2010/main" type="inkDrawing" rotatedBoundingBox="22755,7489 23956,6334 24070,6453 22869,7608" semanticType="callout" shapeName="Other">
            <msink:sourceLink direction="with" ref="{57F93F7C-7191-4909-B3F0-973EAC12CD9F}"/>
            <msink:sourceLink direction="with" ref="{85B5FBDB-16F7-44A8-B23A-45B4B1D37846}"/>
          </msink:context>
        </emma:interpretation>
      </emma:emma>
    </inkml:annotationXML>
    <inkml:trace contextRef="#ctx0" brushRef="#br0">0 1083 406 0,'0'0'13'0,"0"0"-12"16,0 0 3-16,0 0 34 15,0 0-5-15,0 0-28 0,0 0 1 16,0 0-6-16,0 3 0 16,0 1 2-16,0 2 1 15,18 5-2-15,-4-4 8 16,-2-1-2-16,8 8-7 15,-5-14 8-15,5 5 2 16,-6-5-5-16,7 0-1 16,8 0 9-16,-3-9 5 15,9-29 14-15,10-5-11 16,-2-11-9-16,-1-3-1 16,10-8-6-16,4-13-2 15,10-7 2-15,13-14-3 16,2-4-2-16,15 0 2 15,8-2-1-15,5 12 1 0,-19 14 0 16,-16 28-2 0,-32 15 5-16,-13 12-4 0,-13 14 3 15,-8 2 4-15,-8 8-7 16,0 0 17-16,0 0-5 16,0 0-10-16,0 0 18 15,0 0-3-15,0 0 0 16,0 0-6-16,0 0 6 15,0 0-4-15,0 0 0 16,0 0-6-16,0 0 13 16,0 0-6-16,0 0-3 15,0 0-3-15,0 0-8 0,0 0 12 16,0 0-11-16,0 0 1 16,0 0 3-16,0 0-3 15,0 0-3-15,0 0 2 16,0 0-6-16,0 0 11 15,0 0-14-15,0 0 10 16,0 0-3-16,0 0 0 16,0 0 1-16,0 0-1 15,0 0 6-15,0 0-6 16,0 0 1-16,0 0-2 16,0 0 2-16,0 0-5 15,0 0 11-15,0 0-13 16,0 0 12-16,0 0-4 0,0 0-2 15,0 0-6-15,0 0 6 16,0 0 7-16,0 0-7 16,0 0-7-16,0 0 7 15,0 0 0-15,0 0-2 16,0 0-3-16,0 0-23 16,0 0-28-16,0 4-1 15,0 22-63-15,-24-11-21 16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52.55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A5F73B-402A-4ADF-9F7B-7440FE2CD499}" emma:medium="tactile" emma:mode="ink">
          <msink:context xmlns:msink="http://schemas.microsoft.com/ink/2010/main" type="inkDrawing" rotatedBoundingBox="17199,7580 26233,9095 24790,17699 15756,16184" semanticType="underline" shapeName="Other">
            <msink:destinationLink direction="to" ref="{EB410C17-E079-4D22-8BDB-9B74AA66155D}"/>
          </msink:context>
        </emma:interpretation>
      </emma:emma>
    </inkml:annotationXML>
    <inkml:trace contextRef="#ctx0" brushRef="#br0">-1498 1340 267 0,'0'0'25'0,"0"0"23"0,0 0 29 16,0 0-14-16,0 0-11 16,0 0-2-16,-71 4-21 15,71-4-3-15,0 0 1 16,0 0-21-16,0 0-4 15,0 0-2-15,10 0-12 16,30-4 12-16,24-19 4 16,20-6 2-16,6-8-2 15,4 0-4-15,8-5 5 16,-3 1-5-16,2-1 2 16,4 4 3-16,-1-7-5 15,2 7 2-15,-3-2-2 0,-6 10 0 16,-13 2-2-1,-14 2 2-15,-11 12 0 0,-12 0 3 16,-7 4-3-16,-9 7 0 16,-2-8 3-16,-10 3-6 15,-8 2 9-15,2-3-5 16,-7 9-1-16,-1-5-2 16,-1 5-3-16,-4 0 10 15,4-4-7-15,-1 0 4 16,6 3-4-16,2-7-16 0,4 3-46 15,2 4-39 1,-14 1-62-16,-3 0-92 16</inkml:trace>
    <inkml:trace contextRef="#ctx0" brushRef="#br0" timeOffset="9741.5117">-895-186 211 0,'0'0'34'15,"0"0"0"1,0 0 29-16,0 0-5 0,0 0-23 15,0 0-15-15,-9 0 0 16,9 0-1-16,0 0-4 16,0 0-2-16,0 0 6 15,0 10-12-15,0 14-7 16,0 11 0-16,0 12 1 16,0 15-1-16,0-2 2 15,0 9 0-15,0 1-1 16,0 6 1-16,0 10-2 15,5 16 2-15,3 18 5 0,-6 33-7 16,7 12 0 0,-5 16-4-16,0 10 4 0,-1-6 0 15,-3-4 1-15,0-10-1 16,0-17 1-16,0-15 6 16,0-24-9-16,0-18 2 15,0-13 0-15,-7-5 5 16,-8-15-4-16,-2 1-1 15,1-3-6-15,0-7 6 16,2-9 7-16,-2-6-7 16,0-6 0-16,7-15 0 15,3-5-5-15,6-10 14 16,-4-4-18-16,4 0 9 16,0 0 0-16,0 0 7 15,0 0-7-15,0 0 0 16,0 0-2-16,0 0 4 0,0 0-2 15,0 0 0-15,0 0 0 16,0 0 2-16,0 0-2 16,0 0 1-16,0 0 2 15,0 0 7-15,0 0-7 16,0 0-3-16,0 0-3 16,0 0 3-16,0 0 1 15,0 0-1-15,0 0 6 16,0 0-12-16,0 6-2 15,0 6-44-15,0-3-14 16,0-2-69-16</inkml:trace>
    <inkml:trace contextRef="#ctx0" brushRef="#br0" timeOffset="109195.3042">-6685-698 269 0,'0'0'12'0,"0"0"-1"15,0 0 3-15,0 0 32 16,0 0-1-16,0 0-10 16,0 0 2-16,0 0-11 15,-193-98-14-15,167 87 6 16,1-5 11-16,-6 9-4 16,2 0-5-16,-1-3-1 15,4 7-3-15,-3-8-5 16,4 11 9-16,6-1-19 15,-4-4 5-15,0 5 9 16,1 0-10-16,-1 0-3 0,1 0 8 16,-5 0-6-1,-1 0-3-15,-4 0-1 0,-8 0 2 16,2 5-1-16,-1 10-1 16,-1 2 0-16,6 6-2 15,-7-8 2-15,5 13 0 16,-6 0 1-16,5-2-1 15,3 3 0-15,-6-2 3 16,1 12 4-16,-7 1-7 16,-5-1-7-16,-3 6 7 15,4 7 7-15,-4 7-7 16,3 4 0-16,6-1 0 16,9-2-4-16,7-13 3 0,4 3 2 15,5-3-2 1,1 0 2-16,3 9-1 0,6 8 2 15,-3-8-4-15,1 15 6 16,1-7-6-16,-2 5 2 16,3 10 0-16,1 4 0 15,5 5 2-15,-8 0 0 16,8 10-1-16,1-2-1 16,-2-8 3-16,5 1 1 15,0-2-2-15,0-4-2 16,0 2-3-16,0-2 3 15,0 5 1-15,5-1 5 0,2-3-5 16,9 4 1 0,-12-5-1-16,5-8-1 0,1 4 0 15,2-9 5-15,8 3-4 16,-5 1-1-16,9 1 1 16,5-7 0-16,-3 2 2 15,2-4-1-15,-1-5 0 16,8-7-1-16,0-3 0 15,6 3 1-15,11-6 2 16,-10 2-5-16,9-2 1 16,-1-10 0-16,-6 3-1 15,8-10 6-15,-5 7-5 16,6-10 2-16,-12-5-2 16,4 5 0-16,-3-6 2 15,1-2-2-15,4-3-2 0,5 6-3 16,2-8 10-16,-2-6-7 15,7 1 2-15,-2-6 0 16,2-3 2-16,1-1-2 16,7 0 0-16,1 0 0 15,-3 0 9-15,6-5-9 16,-3-14 5-16,2-9-8 16,-3 1 7-16,1-8-4 15,-7-1 3-15,-6 1 5 16,0-8-8-16,-6 2 8 15,-8 3-5-15,4-3 3 16,-6-2-2-16,-4 2 1 16,6-10 3-16,5-8-2 0,-7 2-1 15,0-3 0-15,6-5-2 16,-10 1 0-16,4-5 1 16,-4-6 1-16,1-9-1 15,-5-1 1-15,-1-10 0 16,-1-11-1-16,0-1 11 15,2-4-14-15,-2-3 8 16,1 0-5-16,-4 0 0 16,-1-8-3-16,-2 10 0 15,-5-3 2-15,-4 7-3 16,-4 2 2-16,-5 4-2 16,-1 20 4-16,-4 7 0 15,0 5-3-15,0 2 0 16,0 2 7-16,0-3-6 0,-15-6 2 15,-5 0-4-15,0 0 5 16,-3-2-6-16,-2 2 5 16,-1-3-5-16,0 3 3 15,-3 7-2-15,-2-6 1 16,-6 9 0-16,0 0 0 16,-2 5 2-16,9 3-3 15,-5 8 6-15,3-3-3 16,-3 10 3-16,-8-3-3 15,3 2 1-15,-5-7-1 0,-1 13-1 16,0 1-1 0,-7-2 1-16,-3 11-2 0,1-4 2 15,-3 11 1-15,3-4-3 16,-1 5 2-16,0 5 1 16,-1 1-3-16,-6 2 1 15,3-2 2-15,1 9-3 16,3 1 1-16,1 3-1 15,0 0 0-15,2 0 1 16,3 0-1-16,-5 3-1 16,4 20 1-16,-4-5-4 15,0 9 10-15,0 10-9 16,-2-7 5-16,2 11-2 16,-3-3 0-16,-1 3 0 15,4 2-1-15,-5-8 1 0,5-2 2 16,0 4-2-16,6-6-2 15,8-2 2-15,13-7-4 16,1-5 4-16,12-2-2 16,7-3 1-16,-5 1 1 15,-2 5-1-15,1 5-1 16,-2 2 4-16,1 1-7 16,1-13 11-16,8 5-12 15,-3-5 6-15,-2 4 0 16,2 5-2-16,0-6 2 15,8-3-3-15,-4 1 1 16,1-10-1-16,4 6-4 0,0-7 2 16,0-3 0-16,0 0-1 15,0 7-4-15,0-3 4 16,0-4-3-16,0 4 0 16,0 0 3-16,0-4-7 15,0 4 4-15,0-4-4 16,0 0 7-16,0 0-13 15,0 0 16-15,0 0-16 16,0 0 7-16,0 0 7 16,0 0-4-16,0 0-3 15,0 0-15-15,9 0-20 16,21 11-8-16,14 6 19 0,11-2-33 16,12 7-51-1,-8-12-70-15</inkml:trace>
    <inkml:trace contextRef="#ctx0" brushRef="#br0" timeOffset="42306.3797">-7173 2817 13 0,'0'0'43'0,"0"0"-15"16,0 0 1-16,222 0-11 15,-165 0-2-15,6-15-1 16,1-6-7-16,-6-2-4 16,2-1 4-16,-5-14-8 15,4 3 3-15,1-8-1 16,-1 6-2-16,-5-10 0 16,1 1 4-16,-4-1-4 15,0-7-2-15,-2-7 2 16,0-4 0-16,-2-8 3 0,3-7-1 15,0-3 1 1,-7-14-2-16,-1 0 5 0,-4-2-5 16,-6-2 0-16,4 2 1 15,-17 4-2-15,1 10 2 16,-5 2 0-16,-5-3-1 16,-6-2-1-16,-4-4 0 15,0-3 1-15,0 3 1 16,0 5-2-16,0 7 0 15,0 6 0-15,0 4 0 16,0 4-2-16,-4 2 1 16,-2-2 1-16,2 3 1 0,-2-7-1 15,2-3-2 1,-8-2 2-16,-1-4 0 0,-6 1 1 16,-4 8-1-16,-4-1 1 15,-10 11-1-15,2 6 8 16,-4 7 2-16,-3 5-4 15,-1 1 1-15,2 3 8 16,9 6-12-16,-10-3 13 16,12 10-13-16,-11 2 3 15,11 5 5-15,-10 5-3 16,0 7-7-16,-1 6-1 16,-8 0-3-16,-6 0 3 15,-5 23 0-15,-4 14-3 0,-1 1-5 16,-6 8-10-1,3 10 6-15,-2-2-9 0,4 8 8 16,6-2 2-16,-4 5-16 16,8 3 13-16,-4 3-5 15,1 7-5-15,-1 7 2 16,5-3-4-16,7 1 3 16,-2 4-9-16</inkml:trace>
    <inkml:trace contextRef="#ctx0" brushRef="#br0" timeOffset="293777.7663">-8278 2516 349 0,'0'0'85'16,"0"0"-76"-16,0 0 23 16,0 0 9-16,0 0 4 0,0 0-14 15,0 0-14-15,0-4 6 16,0 4-7-16,0 0-2 16,0 0 1-16,0 0 8 15,0 0 3-15,0 0-11 16,0 0-12-16,0 0-1 15,0 0 9-15,13 0-3 16,7 12-2-16,15-2 11 16,6 0-14-16,12 4 6 15,10-14 9-15,11 10 3 0,13-7-13 16,11-3 4 0,17 0-6-16,0 0 2 0,-1 0-7 15,-5 0 3-15,-12 0-4 16,-3 0 10-16,2-7-9 15,-2 1-1-15,1-5-3 16,-5 8 3-16,5-3 0 16,-5-5 3-16,5 4-1 15,-10-2-2-15,1-3 2 16,-6 1-5-16,-7-2 7 16,6-1-7-16,-7 5 6 15,-2-6-1-15,-2 2-2 16,-5-2 0-16,-8 1-3 0,-2 6 3 15,1-1 0 1,-3-2 3-16,0 2-1 0,-5-2-3 16,2 4 2-16,-2-3 1 15,2 6-2-15,-6 1 0 16,2-8 0-16,5 6 3 16,-3 1-3-16,-1-4 0 15,0 2 4-15,-1 2-4 16,-2-5 0-16,1-1-4 15,2 5 8-15,0-8-3 16,0 3-1-16,2-3 1 16,4 2-1-16,-4-2 0 15,0 7 0-15,1-1 4 16,-5-3-2-16,4 6-2 0,-7-6 0 16,1 2 2-16,-3-1 0 15,-8 6-2-15,-2-2-3 16,-1 2 3-16,-7-1 8 15,-8 2 1-15,-8-2-6 16,-4 4 3-16,0 0-1 16,0-3 1-16,0 3 3 15,0 0 0-15,9 0-7 16,-7 0 5-16,6 0-2 16,4-4 0-16,-1 1-5 15,-6 0 4-15,3-2-3 16,1 1-1-16,-7-1 1 15,2 5 4-15,-4 0-4 0,0 0 1 16,0 0 0 0,0-4-2-16,0 4-17 0,-35 0-73 15,-29 0-129-15</inkml:trace>
    <inkml:trace contextRef="#ctx0" brushRef="#br0" timeOffset="285954.6641">-2434-2354 273 0,'0'0'3'15,"0"0"-3"-15,0 0 12 16,-204-27 44-16,153 23 9 16,3-6-29-16,1 0 4 15,-3 1-17-15,2-2 15 0,-3 0-11 16,0 5-5-16,1-7 7 16,-6 4 13-16,1 5-35 15,-9-1 17-15,-1 5-6 16,-10 0 3-16,-8 0-13 15,-4 0 6-15,-3 18-4 16,7 12 3-16,-4 0-2 16,9 11 0-16,-2 6-3 15,3 4 8-15,3 7-14 16,-5 9-1-16,3 8 2 16,-2 7 3-16,-2 3-5 15,10 5 1-15,8 1 4 16,10-1-2-16,1 8-4 15,9-5 7-15,-1-1-6 16,-2 2 2-16,5 7 3 0,1 5-5 16,7 3 0-16,2 1 3 15,7-3-4-15,2-1 0 16,10 2 0-16,2-2 2 16,5-5 2-16,4 0-4 15,0 6 0-15,0 14 0 16,4-1 1-16,21 0-1 15,-5-4 1-15,3-1-1 16,3-5 0-16,3-4 0 16,2 0 6-16,1-9-6 15,3-6 0-15,-1-5 1 16,16-12-1-16,-5-2 0 0,10-10 0 16,9-3-1-16,-1 1 1 15,13 1 0-15,4-6-1 16,-8 0 2-16,11 2-6 15,-2-10 5-15,8-6-3 16,-4 5 3-16,1-13 1 16,5 4-1-16,-1 0 6 15,1 1-12-15,1-7 6 16,-7-3 0-16,1 3 1 16,2-11 4-16,-2-1-4 15,0-10-1-15,4-5 0 16,4-4 0-16,10 0-3 15,2 0 7-15,-1-24-3 0,5-8-1 16,-1-6-1-16,-9 3 1 16,0-6 4-16,-5-1-4 15,-3 0 4-15,-1 1-4 16,-1-1 0-16,2 0 0 16,-7-10 0-16,5 5 1 15,0-12-1-15,0-1 0 16,-2-6-5-16,-11-4 5 15,-9-4 0-15,-5 2 2 16,-8 1 1-16,-3-7-3 16,-10 3-1-16,-3-3 1 15,-4-3 3-15,2 5-2 16,-10-4-1-16,-7-3 0 16,1 0 0-16,-7-3 1 0,-7 0 2 15,-7-5-3-15,0-3 0 16,0 0 0-16,0-3 1 15,0 7-3-15,0-4 4 16,-16 8-4-16,-5 5 2 16,-4-2 0-16,-5 2 0 15,-4 0-2-15,-1-1 2 16,-7-4 2-16,-6-5-2 16,-2-6 0-16,-1-2 0 15,-1 6 0-15,1 6 0 16,0 3 0-16,3 1 0 15,6 8 5-15,-3-2-2 16,-4 6-3-16,-6-3 8 0,-5-1 1 16,5 3-7-16,0 1 7 15,0 6-5-15,-4 10 9 16,-1 8-9-16,2 10 3 16,4-1 4-16,-1 3-10 15,2 10 11-15,2-1-7 16,0 2 1-16,2 5-4 15,-5-7 6-15,-1 9-4 16,0-5-3-16,4 4 1 16,-4 7 4-16,6-5-3 15,-2 2 1-15,-3 5 3 16,8 0-4-16,-4 2 0 0,1-1-2 16,3 8 8-16,-5-6-9 15,3 6 0-15,2 0 2 16,2 0 1-16,5 0-3 15,-2 0 3-15,2 0-3 16,9 6 1-16,-2 3-1 16,-3 6 2-16,0 8-2 15,-4-4 0-15,3 2 4 16,-8-1-3-16,9 2 0 16,-1-3-1-16,9-5 1 15,5 0-2-15,2 1 2 16,4-10 4-16,3-1-5 15,7 4 0-15,1-4 0 0,1 3-5 16,-5-7 10-16,9 3-5 16,0-3 0-16,-7 4 1 15,7-2-1 1,-4 2-1-16,4 0 1 0,-5-4 0 16,3 3-1-16,-3-3 2 15,1 0 2-15,4 3-3 16,0-3-5-16,0 4 5 15,0-4 1-15,0 0-1 16,0 0 2-16,0 0 0 16,0 0-2-16,0 0-2 15,0 0 2-15,0 0 2 0,0 0-2 16,0 0-1-16,0 0 1 16,0 0 0-16,0 0 2 15,0 0-3-15,0 0 2 16,0 0-2-16,0 0 2 15,0 0-3-15,0 0 2 16,0 0 0-16,0 0-2 16,-5 0 5-16,5 0-3 15,0 0 0-15,0 0 1 16,0 0-1-16,0 0 0 16,0 0-1-16,0 0 1 15,0 0 0-15,0 0 1 16,0 0 0-16,0 0-1 15,0 0-1-15,0 0 1 16,0 0 0-16,0 0 1 0,0 0-1 16,0 0 0-16,0 0-3 15,0 0 3-15,0 0 1 16,0 0-1-16,0 0 0 16,0 0-2-16,0 0 1 15,0 0 1-15,0 0 2 16,0 0 0-16,0 0-1 15,0 0-1-15,0 0 0 16,0 0-1-16,0 0 1 16,0 0-4-16,0 0 4 15,0 0 1-15,0 0-1 16,0 0 0-16,0 0 0 0,0 0 2 16,0 0-2-16,0 0 0 15,0 0 0-15,0 0 1 16,0 0-2-16,0 0 3 15,0 0-3-15,0 0 1 16,0 0 0-16,0 0 0 16,0 0 0-16,0 0 0 15,0 0-1-15,0 0 2 16,0 0-2-16,0 0-3 16,0 0 4-16,0 0 3 15,0 0-3-15,0 0-2 16,0 0 2-16,0 0-2 15,0 0-2-15,0 0 4 16,0 0 0-16,0 0 0 16,0 0-2-16,0 0 1 0,0 0 0 15,0 0 0-15,0 0 2 16,0 0-2-16,0 0 2 16,0 0-3-16,0 0 3 15,0 0-2-15,0 5 2 16,0-5-2-16,0 0 0 15,0 0 1-15,0 0-1 16,0 0 4-16,0 0-5 16,0 0 2-16,-4 0-2 15,4 0 2-15,0 0-1 0,0 0-4 16,0 0 5-16,0 0 0 16,0 0 3-16,0 0-4 15,0 0 2-15,0 0-2 16,0 0-2-16,0 0 0 15,0 0 3-15,0 0-1 16,0 0 0-16,0 0 1 16,0 0 0-16,0 0-6 15,0 0 6-15,0 0-1 16,0 0 2-16,0 0-2 16,0 0 3-16,0 0-3 15,0 0 1-15,0 0 0 16,-1 0 0-16,1 0 0 0,0 0 0 15,0 0-2-15,0 0 3 16,0 0-1-16,0 0 0 16,0 0 0-16,0 0 0 15,0 0-1-15,0 0 1 16,0 0 0-16,0 0 0 16,0 0 0-16,0 0 1 15,0 0-1-15,0 0 0 16,0 0-4-16,0 0 4 15,0 0 3-15,0 0-3 16,0 0 1-16,0 0-6 16,0 0 9-16,0 0-7 15,0 0 5-15,0 0-4 16,0 0 2-16,0 0 0 0,0 0 0 16,0 0 0-16,0 0 0 15,0 4 0-15,0-4 0 16,0 0-3-16,0 0 2 15,0 0 2-15,0 0-5 16,0 0 4-16,0 0 0 16,0 0 0-16,0 0-3 15,0 0 3-15,0 0 0 16,0 0 2-16,0 0-2 16,0 0 0-16,0 0 0 15,0 0 0-15,0 0 0 16,0 0 0-16,0 0 0 15,0 0 0-15,0 0 0 0,0 0 1 16,0 0-1-16,0 0 0 16,0 0-4-16,0 0 7 15,0 0-4-15,0 0 1 16,0 0 0-16,0 0 0 16,0 0 0-16,0 0 0 15,0 0 1-15,0 0-1 16,0 0-2-16,0 0 2 15,0 0 2-15,0 0-2 16,0 0 0-16,0 0 0 16,0 0 0-16,0 0 0 15,0 0 0-15,0 0 0 0,0 0 0 16,0 0 0 0,0 0 0-16,0 0 0 0,0 0 3 15,0 0-9 1,0 0 7-16,0 0-1 0,0 0 2 15,0 0-1-15,0 0-1 16,0 0 0-16,0 0 0 16,0 0-1-16,0 0 1 15,0 0 3-15,0 0-3 16,0 0-2-16,0 0 1 16,0 0 1-16,0 0-3 15,0 0 6-15,0 0-4 0,0 0 6 16,0 0-10-1,0 0 10-15,0 0-10 16,0 0 10-16,0 0-10 0,0 0 5 16,0 0 0-16,-5 0 1 15,5 0-1-15,0 0 0 16,0 0 0-16,0 0 0 16,0 0 0-16,0 0 3 15,0 0-3-15,0 0 0 16,0 0-2-16,0 0 5 15,0 0-6-15,0 0 6 16,0 0-9-16,0 0 7 16,0 0-1-16,0 0 0 0,0 0 2 15,0 0 0 1,0 0-4-16,0 0 4 0,0 0-7 16,0 0 8-16,0 0-3 15,0 0 0-15,0 0 0 16,0 0 0-16,0 0 0 15,0 0 0-15,0 0-3 16,0 0 8-16,0 0-7 16,0 0 4-16,0 0-2 15,0 0 0-15,0 0-2 16,0 0-1-16,0 0 3 16,0 0 1-16,0 0-1 15,0 0 0-15,0 0 1 16,0 0-1-16,0 0 0 0,0 0 4 15,0 0-5-15,0 0 1 16,0 0-3-16,0 0 3 16,0 0 0-16,0 0 0 15,0 0 0-15,0 0 0 16,0 0-2-16,0 0 2 16,0 0 0-16,0 0 2 15,0 0-2-15,0 0 1 16,0 0-1-16,0 0 0 15,0 0-1-15,0 0 1 16,0 0 0-16,0 0 0 16,0 0-1-16,0 0 0 15,0 0 1-15,0 0 0 0,0 0 0 16,0 0 0-16,0 0 2 16,0 5-2-16,0-5 0 15,0 0-1-15,0 0 0 16,0 0-1-16,0 0 1 15,0 0 1-15,0 0 0 16,0 0 4-16,0 0-2 16,0 0-2-16,0 0-2 15,0 0 1-15,0 0 1 16,0 0 0-16,0 0 1 16,0 0-1-16,0 0 0 15,0 0 0-15,0 0-2 16,0 0 2-16,0 0 0 0,0 0 1 15,0 0-1 1,0 0 0-16,0 0-1 0,0 0 1 16,0 0 0-16,0 0 1 15,0 0-1-15,0 0-7 16,0 0 7-16,0 0-13 16,0 0-37-16,0 0-35 15,0 0-69-15,6 0-133 16</inkml:trace>
    <inkml:trace contextRef="#ctx0" brushRef="#br0" timeOffset="303774.4984">-4143 329 64 0,'0'0'59'15,"-19"320"-28"-15,19-146 8 16,0-1-13-16,15-1-1 16,20-19 5-16,4-1 1 15,10-7-16-15,3-11 2 0,12-13 1 16,10-24-8 0,13-19-4-16,12-18 11 0,16-21-11 15,5-16-4-15,10-15 3 16,0-8-4-16,4 0 4 15,-2-28 3-15,2-14-6 16,5-18 1-16,-2-14 9 16,6-8-2-16,-7-8 6 15,-6-6-16-15,-16-6 11 16,-8-1-10-16,-16-2 17 16,-10-2-7-16,-16 1 6 15,-19-8-9-15,-5 4 6 16,-11-14 22-16,-14-2-24 15,-4 9 2-15,-6 2-6 0,-5-5-1 16,0-5-4-16,-12 3-1 16,-27 8 0-16,-15 7 0 15,-2 19-1-15,-17 4 9 16,-8 7 6-16,-18 6-2 16,-15 1-1-16,-17 5 5 15,-5 12-18-15,-9 5 11 16,-5 7-2-16,1 17-8 15,-6 14 0-15,4 10 0 16,-3 0-1-16,9 2 3 16,1 30-3-16,23 5 3 15,12 3 2-15,13 7-8 16,18 5 3-16,2 23 0 0,7 7-1 16,6 16 8-16,4 14-7 15,4 11 0-15,2 16-3 16,6 16 0-16,2 12 2 15,5 9-1-15,11 7 0 16,19-1-13-16,10-16-6 16,0-14 7-16,26-12-9 15,38-10 12-15,15-10 4 16,16-12-2-16,5-16 1 16,11-14-10-16,8-13-15 15,7-23 15-15,7-20 4 0,8-16 1 16,8-6 11-1,2-19-1-15,3-32 3 16,-8-14 1-16,5-19-1 0,-9-11 0 16,-5-8-2-16,-7-13 3 15,-11-9-2-15,-10-5-2 16,-9-8 0-16,-14-11 3 16,-17 6-1-16,-5 4 1 15,-22-5 4-15,-17 10 7 16,-21-2 4-16,-4 7-3 15,-4-6-3-15,-43 6 5 16,-21 13 12-16,-7 14-9 16,-11 28-2-16,-12 23 3 15,-13 27 7-15,-3 11-11 0,-2 13-6 16,13 0 13-16,20 0-12 16,25 13 2-16,18 2 2 15,16-6-11-15,17 1-2 16,3 3-1-16,4 6-3 15,0 9-13-15,0 7-3 16,0 3-20-16,0 6-21 16,11 6 2-16,7 2 4 15,-8-8-107-15</inkml:trace>
    <inkml:trace contextRef="#ctx0" brushRef="#br0" timeOffset="-12923.1768">-6786 1946 80 0,'0'0'144'0,"0"0"-123"15,0 0 35-15,0 0-20 16,0 0-24-16,0 0-11 15,2-7 0-15,31 7 4 16,6 0 10-16,12-7 10 16,12 3-4-16,5-5-8 15,17 3 2-15,8-8-4 16,10 0 8-16,7-9-14 16,9 6 1-16,6-3 6 15,10-3-1-15,10-9 4 16,0 4-13-16,0-3-1 15,-1-7 8-15,-4 6-9 16,5-5 3-16,1 9 2 16,-3 0-5-16,-11 9 4 15,-19 1-4-15,-21 8-3 0,-18 6 3 16,-19 0-1-16,-16 4 1 16,-14 0 8-16,-14 0 2 15,-6 0 2-15,-5 0 7 16,4 0-3-16,-4 0 12 15,4 0 13-15,-4 0-16 16,2-4-7-16,-2 4 1 16,0 0-14-16,0-1 2 15,0 1-6-15,0 0 0 16,0 0-1-16,0 0-8 16,0 0-28-16,4-15-56 15,0-7-60-15,-4-11-148 0</inkml:trace>
    <inkml:trace contextRef="#ctx0" brushRef="#br0" timeOffset="-578.5273">-1651 20 268 0,'0'0'113'0,"0"0"-60"16,0 0 18-16,0 0-15 15,0 0-31-15,0 0-12 0,0 0-6 16,0 0-5-16,0 0-1 15,0 0-1-15,21 0 0 16,13 0 7-16,17 0-7 16,13 0 0-16,9-9 8 15,6-7-5-15,11 2-2 16,0 1-1-16,4-2 0 16,2 3 2-16,7-8-2 15,7 6 0-15,6-4-1 16,-1-5 3-16,-5 5-4 15,-15-2 7-15,-11 6-3 16,-23 5-2-16,-12-4 1 16,-19 9-1-16,-9 4 0 15,-7 0-1-15,-5 0 1 0,-2 0 0 16,2-5 1-16,-3 5 1 16,4 0 1-16,-1 0-2 15,-4 0 4-15,7 0-5 16,-3 0 1-16,-1 0-1 15,-6 0 0-15,2 0 0 16,-4 0 2-16,0 0 0 16,0 0-4-16,0 0-6 15,0 0-26-15,0 13-49 16,-26 23-23-16,-29 12-245 16</inkml:trace>
    <inkml:trace contextRef="#ctx0" brushRef="#br0" timeOffset="1399.7877">-844 144 268 0,'0'0'59'0,"0"0"11"0,0 0 6 16,0 0-3-16,0 0-27 15,0 0-16-15,-16-15-10 16,16 15-7-16,0 24-12 16,-5 42 1-16,5 36 10 15,-4 20 5-15,1 30-4 16,3 22-4-16,0 32 1 15,0 22 7-15,0 20-17 16,0 12 3-16,12-4 2 16,-1-12-1-16,-2-13 0 15,-3-17-4-15,-2-33 1 16,-4-20 0-16,0-22 0 16,0-32-1-16,0-16 1 15,0-29 0-15,0-12-1 0,0-27 4 16,0-13-1-16,0 1-3 15,0-11-7-15,0 0-31 16,0 0-15-16,0 0-2 16,0-11-24-16,0-30-53 15,0-25-105-15</inkml:trace>
    <inkml:trace contextRef="#ctx0" brushRef="#br0" timeOffset="265308.7131">-986 3476 252 0,'0'0'85'0,"0"0"0"16,0 0-22-16,0 0-37 0,0 0 7 15,0 0-5-15,0 8-7 16,0-8-7-16,0 0 4 15,0 0 7-15,0 0 6 16,0 0-2-16,0 0-7 16,0 0-2-16,0 0-7 15,0 0 5-15,0 0-1 16,0 0 4-16,0 0 4 16,0 0-6-16,0 0 9 15,0 0-15-15,0-4 7 16,0-16-3-16,0-7-6 15,0-9-11-15,0-2 4 0,0 1-4 16,0-1 0-16,0 3 0 16,0-2 0-16,0-1 1 15,0 1-1-15,0-10 1 16,0 2 2-16,3-2-3 16,10 0 0-16,-6 6 0 15,-3 4 3-15,1 1-3 16,-1 1-2-16,-4-1 2 15,0 1 2-15,0-8 0 16,0 11-2-16,0-11 0 16,0 7 0-16,-9-7 0 15,-2-3 0-15,2 4 0 16,2 1 0-16,-2-4 4 0,5 1-8 16,4 0 9-1,0 1-9-15,0 5 4 0,0 3 0 16,0 5 0-16,0-1 1 15,0 4-1-15,0 7 2 16,0-7-2-16,0 4 0 16,4-1 0-16,0-4 0 15,8-5 0-15,-3 5 0 16,-2-8 2-16,2 12-4 16,-5 1 4-16,2-3-2 15,2-4 0-15,4 3 0 16,-3-11 0-16,7-8 0 0,7-6 0 15,4-6-1 1,1 2 1-16,-2 9 1 0,-10 11-1 16,-3 5 0-16,-6-3 6 15,-2 2-4-15,-5-2 3 16,0-7 1-16,0 6 5 16,0-13-2-16,0-2-4 15,0-25-3-15,0-9-2 16,8 6 0-16,-3-2 0 15,-5 21 2-15,0 12 0 16,0 1 1-16,0 13-3 16,0-4-1-16,0 19 1 15,0-1 2-15,0 4-2 0,0 2-1 16,0 6 1 0,0-5 4-16,0-3-4 0,0-2 0 15,0-1 0-15,0-6 3 16,0 7-3-16,0-1-1 15,-5-2 1-15,-3 1 0 16,0 5 0-16,0-4 1 16,-1 7-1-16,3-4 0 15,0 6 0-15,-2-2 0 16,6 3 0-16,-2-4 1 16,-5 0-1-16,9 3-1 15,-3 3 1-15,3 2 0 16,0-1 1-16,-4 1-1 15,4 0-3-15,0-2-3 0,0 6-2 16,0 0-2-16,0 0 0 16,0 0 3-16,0 0-10 15,0 0-10-15,0 0-21 16,0 0-47-16,0 0-93 16,12 0-211-16</inkml:trace>
    <inkml:trace contextRef="#ctx0" brushRef="#br0" timeOffset="266184.5563">-854 153 218 0,'0'0'119'0,"0"0"-46"16,0 0-36-16,0 0-9 16,0 0-11-16,0 0-11 15,0 0-6-15,0 0 2 16,0 9 3-16,5 14 16 15,4 7 0-15,1 7 6 16,-1 8 0-16,-2 15 0 0,-7 13-13 16,5 6 3-16,-5 18 2 15,0 6-8-15,0 7 2 16,0 3-3-16,0-11-4 16,0-10 7-16,0-8-12 15,0-1 6-15,0 0 1 16,0-5-1-16,0 3-3 15,0 2-1-15,0 5-1 16,8 4 3-16,2-4-4 16,-4 0-1-16,0-1 0 15,-2 2 3-15,-4-1-2 0,0-3 2 16,0-3-1 0,0-3 1-16,0-5 2 0,0 1 6 15,0-12-10-15,0 3 3 16,0-7-1-16,0-7 1 15,0-11-2-15,0-4-1 16,0-3 1-16,0 2-2 16,0-3 5-16,0-4 15 15,5-1-15-15,-1-11-4 16,-4 5 4-16,0-7-2 16,0 8-1-16,0-10 6 15,0 3 0-15,0 7-2 16,0-4 0-16,0-2 1 15,0 5 1-15,-4-2-4 0,-1 4 4 16,0-7-8 0,-6-7 5-16,7-2-2 0,4 3-1 15,0-2-2-15,0-1 0 16,0 3 4-16,0-8-4 16,0-3 0-16,0 0-6 15,0 0 12-15,0 0-8 16,-4 0 4-16,4 0 4 15,0 0-5-15,0 0 5 16,0 0-6-16,0 0 3 16,0 0 0-16,0 0 1 15,0 0-8-15,0 0-1 16,0 0-22-16,-10 0-40 16,-11 0-47-16,-21 0-327 15</inkml:trace>
    <inkml:trace contextRef="#ctx0" brushRef="#br0" timeOffset="307813.3555">-630 1664 400 0,'0'0'37'16,"0"0"46"-16,0 0-4 0,0 0-22 15,0 0-12 1,0 0-19-16,-10-6-5 0,10 6-20 16,0 0 6-16,0 0-7 15,0 0-4-15,0 34 4 16,0 22-2-16,0 13 5 15,0 13-3-15,0-3 3 16,0 5-3 0,0 18 6-16,0 6-6 0,0 7-2 15,0 10 2-15,-16 4 3 16,0 5-1-16,2-5-2 16,-3-12 0-16,14-14 2 0,3-11-1 15,0-21 0-15,0-8 3 16,0-21 1-16,0-9 1 15,0-19-5-15,0-5 6 16,0-9-4-16,0 0 10 16,0 0 6-16,0 0 8 15,0 0-4-15,0 0 2 16,0 0 3-16,0 0-12 16,0 0-1-16,0 0-7 15,0 0-5-15,0 0-3 16,0 0 1-16,0 0 1 15,0 0-2-15,0 0 0 16,0 0 5-16,0 0-5 16,0 0-5-16,-5 0 5 15,5 0 0-15,0 0 2 0,0 0-1 16,0 0-1-16,0 0 0 16,0 0 4-16,0 0-3 15,0 0-1-15,0 0-4 16,0 0 4-16,0 0 1 15,0 0 0-15,0 0 0 16,0 0-2-16,0 0 0 16,0 0 1-16,0 0 0 15,0 0 0-15,0 0 4 16,0 0-4-16,0 0-4 16,0 0 4-16,0 0 1 15,0 0 0-15,0 0-2 16,0 0 3-16,0 0-1 15,0 0-1-15,0 0 3 16,0 0-6-16,0 0 4 0,0 0-1 16,0 0 0-16,0 0 0 15,0 0 0-15,0 0 0 16,0 0 0-16,0 0 0 16,0 0 0-16,0 0 6 15,0 0-11-15,0 0 10 16,0 0-9-16,0 0 6 15,0 0-2-15,0 0 0 16,0 0 0-16,0 0-4 16,-8 0-39-16,-19-9-38 15,-28-14-210-15</inkml:trace>
    <inkml:trace contextRef="#ctx0" brushRef="#br0" timeOffset="1850.4973">0 0 410 0,'0'0'29'0,"0"0"13"16,0 0 49-16,0 0-24 15,0 0-32-15,0 0-22 16,44-18-7-16,-36 56 0 16,4 35 7-16,4 33 7 0,-2 9 2 15,2 17-15-15,9 17 8 16,-2 16-15-16,2 16 9 15,-3 13 0-15,-7-8-1 16,-1 4-8-16,-4-4 4 16,-4-6-2-16,-6-9 2 15,0-18 2-15,0-14-5 16,0-14-1-16,0-15-1 16,-6-12 1-16,-9-14-2 15,4-15-2-15,-8 1-39 16,-10 5-41-16,-15 3-59 15,-18 10-90-15</inkml:trace>
    <inkml:trace contextRef="#ctx0" brushRef="#br0" timeOffset="256358.9587">-4128 4509 248 0,'0'0'39'0,"0"0"-19"16,0 0 18-16,0 0 6 15,0 0-3-15,0 0-2 16,55 23-7-16,-39-19 3 16,-2-3 5-16,7-1-6 15,-1 0-5-15,3 0 6 16,0-1-14-16,-4-26 0 15,2-10-7-15,-8 3-4 16,-13-1 0-16,0-3-7 0,0 1 1 16,0 8 4-1,-29 8-8-15,3 11 0 0,1 0 0 16,2 10 8-16,5 0 2 16,-1 0 5-16,1 0-15 15,6 10 0-15,-1 12 6 16,1-7-5-16,8 3-1 15,4 0-2-15,0 2-9 16,0-7 11-16,0 2-6 16,20-7-8-16,-4-2 14 15,3-2 1-15,6-4-1 16,-9 0-9-16,3 0 9 16,-4 0 7-16,1-18-5 0,-3 2 4 15,-2-1 1-15,-3-6-2 16,-5 0-2-16,2 3 3 15,-5-2-6-15,0 2 0 16,0 2 0-16,0 5 2 16,0-5 4-16,0-5-5 15,8 3-1-15,2-8-3 16,15-5 3-16,10-2-3 16,10-2 8-16,6-5-5 15,4 4 0-15,6 5-6 16,3-3 6-16,7-1 0 15,7 0 1-15,6-1 0 16,9 2 0-16,1-6-1 16,9 5 3-16,-1-5-3 0,1 5 1 15,1 1 0-15,-12 12 1 16,2 0 2-16,-7 3-4 16,3 5 4-16,4-12-2 15,5 6 3-15,2-7 7 16,2 3-7-16,3-2-2 15,0 4-3-15,-3 5 4 16,-3-3-1-16,-10 3 3 16,-9 5-2-16,-11 0 1 15,-11 5-2-15,-9 9-3 16,-4-5 0-16,-11-1 3 16,-5 2-3-16,8 0 6 0,0-5 2 15,10 9-5-15,7-10 8 16,4 1-8-16,-2 1 6 15,15-6-8-15,-1 4-1 16,0-1 2-16,3-2-1 16,-10 6 0-16,-6 0-1 15,6-1 0-15,-9 3 0 16,-1-4 0-16,-8 8 1 16,-1-7 0-16,-10 4-1 15,-10-1 2-15,-2 5-1 16,-11 0-1-16,2-4 2 15,1-2-2-15,-5 1 0 16,1 5 1-16,4-4-1 0,5 0 0 16,5 4 0-16,2-11 2 15,1 7 0-15,-1-1-2 16,10-4 0-16,-2 0-1 16,4 4 3-16,-2-10-3 15,1 11 1-15,0-9 0 16,1 2 1-16,-4 2-1 15,-6 1 2-15,-9 2-2 16,-10 6 0-16,-1-4 1 16,-5 4 2-16,-4 0-3 15,0 0 4-15,0 0-4 16,0 0-5-16,0 0 5 16,0 0 5-16,0 0-5 15,0 0-1-15,0 0 1 0,0 0-5 16,0 0 9-16,0 0-10 15,0 0 4-15,0 0 1 16,0 0 1-16,0 0-1 16,0 0 1-16,0 0 1 15,0 0-1-15,0 0-7 16,0 0 6-16,0 0-2 16,0 0 2-16,0 0-10 15,0 0-5-15,0 0-22 16,0 0-29-16,0 0-39 15,0 0-90-15,-4 0-39 16</inkml:trace>
    <inkml:trace contextRef="#ctx0" brushRef="#br0" timeOffset="3319.538">-2052 4110 308 0,'0'0'10'16,"0"0"15"-16,149-236 29 15,-79 162-25-15,22 8 0 16,6 6-2-16,5 9-18 16,7 10-2-16,-4 8 4 15,-5 10 6-15,-6 1-11 16,-7 12-2-16,-11 7 7 16,-5 3-5-16,-11 0-4 15,-6 0-1-15,-7 13 3 16,-7 15-2-16,-6 13 6 15,-5 15 5-15,-2 2 11 16,-5 17 1-16,2 6 12 0,-5 1-20 16,-6 2-3-16,2-1-11 15,-5-5 6-15,-3-4-7 16,1-4 2-16,-6-1-4 16,-3-12 4-16,0-3-2 15,0-3-2-15,0 1 7 16,0-1-7-16,0 4 0 15,-20 2 0-15,-7 3 0 16,-12 3 8-16,-7 3 1 16,-14 0-9-16,-8-3 13 15,-9 3-13-15,-17-6 0 16,-16-1 8-16,-13-2-8 16,-4-6 0-16,-9-7 8 15,3-5-6-15,6-16-2 16,17-4 23-16,27-15-12 0,12-4-3 15,21 0 4-15,15 0 1 16,14 0-7-16,8 0-6 16,13-10 0-16,0 10-6 15,0-4 2-15,0 4-10 16,0 0-34-16,0 0-63 16,0 0-23-16,0 0 39 15,0-5-246-15</inkml:trace>
    <inkml:trace contextRef="#ctx0" brushRef="#br0" timeOffset="2714.2497">-1894 3990 342 0,'0'0'43'0,"0"0"31"16,0 0 11-16,0 0-28 16,0 0-33-16,0 0-8 15,-16 33-7-15,16 36 1 16,-9 33 4-16,9 9 14 15,0 15-21-15,0 12 11 16,0 10-5-16,0 5-12 16,0-15 10-16,0-12-11 0,9-14 1 15,-2-21 3-15,6-16 3 16,-6-28-7-16,-2-10-9 16,-1-20-12-16,-4-10-33 15,0-7-50-15,0 0 17 16,0-30-44-16</inkml:trace>
    <inkml:trace contextRef="#ctx0" brushRef="#br0" timeOffset="253044.876">-5328 4142 251 0,'0'0'45'15,"0"0"60"-15,0 0-41 16,0 0-29-16,0 0-27 16,0 0-7-16,0 0 6 15,32-9 6-15,15 9 13 16,6 0 9-16,17 0-8 15,11 4 5-15,9 5-3 16,9 1-5-16,4 4-7 16,10 1-5-16,10-1-2 0,11 4-2 15,6-5 4-15,-3 5-9 16,2 2 1-16,-19-6-1 16,-10-1 2-16,-5 2 4 15,-6-2-6-15,2 5-2 16,4-3-1-16,3-6 15 15,3 0-13-15,-16 0 10 16,1-3-6-16,-9-6-6 16,-6 4 2-16,-1-4 9 15,-9 0-10-15,-17 0 11 0,-8 0-11 16,-12 4 9 0,-13 2-8-16,-12-6-2 15,0 0 7-15,-9 0 0 16,0 0 7-16,0 4 7 15,0-4-8-15,0 0-3 0,0 0-3 16,0 0-4-16,3 0-1 16,5 0 3-16,8 0-3 15,8 0-2-15,0 0 6 16,-2 4 0-16,7-4-5 16,-10 0-1-16,1 5 0 15,-4-1 0-15,-10 0 1 16,-2-4-1-16,1 0 1 15,-5 0 1-15,0 0-2 16,0 0 1-16,0 0-1 0,0 0 0 16,0 0-31-1,8 3-38-15,0 8-39 0,7 2-86 16,9 2-122-16</inkml:trace>
    <inkml:trace contextRef="#ctx0" brushRef="#br0" timeOffset="268106.2213">-3648 4290 44 0,'0'0'68'16,"0"0"-13"-16,0 0-3 15,0 0 25-15,0 0-23 16,0 0-7-16,145 33-23 16,-129-33-3-16,-2 5-16 0,2 0 0 15,0 3-3-15,2-3-4 16,-4 5-8-16,7-1-89 15,-1-5-101-15</inkml:trace>
    <inkml:trace contextRef="#ctx0" brushRef="#br0" timeOffset="252167.2193">-8165 5430 199 0,'0'0'24'0,"0"0"30"15,0 0 20-15,0 0-4 16,0 0-25-16,218-35-5 16,-144 20 26-16,15 6-30 15,20-5-14-15,12 1 28 0,14-2-12 16,-2-4-22-16,3 10 6 16,-1 4-7-16,-6-4-11 15,8 4 4 1,5 1 2-16,0-5-2 0,3 3 0 15,0-7-1-15,6 9 3 16,-2-7-5-16,9 4 10 16,8 5-2-16,-2 2-4 15,8 0 1-15,-2 0 0 16,9 0-2-16,0 0-7 16,10 0-1-16,1 0 6 0,-3 0 1 15,-17 0-5-15,-16 0 2 16,-21 9 1-16,-11 10-2 15,-12 0-1-15,-7 0 7 16,-10-1-7-16,-6 1-2 16,-10 3 10-16,7-2-8 15,-4-3-2-15,1 7 3 16,2-4 1-16,-8-6 1 16,-10-1-2-16,-1 0-1 15,-4-4 2-15,-2 0-1 16,1 1 7-16,-4-10-8 15,5 5 5-15,-1-1-1 16,6-4-2-16,7 4 2 16,1 3-6-16,3-3 4 15,-2 1-3-15,1 3-1 16,-11-2-3-16,3 2 3 0,1-4 0 16,2 2 2-16,5-6-2 15,2 0 0-15,16 0 5 16,-2 0-5-16,18 0-3 15,0 0 3-15,-3 0 0 16,-8 0 0-16,-11 0-1 16,-13 0 1-16,-14-10 0 15,-14 7 3-15,-11-2-2 16,-10 3-2-16,-9 2-2 16,-8 0 3-16,-3 0 0 15,-4 0 0-15,8 0 5 0,-9 0-9 16,4 0 8-16,-1 0-4 15,-3 0 0-15,4 0 0 16,-4 0 0-16,0 0 0 16,0-4-2-16,0-6-22 15,-20-12-32-15,-39-11-95 16,-43-13-176-16</inkml:trace>
    <inkml:trace contextRef="#ctx0" brushRef="#br0" timeOffset="267920.2815">-4806 3989 89 0,'0'0'55'0,"0"0"-18"0,0 0 15 16,0 0 36-16,0 0-20 15,0 0-18-15,-16 0-13 16,16 0-10-16,0 0-4 16,0 0-21-16,0 0-2 15,0 0-4-15,14 1 4 16,17 5 0-16,12-2 8 16,0 1-6-16,12 7 9 15,9 2-1-15,1 6-10 16,6-4 0-16,-3 9 0 15,2-7 7-15,-10 9-7 0,-10-3-8 16,-3 8 0-16,-8-13-7 16,2-1-20-16,-4-4-37 15,-6-10-58-15,2 2 25 16,-11-6-42-16</inkml:trace>
    <inkml:trace contextRef="#ctx0" brushRef="#br0" timeOffset="114037.9122">-5450 5273 428 0,'0'0'18'0,"0"0"-12"0,0 0 1 16,0 0 33-16,0 0-10 15,0 0-12-15,0 0 3 16,0-27-9-16,13-16-3 16,14-20 3-16,7-11 12 15,6-8-4-15,9-4-7 16,2-7-6-16,8-9 0 16,6 9-1-16,11-8 2 15,5 8-1-15,12-4-1 16,-3 1-1-16,-9 2 0 15,-7 12-4-15,-6 7 7 16,-17 15-4-16,-9 8-1 16,-7 6 3-16,-6 13-4 0,0 1 4 15,-12 13 3-15,1 0-4 16,-11 16 3-16,-3 3-1 16,1-6-2-16,-1 6 2 15,-3-4-2-15,4 1-4 16,-5 3 0-16,0 0 3 15,0 0-4-15,0 0 5 16,0 0-4-16,0 0-1 16,0 0-5-16,0 0-27 15,0 0-10-15,0-8-49 16,-19-1-152-16</inkml:trace>
    <inkml:trace contextRef="#ctx0" brushRef="#br0" timeOffset="245237.2297">-8348 3790 94 0,'0'0'164'0,"0"0"-73"16,0 0-19-16,0 0-21 15,0 0-12-15,0 0 16 16,0 0-18-16,0 0 16 15,0 0-15-15,0 0 1 16,0 6-11-16,0-2-3 0,0 1-5 16,0-5-1-1,0 0-6-15,0 0 1 0,0 0-10 16,0 8 1-16,0-2-5 16,0 7 0-16,10 2 0 15,19 2 2-15,15 3 1 16,14 2 12-16,10-9 11 15,6 2-13-15,7-6-2 16,8 5-3-16,1-5-2 16,5 4-3-16,14-3 1 15,22-3-4-15,17-7 11 16,10 0-8-16,3 0-1 16,-3 0-2-16,12 0 0 15,5 0 5-15,9 0-5 16,-2-6 7-16,-13 5-5 0,-19-3-1 15,-17 4 5 1,-15 0-5-16,-15 0 3 0,-18 0-4 16,-5 0 2-16,-10 0 4 15,-6 0-5-15,-9 0-1 16,-6 0 7-16,-13 0-4 16,1 0 0-16,-14 0-2 15,3 0 1-15,-1 0 0 16,-5 0-2-16,5 0 1 15,-7 0 4-15,3 0-3 0,0 0 0 16,-5 0 0 0,3 0-2-16,-6 0 6 0,-1 0-6 15,1 0 0-15,-10 0 2 16,6 0-1-16,-9 0 1 16,0 0-2-16,0 0 0 15,0 0 0-15,0 0-14 16,0 0-49-16,-21 0-11 15,-43-9-67-15,-46-10-374 16</inkml:trace>
    <inkml:trace contextRef="#ctx0" brushRef="#br0" timeOffset="249137.2132">-8116 5212 241 0,'0'0'123'16,"0"0"-11"-16,0 0-18 16,0 0-32-16,0 0-21 15,0 0-40-15,-4 57 11 16,59-44 31-16,25 6-1 15,21-10-12-15,29-3-9 16,19-6-9-16,24 0 6 16,9 0-10-16,5 0-2 15,11 0-1-15,-8-6-3 16,-19 5 6-16,-23 1-5 16,-48 0-3-16,-33 0 0 15,-33 0-12-15,-21 0-7 0,-10 0 11 16,-3 0-4-1,0 0 4-15,0 0 3 0,-27 0 5 16,-27 0-70-16,-14 0-110 16,-23 0-216-16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11.95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1E04FA-76EC-4AF1-ACA7-97F426E9584B}" emma:medium="tactile" emma:mode="ink">
          <msink:context xmlns:msink="http://schemas.microsoft.com/ink/2010/main" type="inkDrawing" rotatedBoundingBox="3119,1835 4425,1661 4435,1738 3129,1912" semanticType="callout" shapeName="Other">
            <msink:sourceLink direction="with" ref="{CD764F3C-A75A-42CB-9A76-F1C151FCA1A2}"/>
            <msink:sourceLink direction="with" ref="{3D2B8C31-ED6D-499B-9635-37D0FDE13C39}"/>
          </msink:context>
        </emma:interpretation>
      </emma:emma>
    </inkml:annotationXML>
    <inkml:trace contextRef="#ctx0" brushRef="#br0">-1 146 144 0,'0'0'130'15,"0"0"-106"-15,0 0 37 16,0 0 15-16,0 0-23 16,0 0-17-16,0 0-5 15,0 0-1-15,0 0-9 16,0 0-4-16,0 0-3 15,0 0 12-15,0 0 32 16,0 0-7-16,0 4-31 16,0-4-1-16,0 0-19 15,0 0 6-15,0 0-1 0,0 0-5 16,0 0 0-16,0 0-9 16,0 0 8-16,0 0 1 15,0 0-2-15,0 0 1 16,0 6 1-16,14-2-4 15,5 0 3-15,-6 0 1 16,5-4 0-16,-1 0 1 16,8 0-1-16,1 0 6 15,7 0-11-15,3 0 5 16,5 0 0-16,5 0 0 16,-5 0 2-16,8 0-2 15,-2 0 0-15,-2-12 2 16,8 2-2-16,-6-3 7 0,-5 8-7 15,6-3 0 1,-6 0 1-16,4 2 0 0,-10 2-1 16,1-4-2-16,5 4 2 15,-3 3-5-15,-10-7 11 16,6 2-5-16,2-1-1 16,-6 1 0-16,7 2 0 15,-8-3 0-15,-1 0-7 16,2 3 15-16,-2-8-15 15,-3 7 7-15,-7 1 0 16,4-4-1-16,-6 4 1 16,-4 1 0-16,-4 3 0 0,-8 0 0 15,-1 0 0-15,0-4 1 16,5 4 0-16,-5 0 1 16,4 0-1-16,-4 0 1 15,0 0 1-15,0 0-1 16,0 0-2-16,0 0 1 15,0 0-1-15,0 0-4 16,-19 0-36-16,-26 0-35 16,-4 0-21-16,-11 15-117 15,-3 8-66-15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12.67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2E2071-4A0A-4E65-BF5C-0B05E5B8C521}" emma:medium="tactile" emma:mode="ink">
          <msink:context xmlns:msink="http://schemas.microsoft.com/ink/2010/main" type="inkDrawing" rotatedBoundingBox="3179,1901 4366,1563 4378,1603 3190,1941" semanticType="callout" shapeName="Other">
            <msink:destinationLink direction="with" ref="{735038F9-AEE7-4144-B562-93BCEC8E2BE6}"/>
          </msink:context>
        </emma:interpretation>
      </emma:emma>
    </inkml:annotationXML>
    <inkml:trace contextRef="#ctx0" brushRef="#br0">72 312 143 0,'0'0'48'0,"0"0"25"16,0 0 29-16,0 0-40 15,0 0-21-15,0 0 6 16,-73 15-7-16,73-15-8 15,0 0-9-15,0 0-17 16,0 0 11-16,0 0-17 16,0 0-4-16,0 0-6 15,0 0 4-15,34 0 6 0,5 0 0 16,11-10 9-16,10-13-3 16,12 2-4-16,1-2 11 15,10-8-7-15,-1 6-3 16,8-5 7-16,-11 3-6 15,-1 7-2-15,-10-1 0 16,0 2-2-16,-4 4 1 16,-12 2 0-16,1 0 0 15,-8 4-1-15,-15 1-5 16,-5 1 5-16,-8 3 3 16,-4 1 0-16,-7 3-1 15,-2 0-1-15,-4 0 2 16,5-3 6-16,-5 3 2 15,0 0-1-15,0 0 3 16,0 0-3-16,0 0 1 0,0 0-1 16,0 0 3-16,0 0-1 15,0 0-1-15,0 0-2 16,0 0-1-16,0 0 0 16,0 0-6-16,0 0 6 15,0 0-1-15,0 0-1 16,0 0-1-16,0-4-5 15,0 4 9-15,0 0-6 16,0 0-3-16,0 0 0 16,0 0 3-16,0 0-3 0,0 0 2 15,0 0 0 1,0 0-1-16,0 0 1 0,0 0 0 16,0 0 7-16,0 0-9 15,0 0-7-15,0 0 3 16,-9 0-31-16,-23 7-72 15,-14 30-38-15,-23-5-173 16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14.4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5038F9-AEE7-4144-B562-93BCEC8E2BE6}" emma:medium="tactile" emma:mode="ink">
          <msink:context xmlns:msink="http://schemas.microsoft.com/ink/2010/main" type="inkDrawing" rotatedBoundingBox="2942,1893 4357,1620 4368,1678 2953,1951" semanticType="callout" shapeName="Other">
            <msink:sourceLink direction="with" ref="{CD764F3C-A75A-42CB-9A76-F1C151FCA1A2}"/>
            <msink:sourceLink direction="with" ref="{542E2071-4A0A-4E65-BF5C-0B05E5B8C521}"/>
          </msink:context>
        </emma:interpretation>
      </emma:emma>
    </inkml:annotationXML>
    <inkml:trace contextRef="#ctx0" brushRef="#br0">0 251 180 0,'0'0'143'15,"0"0"-122"-15,0 0 13 16,0 0 4-16,0 0-17 15,0 0-13-15,12 0-8 16,1 0 1-16,13 0 1 0,12 0 0 16,2 0 7-1,10 0 2-15,9-9-2 0,5 7-1 16,4-5 11-16,6-6-7 16,13 0-8-16,-1-1 14 15,1-9-14-15,0 2 10 16,-2 4-5-16,-12-6-4 15,-5 8-2-15,-4-4-1 16,-9 10 2-16,-9-3-3 16,-5 5-1-16,-5 0 3 15,-5-1 1-15,2 3-4 16,-15-5 1-16,0 10-1 16,1-2 4-16,-6 2 3 15,-8-4 6-15,-5 1-5 16,4 3-7-16,-4 0 10 0,0-2 4 15,0 2 2 1,0 0 1-16,0 0 0 0,0 0-3 16,0 0 1-16,0 0-4 15,0 0-7-15,0 0 2 16,0 0 3-16,0 0-5 16,0 0 1-16,0 0 4 15,0 0-6-15,0 0-3 16,0 0 0-16,0 0-1 15,0 0 1-15,0 0 4 16,0 0-5-16,0 0 1 16,0 0-1-16,0 0 0 0,0 0-5 15,0 0 5 1,0 0 7-16,0-6-6 0,0 6-1 16,0 0-6-16,0 0 6 15,0 0 0-15,0 0 0 16,0 0 0-16,0 0 0 15,0 0 3-15,0 0-3 16,0 0 0-16,0 0 0 16,0 0 0-16,0 0 0 15,0 0 5-15,0 0-3 16,0 0-2-16,0 0 1 16,0 0-1-16,0 0-6 15,0 0 6-15,0 0-1 0,0 0 1 16,0 0 0-1,0 0 1-15,0 0 6 0,0 0-7 16,0 0-6-16,0 0 6 16,0 0 1-16,0 0-1 15,0 0 3-15,0 0-3 16,0 0 2-16,0 0-1 16,0 0-1-16,0 0 1 15,0 0 1-15,0 0 5 16,0 0-7-16,0 0 1 15,0 0-2-15,0 0 2 16,0 0-2-16,0 0 0 16,0 0-1-16,0 0 2 15,0 0 7-15,0 0-7 16,0 0 0-16,0 0 0 0,0 0-7 16,0 0 7-16,0 0 0 15,0 0 2-15,0 0-1 16,0 0 4-16,0 0-5 15,0 0-5-15,0 0 5 16,0 0 0-16,0 0 0 16,0 0 3-16,0 0-3 15,0 0 0-15,0 0-2 16,0 0 2-16,0 0 0 16,0 0 0-16,0 0-1 15,0 0 1-15,0 0 0 16,0 0 0-16,0 0 0 15,0 0-1-15,0 0 1 0,0 0 0 16,0 0 0-16,0 0 0 16,0 0 0-16,0 0-1 15,0 0 1-15,0 0 0 16,0 0 0-16,0 0 0 16,0 0 7-16,0 0-7 15,0 0 0-15,0 0 0 16,0 0 0-16,0 0-6 15,0 0 6-15,0 0 0 16,0 0 0-16,0 0 0 16,0 0 0-16,0 0 0 0,0 0 1 15,0 0-1 1,0 0 0-16,0 0 0 0,0 0 0 16,0 0 0-16,0 0 0 15,0 0 0-15,0 0 0 16,0 0 0-16,0 0 3 15,0 0-1-15,0 0-2 16,0 0 1-16,0 0-1 16,0 0 0-16,0 0 0 15,0 0-5-15,0 0 5 16,0 0-1-16,0 0 1 16,0 0 6-16,0 0-5 15,0 0-2-15,0 0 2 16,0 0-2-16,0 0 1 0,0 0-6 15,0 0 6-15,0 0 0 16,0 0 0 0,0 0 1-16,0 0 4 0,0 0-10 15,0 0 5-15,0 0-1 16,0 0 1-16,0 0 0 16,0 0 3-16,0 0-1 15,0 0-2-15,0 0 0 16,0 0 0-16,0 0 0 15,0 0-12-15,0 0-7 16,4 0-26-16,1 0-8 16,-1 0-38-16,2 0-46 15,-6-4-87-15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31.9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63080A3-439A-4976-A023-A5FCEDEA224E}" emma:medium="tactile" emma:mode="ink">
          <msink:context xmlns:msink="http://schemas.microsoft.com/ink/2010/main" type="inkDrawing" rotatedBoundingBox="20647,8949 22202,8386 22355,8808 20800,9371" semanticType="callout" shapeName="Other">
            <msink:sourceLink direction="with" ref="{17820423-1F5A-4D92-91E7-603046025E50}"/>
          </msink:context>
        </emma:interpretation>
      </emma:emma>
    </inkml:annotationXML>
    <inkml:trace contextRef="#ctx0" brushRef="#br0">1574 164 57 0,'0'0'37'16,"-280"-110"-15"-16,142 72 16 16,2 22-29-16,1 16 2 15,1 0-4-15,-1 34-7 0,3 50 1 16,5 29-1-1,0 20-4-15,11 24-32 0,2-5-80 16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1:02.2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444DBB-D7C7-42FD-BE93-C57C0398757D}" emma:medium="tactile" emma:mode="ink">
          <msink:context xmlns:msink="http://schemas.microsoft.com/ink/2010/main" type="inkDrawing" rotatedBoundingBox="12674,3988 15152,2943 15293,3279 12816,4323" semanticType="callout" shapeName="Other">
            <msink:sourceLink direction="with" ref="{EC6CC0F1-47E4-45C0-AA4F-D9881A55EA29}"/>
          </msink:context>
        </emma:interpretation>
      </emma:emma>
    </inkml:annotationXML>
    <inkml:trace contextRef="#ctx0" brushRef="#br0">0 889 217 0,'0'0'39'16,"0"0"-27"-16,0 0 27 0,0 0 22 15,0 0-15-15,0 0-17 16,0 0 1-16,0 0-8 16,0 0 7-16,0 0-1 15,0 0-7-15,0 0 9 16,0 0-3-16,0 0 2 15,0 0-1-15,0 0-5 16,0 0 4-16,0 0-16 16,0 0-3-16,0 0-7 15,5 0-1-15,-5 0-2 16,8 0-4-16,-2 0 1 16,14 10 5-16,5 2 1 0,1 3-1 15,3-2 1-15,2 1 0 16,6 0 4-16,-6 1-1 15,-2-3 2-15,-3-1-4 16,-4 0 2-16,2-2-3 16,0-3 2-16,0-5-2 15,1 7 1-15,5-8-2 16,-1 0 0-16,8 0 2 16,3 0-2-16,11 0 3 15,13-28 0-15,8-17 2 16,1 4 7-16,5-12-7 15,-5 4-5-15,14 2-4 0,-6 0 4 16,0-2 2 0,12 6 0-16,-6-1 1 0,16 0-3 15,-1-8 2-15,2-2-2 16,1-8 0-16,-5-2 1 16,0 4 0-16,4 3 1 15,-2 3 1-15,-17 15-1 16,-2 0 5-16,-16 16 0 15,-24 4-6-15,-12 5 9 16,-8 7-1-16,-14 3-6 16,-8 4 19-16,-1 0-6 15,3 0-1-15,-3 0 1 16,0 0-8-16,4 0-8 0,-4 0 4 16,0 0-2-1,0-4-2-15,0 4 3 0,0 0 0 16,0 0-2-16,5 0 2 15,-5 0-2-15,0 0 0 16,0 0-1-16,0 0 0 16,0 0 0-16,0 0 1 15,0 0-1-15,0 0 0 16,0 0-1-16,0 0-7 16,0 0-6-16,0 0-29 15,0 0-16-15,0 8-43 16,0 28-104-16,-22-5-61 15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31.70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AA2EC8-9322-4A51-9B7E-7E5ACFCF2439}" emma:medium="tactile" emma:mode="ink">
          <msink:context xmlns:msink="http://schemas.microsoft.com/ink/2010/main" type="inkDrawing" rotatedBoundingBox="22837,8423 24429,13463 21316,14446 19725,9406" semanticType="verticalRange" shapeName="Other">
            <msink:sourceLink direction="with" ref="{AC2F9D9D-FC23-4B59-8917-DCFACAA2F876}"/>
          </msink:context>
        </emma:interpretation>
      </emma:emma>
    </inkml:annotationXML>
    <inkml:trace contextRef="#ctx0" brushRef="#br0">1202 0 101 0,'0'0'18'15,"0"0"-12"-15,0 0-2 16,-253 70-1-16,202-22-3 16,6 0 0-16,-4 13 0 15,7-5 4-15,-2 13-4 0,-7 6 0 16,3 0 0-16,-2 13 8 15,2 0-1-15,-6 11-5 16,2 15-2-16,5 9 3 16,-3 11 0-16,2 3-1 15,1 1-1-15,-2 7-1 16,3-3-1-16,6 1-17 16,11-4-8-16,12-10 12 15,8 0 5-15,1 3 2 16,6-2-6-16,-2 0 9 15,4 7 0-15,0 8 2 16,0-1 2-16,0 9-3 16,0-8 3-16,14-7-4 0,7-1-2 15,3-1 3-15,-2 2 3 16,1-4 0-16,2-12 8 16,5-7 6-16,7-4 7 15,9-13 12-15,-2-5-28 16,11-10 5-16,4-9-2 15,6 5 7-15,11-13-5 16,2 2 9-16,2-7-9 16,1-2 12-16,8-12-13 15,-8-1 2-15,9-9-7 16,0-4 9-16,3-4-6 16,-1-9-4-16,7-1-2 15,-5-10 14-15,6-9-14 16,-4 0 10-16,13 0-11 0,-5-17 0 15,2-21-6 1,-1-12 6-16,-10-10-3 0,-3-15-6 16,-9-3 2-16,-4-4 4 15,-5-8-6-15,2-4 3 16,-11-7 5-16,-1-9-2 16,-6-12 2-16,-15-2 0 15,-8-10 1-15,-3-14 3 16,-4-6-3-16,-4-3-4 15,-3-1-41-15,-11-9 23 16,-2-2 1-16,0-4-19 16,-8 5-14-16,0 6 0 15,0-9 42-15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50.7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FC3A47-C5A4-470E-AEBE-91D817C460B1}" emma:medium="tactile" emma:mode="ink">
          <msink:context xmlns:msink="http://schemas.microsoft.com/ink/2010/main" type="inkDrawing" rotatedBoundingBox="15117,8017 24824,7629 24944,10611 15236,10999" semanticType="callout" shapeName="Other">
            <msink:sourceLink direction="with" ref="{BF727D80-78D2-4A16-A436-1DCA68638B05}"/>
            <msink:sourceLink direction="with" ref="{D6DB9B93-A25C-44D6-B092-13537F3633AA}"/>
          </msink:context>
        </emma:interpretation>
      </emma:emma>
    </inkml:annotationXML>
    <inkml:trace contextRef="#ctx0" brushRef="#br0">48 3164 160 0,'0'0'71'16,"0"0"-4"-16,0 0-6 15,0 0 8-15,0 0-10 16,0 0-7-16,-23-65-17 0,18 61-6 16,-6-9-1-16,3 3-6 15,4-4 13-15,0-3-9 16,4 0-23-16,0-5 7 15,0-9-8-15,0 2 5 16,4-17 1-16,28 0-6 16,7-14-2-16,12-5 2 15,4 4-1-15,13 1-1 16,-2 3 5-16,9-5-2 16,3 0-3-16,5-2 0 15,8-11 0-15,9 2 8 16,3-10-8-16,12 2 4 15,8-5-1-15,-2-4 0 16,5-2-3-16,-3 10 0 16,5 1 1-16,-6 9 3 0,15 5-1 15,-9-3-2-15,8 7 3 16,-4 2 0-16,-4 7-2 16,-15 1-1-16,6-1 4 15,-1 2-1-15,1-3 2 16,5 0-6-16,11 4 0 15,-1-2 0-15,-2 2 8 16,3 7-4-16,-11-5-1 16,0 0-1-16,-2 3 2 15,-4 5 3-15,-4 3 7 16,-4-4-14-16,-4 9 2 16,-5 0 1-16,-2 4 5 0,-5 4-7 15,-2-2 1-15,-7 7 1 16,-2-7 1-16,4 4-4 15,3 3 2-15,13-4 0 16,3 2 1-16,4 0 3 16,0 0-4-16,-7 7 0 15,3-5-1-15,9 2 2 16,8 4-3-16,9-9 4 16,4 8-3-16,2 1 3 15,1 8-4-15,-7-2 3 16,-4 8-1-16,-8 0-1 15,-5 0 1-15,-5 0 0 16,-4 0-2-16,-3 0 1 16,-13 15 0-16,0 5-1 15,-3 7 1-15,-9-9-1 0,2 9 2 16,-10-1 0-16,-8 1 1 16,2-3-4-16,-5 4 1 15,-4-1-2-15,-4-6 2 16,-1-3-1-16,-1 0 1 15,-3-1 0-15,5 0 1 16,4 7-2-16,-3-2 2 16,-1 7 2-16,4-3-1 15,-4-2-4-15,0 8 3 16,1-2-1-16,-1 6 0 0,-5-1-6 16,2 4 6-1,-6 3 0-15,2-1 0 16,1 9 1-16,-5 1 0 0,5 5-1 15,2-5 3-15,-4 9-3 16,1-4 0-16,-2 0 0 16,1-1 0-16,4 0 0 15,-2-2 0-15,2-5 3 16,-9 9-2-16,0-11-1 16,-8 7-1-16,-4-2 1 15,3 8 2-15,-5-4-2 16,-1 7 0-16,0 5 0 15,-3-1 1-15,1-5 0 0,-2-7-1 16,-8 8 0-16,2-11 0 16,-1-4-1-16,-8 1 1 15,2-4 1-15,-2 0 0 16,1 0-2-16,-1-7-1 16,-4 9 2-16,3-9 3 15,-3-1 2-15,0-2-5 16,0-7-6-16,0 0 6 15,0 1 4-15,0 1-4 16,0-5 0-16,0 0 0 16,0 3 1-16,0 1-1 15,0-1 0-15,0-3 0 16,0-8-1-16,0-1 1 16,0-1 0-16,0 0 1 0,0-10-1 15,0 1 0-15,0-5 1 16,0 0 3-16,0 0-6 15,0 0 7-15,0 0-3 16,0 0 1-16,-3 13-3 16,-26-3 0-16,-6 4-7 15,0 3-34-15,1-6-4 16,-3-2-35-16,-6-9-41 16,-4 0-56-16,-5 0-113 15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08.0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23F0CC-7C17-4833-B02B-AFF776094914}" emma:medium="tactile" emma:mode="ink">
          <msink:context xmlns:msink="http://schemas.microsoft.com/ink/2010/main" type="inkDrawing" rotatedBoundingBox="23714,10800 23729,10800 23729,10815 23714,10815" shapeName="Other"/>
        </emma:interpretation>
      </emma:emma>
    </inkml:annotationXML>
    <inkml:trace contextRef="#ctx0" brushRef="#br0">3226 1465 20 0,'0'0'60'0,"0"0"-16"15,0 0-24-15,0 0-11 16,0 0-7-16,0 0-2 16,0 0-133-16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00.4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5CE44F-97BB-4992-81B8-D53627031763}" emma:medium="tactile" emma:mode="ink">
          <msink:context xmlns:msink="http://schemas.microsoft.com/ink/2010/main" type="writingRegion" rotatedBoundingBox="24500,11977 24525,11977 24525,12112 24500,12112"/>
        </emma:interpretation>
      </emma:emma>
    </inkml:annotationXML>
    <inkml:traceGroup>
      <inkml:annotationXML>
        <emma:emma xmlns:emma="http://www.w3.org/2003/04/emma" version="1.0">
          <emma:interpretation id="{ADA33737-FC6D-4F38-BD5F-19CB4F44A0F5}" emma:medium="tactile" emma:mode="ink">
            <msink:context xmlns:msink="http://schemas.microsoft.com/ink/2010/main" type="paragraph" rotatedBoundingBox="24500,11977 24525,11977 24525,12112 24500,121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32456A-92A9-42A5-B339-295A41A4A7BE}" emma:medium="tactile" emma:mode="ink">
              <msink:context xmlns:msink="http://schemas.microsoft.com/ink/2010/main" type="line" rotatedBoundingBox="24500,11977 24525,11977 24525,12112 24500,12112"/>
            </emma:interpretation>
          </emma:emma>
        </inkml:annotationXML>
        <inkml:traceGroup>
          <inkml:annotationXML>
            <emma:emma xmlns:emma="http://www.w3.org/2003/04/emma" version="1.0">
              <emma:interpretation id="{7ABC325B-1B1E-4C85-873D-F58765C01E47}" emma:medium="tactile" emma:mode="ink">
                <msink:context xmlns:msink="http://schemas.microsoft.com/ink/2010/main" type="inkWord" rotatedBoundingBox="24500,11977 24525,11977 24525,12112 24500,12112"/>
              </emma:interpretation>
            </emma:emma>
          </inkml:annotationXML>
          <inkml:trace contextRef="#ctx0" brushRef="#br0">-384 1192 151 0,'0'0'6'16,"0"0"-2"-16,0 0-3 15,0 0 1-15,0 0-2 16,0 0 0-16,-8-97-3 16,4 76-21-16,-9 4-63 15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51.6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2B1D47-5EB3-4680-868A-F69D1510931A}" emma:medium="tactile" emma:mode="ink">
          <msink:context xmlns:msink="http://schemas.microsoft.com/ink/2010/main" type="writingRegion" rotatedBoundingBox="23998,10113 25159,10113 25159,10540 23998,10540"/>
        </emma:interpretation>
      </emma:emma>
    </inkml:annotationXML>
    <inkml:traceGroup>
      <inkml:annotationXML>
        <emma:emma xmlns:emma="http://www.w3.org/2003/04/emma" version="1.0">
          <emma:interpretation id="{315B6AEC-210A-4F2E-9F85-67EE97C9D1FC}" emma:medium="tactile" emma:mode="ink">
            <msink:context xmlns:msink="http://schemas.microsoft.com/ink/2010/main" type="paragraph" rotatedBoundingBox="23998,10113 25159,10113 25159,10540 23998,105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DAF081-E4AA-4BEB-96F6-98895DB705AE}" emma:medium="tactile" emma:mode="ink">
              <msink:context xmlns:msink="http://schemas.microsoft.com/ink/2010/main" type="line" rotatedBoundingBox="23998,10113 25159,10113 25159,10540 23998,10540"/>
            </emma:interpretation>
          </emma:emma>
        </inkml:annotationXML>
        <inkml:traceGroup>
          <inkml:annotationXML>
            <emma:emma xmlns:emma="http://www.w3.org/2003/04/emma" version="1.0">
              <emma:interpretation id="{D6DB9B93-A25C-44D6-B092-13537F3633AA}" emma:medium="tactile" emma:mode="ink">
                <msink:context xmlns:msink="http://schemas.microsoft.com/ink/2010/main" type="inkWord" rotatedBoundingBox="23998,10113 25159,10113 25159,10540 23998,10540">
                  <msink:destinationLink direction="with" ref="{91FC3A47-C5A4-470E-AEBE-91D817C460B1}"/>
                </msink:context>
              </emma:interpretation>
              <emma:one-of disjunction-type="recognition" id="oneOf0">
                <emma:interpretation id="interp0" emma:lang="" emma:confidence="0">
                  <emma:literal>&gt;</emma:literal>
                </emma:interpretation>
                <emma:interpretation id="interp1" emma:lang="" emma:confidence="0">
                  <emma:literal>•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e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275 228 245 0,'0'0'30'0,"0"0"64"0,0 0 2 15,0 0-8-15,0 0-20 16,0 0-4-16,-119-133-26 16,114 133-19-16,5 0-16 15,0 0-3-15,0 0 0 16,0 0-13-16,0 7 7 15,28 17 6-15,4 9 0 16,3 5 3-16,-1-3-2 16,7 0-1-16,3-4-1 15,-5 0 1-15,0-7 3 16,3 0-3-16,3-1 0 0,-6-10 0 16,0-3 1-16,-2-1-1 15,-7-5 0-15,0-4 3 16,4 0 5-16,-8 0-6 15,9 0 23-15,1-23-13 16,3-17 9-16,9-8-7 16,-6-3-3-16,2 1-6 15,-4-1-1-15,-9 13 1 16,-2 1-1-16,-10 10-4 16,-3 8 7-16,-6 5-7 15,-4 9 0-15,-6 5 3 16,0 0 4-16,0 0-1 15,0 0 4-15,0 0 1 0,0 0 6 16,0 0 1 0,0 0-2-16,0-9 1 0,-21 5-16 15,-18-6 1-15,-6 9 4 16,-12 1-5-16,-6 0-1 16,-13 0 0-16,2 0-2 15,-6 0 1-15,4 0 1 16,-4 0 5-16,1 0-5 15,8 5 1-15,8 10-4 16,2-1 3-16,1 4-1 16,5 1 1-16,0-4 0 15,16-2 0-15,7-3 2 16,9-2-2-16,18-8 0 16,1 5-1-16,1-5 1 15,3 0 0-15,0 0 2 0,0 0-2 16,0 0 0-16,0 0-4 15,0 0 4-15,0 0 2 16,0 0 3-16,0 0-2 16,0 0-3-16,0 0 0 15,0 0 0-15,0 0 1 16,0 0 1-16,0 0-1 16,0 0 0-16,0 0 1 15,0 0-1-15,0 0 1 16,0 0 0-16,0 0-1 15,0 0-2-15,0 0 3 16,0 0-4-16,0 0 0 0,0 0-1 16,0 0-28-1,16 14-50-15,14 22 5 0,0 7-42 16,-20-3-237-16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58.44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97FA97-EA29-4127-A487-3A2497C5987F}" emma:medium="tactile" emma:mode="ink">
          <msink:context xmlns:msink="http://schemas.microsoft.com/ink/2010/main" type="inkDrawing" rotatedBoundingBox="16666,14886 25366,13954 25745,17486 17045,18417" semanticType="callout" shapeName="Other">
            <msink:sourceLink direction="to" ref="{C371FC9A-9EB6-4053-8718-CDB8D4B65798}"/>
            <msink:sourceLink direction="to" ref="{CF4821F2-A82E-4E81-84F2-A5BF974DBB38}"/>
          </msink:context>
        </emma:interpretation>
      </emma:emma>
    </inkml:annotationXML>
    <inkml:trace contextRef="#ctx0" brushRef="#br0">8109 503 404 0,'0'0'23'16,"0"0"44"-16,0 0 2 16,0 0-11-16,0 0-5 15,0 0-12-15,0-31-10 16,0 31-5-16,0 0-4 16,0 0 0-16,0 0-17 15,0 0 2-15,0 0-2 16,0 0-3-16,0 0-2 15,0 0 0-15,0 14 0 0,0 33 1 16,-2 8 7 0,-11-4 4-16,-3 10-11 0,-7 8 5 15,-13 5 5-15,-3 1-7 16,-12 8 11-16,-4-4-12 16,-6-6 0-16,-3-3 7 15,-3-2-9-15,-1-2 5 16,3-1-1-16,-11-5 5 15,-3-4-6-15,-11 5 6 16,-12-2-2-16,-26 16 1 16,-12 3-9-16,-5 5 0 15,0 2-1-15,16-7 3 16,10-14-2-16,1-2 1 16,-1-14-2-16,0 0 1 0,6-14 0 15,3 2 16-15,4-12-14 16,-4-7-1-16,0-3 2 15,-1 0-3-15,2-5 0 16,-5-9 4-16,-1 0 0 16,-7 0-1-16,-7 0 2 15,-1 0-3-15,1 0 12 16,3 0-7-16,11 0-6 16,2 0 0-16,-2 0 6 15,5 0 1-15,3-5-6 16,-12-3-2-16,0-2 0 15,0 1 2-15,6-3-3 16,4-3 1-16,0 0 0 0,8-6 0 16,-2 1 0-16,5-8 2 15,-5-8-2-15,6 6 2 16,-1-15-2-16,8 7 0 16,1-12 0-16,6 3 0 15,-5-4 2-15,-2-8-2 16,9 2-5-16,-8 6 5 15,5 0 2-15,3 0-2 16,7 0 0-16,-1 1 0 16,-1 5 0-16,7-8 4 15,-7 1-4-15,6 1 1 16,2-4-2-16,-3-4 1 0,2-6-3 16,-4 5 2-1,-1-6 1-15,0 15 0 0,-1-4 0 16,1-5 7-16,-6 13-9 15,0-4 3-15,11 1-1 16,-11 3 0-16,7-7 0 16,1 7-1-16,6 0 1 15,16 10 0-15,0 6 0 16,10 7-6-16,6-3 6 16,8 11 4-16,9 1-2 15,2 8-2-15,7 3 4 16,3 4-4-16,5 0 4 15,0 0-6-15,0 0 2 0,0 0-8 16,0 0 4-16,0 0 1 16,0 0 0-16,0 18-6 15,0 13 9-15,28 21 0 16,-6-1 0-16,-1 5 0 16,4-11 0-16,-2-2 2 15,2-15-3-15,-5-2 1 16,-5-5 0-16,-4-14 0 15,-6-1 2-15,-1-2-2 16,-4-4 0-16,1 0 1 16,-1 0 3-16,5 0-3 15,-5 0 2-15,0-28 2 16,0-32-2-16,-10-28-2 16,-15-27-2-16,-1-2-5 0,8 6 4 15,3 14-6-15,4 7 3 16,3 32 5-16,2 17 0 15,6 21-1-15,0 16 1 16,0 4-10-16,0 0 4 16,0 0-6-16,38 18 7 15,24 23 4-15,12 2 1 16,6 2 0-16,5-3 0 16,-5-9 0-16,-6-4 6 15,-12-7-6-15,-9-7-6 16,-19-7 6-16,-15-8 0 15,-10 0 6-15,-9 0-6 16,0 0 0-16,0 0 3 16,0 0-2-16,0 0 4 15,0-4 9-15,-23-33-9 0,-21-5-3 16,-6-4-2-16,2 13 1 16,8 15-1-16,-2 8 0 15,6 0 1-15,9 10-1 16,6 0-1-16,11 0-1 15,10 0-8-15,0 42-17 16,0 52-29-16,64 31 13 16,40-10-64-16,28-32-126 15</inkml:trace>
    <inkml:trace contextRef="#ctx0" brushRef="#br0" timeOffset="68226.7873">6784 819 50 0,'0'0'154'15,"0"0"-89"-15,0 0 36 16,0 0-21-16,0 0-25 16,0 0 27-16,95 16-41 0,-63-8 11 15,2-3-13-15,10 10-16 16,7-12 4-16,4 1-15 15,-4 2 2-15,5-6-13 16,-5 0 7-16,8 0-7 16,-4 0 8-16,4 0 2 15,0 0-9-15,-4 0-2 16,3-13 4-16,-3 2-2 16,0 2-1-16,0-5-1 15,-4 4 1-15,3-8-1 16,-5 8 2-16,-2-3 0 15,-2 0-2-15,-2-2-1 16,-5 6 0-16,5-1 1 16,-8 1 1-16,1 1-1 15,-4 8 0-15,-4-14 2 0,-1 8 0 16,1-2-2-16,-9-2-2 16,6 5 2-16,-5-7 4 15,-6 6 4-15,2-8-4 16,-1 6 1-16,1-2 4 15,-8 1 0-15,4-1 1 16,-3 5-2-16,-5-4 7 16,-2-6-1-16,2-3 5 15,-4 1-8-15,4-3-6 16,-4-12-2-16,5 1 3 0,-5-7-3 16,0-4-3-1,0-6 0-15,0 7 7 0,0 0-5 16,0 5-2-16,0-2 0 15,-5 5 1-15,-5 1-1 16,-3-3 0-16,-3 11 3 16,5-5 13-16,-3 15-16 15,9 0 14-15,0 10-11 16,1-1 6-16,4 5-9 16,0 0-6-16,0 0 3 15,0 0-1-15,0 0-13 16,0 0-32-16,0 0-31 15,0 9-17-15,0 14-26 16,-16 5-106-16</inkml:trace>
    <inkml:trace contextRef="#ctx0" brushRef="#br0" timeOffset="-180042.6493">8158-1232 390 0,'0'0'24'0,"0"0"18"0,0 0 0 16,0 0-32-16,0 0 3 15,0 0 13-15,6 218 6 16,3-140-11-16,-5 6 11 16,0 8-4-16,-1-4-9 15,1 5-8-15,-4-6-5 16,5-12-3-16,-1-14 0 15,-4-14-3-15,7-16 1 16,-7-14-3-16,5-10-6 16,-5-7-30-16,0 0-9 15,0 0 13-15,0-43-34 16,0-16-51-16,0-25 65 16,-16-5-32-16,0-16 62 15,3-8-1-15,7 2-17 0,6 5-66 16,0 18 96-16,0 5 12 15,0 21 32-15,0 11 38 16,19 3-35-16,-3 9 28 16,8-3 2-16,-2 11-15 15,7 7-25-15,2 0-4 16,4 15-8-16,-1 1-2 16,7 3 3-16,-6 5-9 15,0 0-2-15,-2 29 3 16,-7 16 6-16,3 5 8 15,-9 12 4-15,-5 2-3 16,-4 5-2-16,0 5-11 16,3-3-7-16,-8-3 6 0,3-2-6 15,-5-3 5-15,3-1-6 16,-2-2 0-16,-1-2 0 16,-4 4 0-16,0-6 0 15,0 2 7-15,0-10 3 16,-12-6-1-16,-11 1 6 15,3-11-1-15,-11 7 9 16,-9 0-12-16,-4-1 2 16,-2-3-8-16,-6-11 2 15,1-1 12-15,9-13-14 16,3-6-1-16,2-4-4 16,10 0 0-16,6 0-1 15,1 0-22-15,10 0-41 0,1 0-5 16,5-8-18-16,1-16-140 15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33.39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5F17343-9004-494D-ADC2-EF9E60209B6C}" emma:medium="tactile" emma:mode="ink">
          <msink:context xmlns:msink="http://schemas.microsoft.com/ink/2010/main" type="inkDrawing" rotatedBoundingBox="16809,10683 18814,12055 17705,13677 15699,12306" semanticType="callout" shapeName="Other">
            <msink:sourceLink direction="with" ref="{6724D95F-FBB2-4088-BF48-6A80C5D06111}"/>
            <msink:sourceLink direction="with" ref="{BF727D80-78D2-4A16-A436-1DCA68638B05}"/>
          </msink:context>
        </emma:interpretation>
      </emma:emma>
    </inkml:annotationXML>
    <inkml:trace contextRef="#ctx0" brushRef="#br0">88 0 254 0,'0'0'45'0,"0"0"7"16,0 0 36-16,0 0-28 15,0 0 3-15,0 0-19 16,-93 9-23-16,93-9-21 15,0 6-9-15,5 3 8 16,40-5 1-16,23 6 10 16,8-6 9-16,10 0 6 15,10-4-4-15,11 0-3 16,12 1-11-16,8 3 5 16,14-4-7-16,2 0 6 0,-7 0-11 15,-11 0-1-15,-16 0 1 16,-16-4 0-1,-20-1 1-15,-10-5-1 0,-26 10 3 16,-8 0-3-16,-15 0 2 16,-8 0-2-16,-6-4 3 15,0 4-3-15,0 0-3 16,0 0-2-16,0 0-1 16,0 0-25-16,0 34-39 15,-32 20-5-15,-15 15-49 16,-19 1-226-16</inkml:trace>
    <inkml:trace contextRef="#ctx0" brushRef="#br0" timeOffset="490.7316">329 1441 166 0,'0'0'186'15,"0"0"-118"-15,0 0-3 16,0 0 11-16,0 0-22 16,0 0-27-16,-27 13-13 15,27-13-10-15,0 0-4 16,0 0-5-16,0 4-7 0,34-4 12 15,29 0 5-15,16 0 3 16,11 0 3-16,26 0 2 16,10-17 10-16,15-5-18 15,2-2 11-15,-4-4-16 16,1 5 9-16,-1-1-4 16,-8 1-3-16,-10 4 7 15,-19 6-6-15,-19-2-3 16,-23 15 1-16,-21-3-1 15,-15 3 1-15,-12 0-1 16,-8 0 7-16,-4 0-5 16,0 0 21-16,4 0-11 0,-4 0-1 15,0 0-3-15,0 0-5 16,0-10-6-16,-20-1-2 16,-31-6-74-16,-35-5-72 15,-22-1-339-15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8:51.01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B406FF-A339-458D-958D-C546DE752D96}" emma:medium="tactile" emma:mode="ink">
          <msink:context xmlns:msink="http://schemas.microsoft.com/ink/2010/main" type="inkDrawing" rotatedBoundingBox="10,1312 1014,505 1113,628 109,1435" semanticType="callout" shapeName="Other">
            <msink:sourceLink direction="with" ref="{CD764F3C-A75A-42CB-9A76-F1C151FCA1A2}"/>
          </msink:context>
        </emma:interpretation>
      </emma:emma>
    </inkml:annotationXML>
    <inkml:trace contextRef="#ctx0" brushRef="#br0">67-974 51 0,'0'0'40'16,"0"0"-14"-16,0 0-11 15,0 0-8-15,0 0 20 16,0 0-17-16,-9 4-7 16,9-4 10-16,0 0-5 15,-4 0 0-15,4 0 0 16,-4 0 4-16,4 0-1 0,0 0 10 15,-5 0-11 1,5 0-1-16,0 0 8 0,-4 0 0 16,4 0-2-16,0 0 7 15,0 0-9-15,0 0 9 16,0 0-9-16,-6 0 6 16,6 0-4-16,0 0 1 15,-1 0 1-15,1 0-6 16,0 0 0-16,0 0 3 15,0 0-4-15,0 0-3 16,0 0 4-16,0 0-8 16,0 0 3-16,0 4-2 15,0-4-4-15,0 4-6 16,0-1 2-16,0 3 3 0,0-1-1 16,0 7 1-16,7-1 1 15,6-5 0-15,4 5 1 16,1-11-2-16,7 3 2 15,-4-3-2-15,10 0 1 16,11-14 0-16,13-33 17 16,4-13 14-16,18-15-12 15,0-10 4-15,1-2-13 16,1 4-2-16,-2 6 0 16,-14 6-7-16,-3 6 2 15,-5 7-2-15,-16 10 6 16,8 14-6-16,-26 7-1 15,-5 12 2-15,-3 8-2 0,-13 7 0 16,0 0-6 0,0 0 4-16,0 0 1 0,0 0 1 15,0 0 0-15,0 0 0 16,0 0-2-16,0 0-12 16,0 22-41-16,0 35-2 15,-20 22-16-15,-19 5-100 16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8:51.6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9733D16-759A-47A6-BF0C-1B1ABA8ED01F}" emma:medium="tactile" emma:mode="ink">
          <msink:context xmlns:msink="http://schemas.microsoft.com/ink/2010/main" type="inkDrawing" rotatedBoundingBox="-10,3004 1183,2209 1288,2366 93,3161" semanticType="callout" shapeName="Other">
            <msink:sourceLink direction="with" ref="{CD764F3C-A75A-42CB-9A76-F1C151FCA1A2}"/>
          </msink:context>
        </emma:interpretation>
      </emma:emma>
    </inkml:annotationXML>
    <inkml:trace contextRef="#ctx0" brushRef="#br0">-1 734 189 0,'0'0'59'0,"0"0"7"15,0 0-9 1,0 0-4-16,0 0-18 0,0 0-9 16,0 5-10-16,0-2-8 15,0-3-8-15,0 0 2 16,0 0-4-16,4 4 1 16,14-2 1-16,6 11 1 15,2-9 1-15,12-4 1 16,-3 0 7-16,3 0 6 15,5 0-8-15,4 0 3 16,8-23 2-16,0-14 5 16,9-13 3-16,-1-6 12 15,6-10-10-15,-1-3-2 16,9-6-10-16,0 9 6 0,-1 0-7 16,0 1-3-16,-4 11 1 15,-3 7-2-15,-26 8-4 16,-1 13 2-16,-13 9-3 15,-16 8 0-15,-4 9-1 16,-9 0 0-16,0 0 2 16,0 0-2-16,0 0 3 15,0 0-3-15,0 0 1 16,0 0 9-16,0 0-10 16,0 0 1-16,0 0-4 15,0 0 9-15,0 0-12 16,0 0 4-16,0 0-3 15,0 0-67-15,0 0-9 16,0 0-32-16,0 0-55 0,0 0-54 16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7:39.4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9C1C52-1721-42FC-9794-5A77707BE595}" emma:medium="tactile" emma:mode="ink">
          <msink:context xmlns:msink="http://schemas.microsoft.com/ink/2010/main" type="inkDrawing" rotatedBoundingBox="3249,6599 4945,6274 4978,6443 3281,6768" semanticType="callout" shapeName="Other">
            <msink:sourceLink direction="with" ref="{ED762AAA-2939-4EF6-BB11-62BB166D0813}"/>
          </msink:context>
        </emma:interpretation>
      </emma:emma>
    </inkml:annotationXML>
    <inkml:trace contextRef="#ctx0" brushRef="#br0">-2350-1806 125 0,'0'0'32'0,"0"0"-13"16,0 0 18-16,0 0-8 16,0 0 15-16,0 0-4 15,0 0 3-15,-51-58-12 16,43 52 10-16,-5 1-13 0,4-4-6 16,-10 9-4-16,9 0 14 15,-8 0-6-15,10 0 3 16,-1 0-3-16,0 0-6 15,-1-1-7-15,9 1 7 16,-4 0 2-16,5 0-12 16,0 0 7-16,0 0-9 15,0 0-6-15,0 0-3 16,0 0 2-16,0 0-2 16,0 0 0-16,0 0-7 0,0 0 6 15,0-4-6 1,0 4 4-16,0 0 4 0,0-4 6 15,5 4-3-15,15-5-3 16,-3-5 2-16,7 3-2 16,3 5 0-16,-1-6 0 15,3 1 2-15,-3 0-2 16,8-6 0-16,-4 3 1 16,-2 0 2-16,8 2-3 15,-8 2 0-15,4-2 0 16,5 3-1-16,-6-5 5 15,6 1-7-15,-6 1 5 16,-4 0-2-16,10 0 1 16,-14-1-1-16,9 0-1 15,-5 5-1-15,1-6 2 16,2 3 0-16,-5 0 0 16,1 4 2-16,-4 3-6 0,7-10 8 15,-3 9-4-15,-1-2 0 16,5-7-3-16,8 8 2 15,-8-6 2-15,4 4-2 16,1 2 2-16,-6 2-1 16,10 0 0-16,3-5 0 15,-15 5 1-15,10-3-1 16,-7 3 0-16,3 0-1 16,-6-4-1-16,2 4 2 15,-8 0 0-15,-3-4-3 16,-2 4 3-16,1-2 0 15,-4-2 1-15,2 4 1 0,8-7-2 16,-10 7 0-16,0-6 1 16,6 1-2-16,4 1 1 15,-1-5 0-15,0 9 0 16,2-2 0-16,-2-2-3 16,-5 0 3-16,-6-2 2 15,7 3 4-15,-9 3-12 16,0 0 7-16,-1 0-1 15,-3 0 1-15,-4 0-1 16,-1 0 0-16,5 0 0 16,-5 0 0-16,4 0 1 15,-4 0-1-15,0 0 0 16,0 0 1-16,0 0 1 0,0 0-2 16,0 0 1-16,0 0-1 15,0 0 0-15,0 0 1 16,0 0 2-16,0 0-3 15,0 0 0-15,0 0 3 16,0 0-3-16,0 0 0 16,0 0 0-16,0 0 1 15,0 0-1-15,0 0 1 16,0-4-1-16,0 4 0 16,0 0 0-16,0 0 1 15,0 0 0-15,0 0-1 16,0 0 3-16,0 0-3 0,0 0 0 15,0 0 0-15,0 0 2 16,4-3-1-16,-4 3 1 16,0 0-2-16,0 0-1 15,0 0 1-15,0 0 1 16,0 0 0-16,0 0 1 16,0 0-4-16,0 0 5 15,0 0-3-15,0 0 0 16,0 0-1-16,0 0 1 15,0 0 0-15,0 0 1 16,0 0-1-16,0 0 1 16,0 0-1-16,0 0-2 15,0 0 2-15,0 0 0 0,0 0 1 16,0 0-2 0,0 0 2-16,0 0-1 0,0-4 0 15,0 4 0-15,0 0-1 16,0 0 1-16,0 0 0 15,0 0 1-15,0 0-1 16,0 0 1-16,0 0 0 16,0 0 1-16,0 0-2 15,0 0 0-15,0 0-1 16,0 0 1-16,0 0 2 16,0 0 0-16,0 0-1 15,0 0-1-15,0 0-1 0,0 0 1 16,0 0 0-16,0 0 2 15,0 0-2-15,0 0 1 16,0 0-3-16,0 0 2 16,0 0 0-16,0 0 0 15,0 0 1-15,0 0-1 16,0 0 0-16,0 0 1 16,0 0-1-16,0 0 0 15,0 0 0-15,0 0 0 16,0 0-1-16,0 0 2 15,0 0-2-15,0 0 1 16,0 0 0-16,0 0 1 16,0 0-1-16,0 0 0 15,0-4 0-15,0 4 1 16,0-4 2-16,0 4-3 0,0 0-2 16,0 0 1-16,0 0 1 15,0 0 0-15,0 0 0 16,0 0 0-16,0 0 0 15,0 0 0-15,0 0-1 16,6-4 2-16,-6 4-1 16,0-4 0-16,0 4 0 15,0 0-1-15,0 0 1 16,0 0 0-16,0 0 0 16,0 0 2-16,0 0-3 15,0 0 1-15,0 0-1 16,0 0 1-16,0 0-3 0,0 0 1 15,0 0 1-15,0 0-2 16,0 0 3-16,0 0-1 16,0 0-2-16,0 0 2 15,0 0 1-15,0 0 0 16,0 0 0-16,0 0-1 16,0 0 1-16,0 0 0 15,0 0 1-15,0 0-1 16,0 0 1-16,0 0 2 15,0 0-3-15,0 0-1 16,0 0-1-16,0 0 2 16,0 0 0-16,0 0 2 15,0 0-1-15,0 0-1 0,0 0 0 16,0 0 0-16,0 0 2 16,0 0-2-16,0 0 0 15,0 0 0-15,0 0 1 16,0 0-1-16,0 0-1 15,0 0 1-15,0 0-1 16,0 0 0-16,0 0 1 16,0 0 0-16,0 0-1 15,0 0 1-15,0 0 0 16,0 0 1-16,0 0-1 16,0 0 0-16,0 0-3 15,0 0 3-15,0 0 0 0,0 0 7 16,0 0-14-1,0 0 7-15,0 0 0 0,0 0 0 16,0 0-1-16,0 0 0 16,0 0 0-16,0 0 1 15,0 0-2-15,0 0 2 16,0 0-3-16,0 0 3 16,0 0 0-16,0 0 3 15,0 0-3-15,0 0 0 16,0 0 0-16,0 0 1 15,0 0-1-15,0 0 0 16,0 0 0-16,0 0 0 16,0 0 0-16,0 0 0 15,0 0 0-15,0 0 0 16,0 0 0-16,0 0 0 0,0 0 0 16,0 0 0-16,0 0 0 15,0 0 0-15,0 0 1 16,0 0-2-16,0 0 0 15,0 0 1-15,0 0 0 16,0 0 0-16,0 0-4 16,0 0 2-16,0 0 1 15,0 0 1-15,0 0 0 16,0 0-4-16,0 0 4 16,0 0 0-16,0 0 0 15,0 0-4-15,0 0 4 16,0 0 0-16,0 0-1 0,0 0-1 15,0 0 1-15,0 0 0 16,0 0 0-16,0 0-2 16,0 0 0-16,0 0 2 15,0 0 1-15,0 0 1 16,0 0 0-16,0 0-1 16,0 0 2-16,0 0-2 15,0 0 1-15,0 0-1 16,0 0 0-16,0 0 0 15,0 0 0-15,0 0 1 16,0 0 0-16,0 0 0 16,0 0-1-16,0 0 0 15,0 0 0-15,0 0-1 0,0 0 1 16,0 0 0-16,0 0 1 16,0 0 1-16,0 0-2 15,0 0-3-15,0 0 3 16,0 0 1-16,0 0-1 15,0 0 1-15,0 0-1 16,0 0-1-16,0 0 0 16,0 0 1-16,0 0 0 15,0 0 1-15,0 0-3 16,0 0 3-16,0 0-2 16,0 0 2-16,0 0-1 15,0 0 0-15,0 0 0 0,0 0-1 16,0 0 0-1,0 0 1-15,0 0 1 0,0 0-1 16,0 0 0-16,0 0 1 16,0 0-1-16,0 0-2 15,0 0 1-15,0 0 1 16,0 0-2-16,0 0 2 16,0 0 0-16,0 0 0 15,0 0 0-15,0 0-1 16,0 0 1-16,0 0-1 15,0 0 2-15,0 0-1 16,0 0 0-16,0 0 0 16,0 0-1-16,0 0 1 15,0 0 1-15,0 0 0 16,0 0-1-16,0 0 0 0,0 0 2 16,0 0-1-16,0 0-1 15,0 0 1-15,0 0-2 16,0 0 1-16,0 0-1 15,0 0 1-15,0 0 1 16,0 0-1-16,0 0-1 16,0 0 1-16,0 0 0 15,0 0-2-15,0 0 2 16,0 0 0-16,0 0-1 16,0 0 1-16,0 0-1 15,0 0 0-15,0 0 1 16,0 0 0-16,0 0 1 0,0 0-1 15,0 0 0-15,0 0 1 16,0 0-1-16,0 0 0 16,0 0 0-16,0 0 0 15,0 0 0-15,0 0 0 16,0 0 0-16,0 0 0 16,0 0 0-16,0 0 0 15,0 0 3-15,0 0-5 16,0 0 4-16,0 0-2 15,0 0 0-15,0 0 0 16,0 0 0-16,0 0 1 16,0 0-1-16,0 0 0 15,0 0 0-15,0 0-1 16,0 0 1-16,0 0 0 0,0 0 1 16,0 0-1-16,0 0-4 15,0 0 4-15,0 0-1 16,0 0-13-16,0 0-8 15,0 0-48-15,-14 0 34 16,-1 0-23-16,-11 0-44 16,1 0-113-16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2:16.98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9AB0A9-E579-4A74-8C05-0C3790F3C08D}" emma:medium="tactile" emma:mode="ink">
          <msink:context xmlns:msink="http://schemas.microsoft.com/ink/2010/main" type="inkDrawing" rotatedBoundingBox="154,5712 1481,4921 1681,5256 353,6047" semanticType="callout" shapeName="Other">
            <msink:sourceLink direction="with" ref="{A113B090-2501-4767-9CFF-19675A401182}"/>
          </msink:context>
        </emma:interpretation>
      </emma:emma>
    </inkml:annotationXML>
    <inkml:trace contextRef="#ctx0" brushRef="#br0">0 580 309 0,'0'0'51'16,"0"0"-7"-16,0 0 27 15,0 0-18-15,0 0-18 16,0 0-4-16,0 0-4 15,0 0 5-15,0 0-6 16,0 0 11-16,0 0-11 16,0 0 5-16,0 0-9 15,0 0-8-15,0 0-4 0,0 0 2 16,0 0-3-16,0 0 7 16,0 0-9-16,0 0 2 15,0 0 3-15,0 0-6 16,0 0-4-16,0 0-1 15,0 0-1-15,0 0-1 16,0 0-3-16,0 0-1 16,0 0 5-16,0 0-2 15,0 6 3-15,7 11-1 16,6-8 1-16,4 6 0 16,-4-1-1-16,8 0 2 15,-4 5-4-15,-4-6 2 0,5 7 0 16,-2-2 4-16,-3-5-3 15,-5 1-1-15,-3-1 0 16,3-9 2-16,1 7-1 16,0-2-1-16,-5-6-2 15,8 5 1-15,-8-4 2 16,5 4 1-16,-5-7-2 16,5 3 0-16,-5 1 0 15,1-5-1-15,-1 0 1 16,0 0 0-16,1 0-1 15,6 0-1-15,11 0 2 16,0 0 0-16,11 0-4 16,6-14 4-16,3-14 2 0,5-4 4 15,-4-7-5 1,8 0-1-16,4-8 0 16,0-4-2-16,0-4 8 0,5 2-6 15,-6 1 0-15,4-2 0 16,1 3 0-16,1 0 0 15,-1 10-1-15,-4-6 1 16,0 13 0-16,-11 3 0 16,-2 8-3-16,-13 0 3 15,1 10 0-15,-6 2 0 16,-1-3 3-16,-10 7-3 16,-5-1-2-16,-3 8 1 0,-1 0 0 15,-4 0 1 1,5 0 0-16,-5 0 1 0,0 0-1 15,0 0 0-15,0 0 1 16,0 0-1-16,0-4 0 16,0 4 2-16,0 0-2 15,0 0 0-15,0 0 0 16,0 0 4-16,0 0-1 16,0 0-1-16,0 0 0 15,0 0 1-15,0 0-2 16,0 0-1-16,0 0-4 15,0 0 4-15,0 0 1 16,0 0-1-16,0 0 0 16,0 0 7-16,0 0-7 15,5 0-18-15,5 0-28 0,8 0-86 16,-14 5-21-16,-4 30-140 16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7:43.9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762AAA-2939-4EF6-BB11-62BB166D0813}" emma:medium="tactile" emma:mode="ink">
          <msink:context xmlns:msink="http://schemas.microsoft.com/ink/2010/main" type="inkDrawing" rotatedBoundingBox="3500,6808 4907,6516 4929,6618 3521,6910" shapeName="Other">
            <msink:destinationLink direction="with" ref="{DC9C1C52-1721-42FC-9794-5A77707BE595}"/>
          </msink:context>
        </emma:interpretation>
      </emma:emma>
    </inkml:annotationXML>
    <inkml:trace contextRef="#ctx0" brushRef="#br0">-2163-1680 147 0,'0'0'6'0,"0"0"-3"16,0 0 22-16,0 0-3 16,0 0-2-16,0 0-2 15,0 0 10-15,-91 0-8 16,89 0-4-16,-2 0 16 16,0 0-10-16,4 0 6 15,0 0-8-15,0 0 0 16,0 0 0-16,-5 0-4 15,5 0-1-15,0 0-4 16,0 0 3-16,0 0 1 16,0 0-8-16,0 0 6 15,0 0-3-15,0 0 10 16,0 0-18-16,0 0 5 16,0 0 2-16,0 0-5 0,0 0-4 15,0 0 3-15,0 0 5 16,0 0-8-16,0 0-1 15,0 0-7-15,0 0 5 16,0 0 2-16,0 0-2 16,5-4 3-16,15 3 1 15,6-3 1-15,-7-5 3 16,17 0-4-16,-10-5-1 16,8 6 1-16,-2-4 0 15,-5 2-1-15,4 2 1 0,2-6 2 16,-3 11-3-1,8-7 1-15,-7 5-1 16,2-7 0-16,-7 1-1 0,-1 2 1 16,1-6 0-16,0 7 1 15,-1 4-1-15,-4-3 5 16,-2 7-5-16,4-4 0 16,-5-5 0-16,1 9-2 15,8-8 4-15,-1 2-2 16,8 1 0-16,-4-3 2 15,-1 1-2-15,2 3 1 16,-12-3 0-16,8 5 0 16,-1 2-1-16,3-4 0 15,-3 0 0-15,5 1 0 16,-7-8 2-16,-2 11 0 0,-3 0-1 16,4 0-1-16,-5 0-5 15,11-4 5-15,-8 4 3 16,-3-4-2-16,-4-4-1 15,5 8 0-15,-6-4 0 16,13 1 1-16,-5 3 6 16,-4-6-7-16,5 6 6 15,-9-4 0-15,3-4-5 16,-3 8-1-16,0-6 2 16,-13 6-1-16,9 0-1 0,-1 0 2 15,-6 0 0 1,-2-4-1-16,4 4 0 15,-4 0-1-15,0 0 1 0,5-4 2 16,0 4-3-16,-5 0 0 16,0 0 2-16,0 0 4 15,0 0-6-15,0 0 0 16,0 0 1-16,0 0 7 16,0 0-4-16,0 0 3 15,0 0 0-15,0 0-4 16,0 0 0-16,0 0-1 15,5 0 0-15,-5 0 0 16,0 0-3-16,0 0 2 16,0 0-1-16,0 0 4 15,0 0-4-15,0 0 1 0,0 0 0 16,0 0-1-16,0 0 1 16,0 0 2-16,0 0-3 15,0 0-2-15,0 0 1 16,0 0 2-16,0 0 1 15,0 0-1-15,0 0-1 16,0 0-1-16,0 0 1 16,4 0 1-16,-4 0 0 15,0 0-1-15,0 0 0 16,0 0 1-16,0 0 0 16,0 0-1-16,0 0 0 15,0 0 4-15,0 0-4 16,0 0 0-16,0 0 0 15,0 0 0-15,0 0 0 0,0 0 0 16,0 0 0-16,0 0 0 16,0 0 1-16,0 0-1 15,0-4 1-15,0 4-1 16,0 0 1-16,0 0 1 16,0 0 3-16,0 0-2 15,0 0 1-15,0 0 3 16,0 0-6-16,0 0 1 15,0 0-1-15,0 0 2 16,0 0 0-16,0 0-3 16,0 0-3-16,0 0 3 15,0 0 0-15,0 0 0 16,0 0 1-16,0 0 0 0,0 0-1 16,0 0 2-16,0 0-2 15,0 0 0-15,0 0 0 16,0 0 0-16,0 0 0 15,0 0 3-15,0 0-3 16,0 0 0-16,0 0 0 16,4 0 2-16,-4 0-2 15,0 0 1-15,0 0 1 16,0 0 1-16,0 0-3 16,0 0 2-16,0 0-2 15,0 0 0-15,0 0 1 16,0 0-1-16,0 0 1 15,0 0 0-15,0 0 3 0,0 0-5 16,0 0 1-16,0 0 0 16,0 0 1-16,0 0-1 15,0 0 2-15,0 0-2 16,0 0-2-16,0 0 2 16,0 0 0-16,0 0 2 15,0 0-1-15,0 0-1 16,0 0 0-16,0 0 0 15,0 0 0-15,0 0 0 16,0 0 0-16,0 0 0 16,0 0 0-16,0 0 0 15,0 0 0-15,0 0 0 16,0 0 0-16,0 0 1 16,0 0-1-16,0 0-1 0,0 0 1 15,0 0 0-15,0 0 0 16,0 0 0-16,0 0 0 15,0 0 0-15,0 0 1 16,0 0 1-16,0 0 0 16,0 0-1-16,0 0 0 15,0 0 5-15,0 0-6 16,0 0 0-16,0 0 2 16,0-1 2-16,0 1-8 15,0 0 3-15,0 0 1 16,0 0 0-16,0 0 1 15,0 0-2-15,0 0 2 0,0 0-1 16,0 0 0-16,0 0 0 16,0 0 0-16,0 0 0 15,0 0 0-15,0 0 0 16,0 0 1-16,0 0-2 16,0 0 1-16,0 0 0 15,0 0 0-15,0 0 1 16,0 0-1-16,0 0 0 15,0 0-1-15,0 0 1 16,0 0 0-16,0 0 0 16,0 0 1-16,0 0 0 15,0 0 3-15,0 0-8 16,0 0 3-16,0 0 0 0,0 0 1 16,0 0 0-16,0 0 0 15,0 0 0-15,0 0 0 16,0 0 1-16,0 0 0 15,0 0-1-15,0 0 0 16,0 0 2-16,0 0-1 16,0 0-1-16,0 0 0 15,0 0 0-15,0 0 0 16,0 0 0-16,0 0 0 16,0 0 0-16,0 0 1 15,0 0-1-15,0 0-1 16,0 0 1-16,0 0 1 0,0 0-1 15,0 0 1-15,0 0-1 16,0 0 0-16,0 0 0 16,0 0-1-16,0 0 1 15,0 0 0-15,0 0 1 16,0 0-1-16,0 0 0 16,0 0-1-16,0 0 1 15,0 0 0-15,0 0 4 16,0 0-4-16,0 0-3 15,0 0 3-15,0 0 0 16,0 0 0-16,0 0 0 16,0 0-1-16,0 0 2 15,0 0-1-15,0 0 0 16,0 0 1-16,0 0-1 16,0 0 0-16,0 0 1 0,0 0-4 15,0 0 4-15,0 0-1 16,0 0 0-16,0 0 1 15,0 0 0-15,0 0-1 16,0 0-3-16,0 0 3 16,0 0 0-16,0 0 2 15,0 0-3-15,0 0 1 16,0 0 0-16,0 0 0 16,0 0 0-16,0 0 0 15,0 0-1-15,0 0 1 16,0 0 0-16,0 0 0 15,0 0 0-15,0 0 1 0,0 0-2 16,0 0 2-16,0 0-2 16,0 0-1-16,0 0-2 15,0 0 2-15,0 0 2 16,0 0 0-16,0 0 0 16,0 0 0-16,0 0 2 15,0 0-2-15,0 0-1 16,0 0 1-16,0 0 1 15,0 0-1-15,0 0 1 16,0 0 0-16,0 0-1 16,0 0 0-16,0 0 2 15,0 0-1-15,0 0-1 16,0 0 0-16,0 0 2 0,0 0-2 16,0 0 0-16,0 0-1 15,0 0 3-15,0 0-2 16,0 0 0-16,0 0 0 15,0 0-2-15,0 0 2 16,0 0 0-16,0 0 0 16,0 0-1-16,0 0 1 15,0 0 0-15,0 0 1 16,0 0-1-16,0 0 0 16,0 0 0-16,0 0 0 15,0 0 0-15,0 0 2 16,0 0-2-16,0 0 1 0,0 0-1 15,0 0 0-15,0 0 0 16,0 0-2-16,0 0 2 16,0 0 0-16,0 0 0 15,0 0 1-15,0 0 0 16,0 0-1-16,0 0 1 16,0 0 0-16,0 0 3 15,0 0 0-15,0 0 6 16,0 0-6-16,0 0 3 15,0 0 1-15,0 0-4 16,0 0 2-16,0 0-5 16,0 0 3-16,0 0-2 15,0 0-1-15,0 0 6 0,0 0-7 16,0 0 0 0,0 0 2-16,0 0-2 0,0 0 0 15,0 0 0-15,0 0 0 16,0 0-8-16,0 0 4 15,0 0 2-15,0 0 1 16,0 0-3-16,0 0 4 16,0 0 0-16,0 0-6 15,0 0 4-15,0 0-2 16,0 0 3-16,0 0 1 16,0 0-1-16,0 0 2 15,0 0-1-15,0 0 0 0,0 0 0 16,0 0 1-16,0 1-1 15,0 3 0-15,0-4 4 16,0 0-3-16,0 4-2 16,0-4 1-16,0 0 0 15,0 0 0-15,0 0 0 16,-4 0 1-16,4 0-1 16,0 4 0-16,0-1 0 15,0-3-1-15,0 0 0 16,0 0 1-16,-4 0 0 15,4 3 0-15,0 1 1 16,0-4-1-16,0 0 1 16,0 0-1-16,0 0 1 15,0 0 0-15,0 0 0 16,0 0 0-16,0 0 2 0,0 0-2 16,0 0 1-16,0 0-2 15,0 0 4-15,0 0-4 16,0 0 0-16,0 0 2 15,0 0 0-15,0 0-4 16,0 0 1-16,0 0 0 16,0 0 1-16,0 0 0 15,0 0-2-15,0 0-1 16,0 0 2-16,0 0 1 16,0 4 0-16,0-4 2 15,0 0-3-15,0 0 2 16,0 0-1-16,0 0 1 0,0 0-1 15,0 0 0 1,0 0 1-16,0 0-1 0,0 0-2 16,0 0 2-16,0 0 0 15,0 0 0-15,0 0-2 16,0 0 2-16,0 0 0 16,0 0 1-16,0 0-1 15,0 0-1-15,0 0 1 16,0 0 2-16,0 0-2 15,0 0 2-15,0 0 1 16,0 0-2-16,0 0 3 16,0 0-3-16,0 0 1 15,0 0 0-15,0 0 1 0,0 0-3 16,0 0-2 0,0 0 1-16,0 0 1 0,0 0-1 15,0 0 1-15,0 0 0 16,0 0 0-16,0-4-9 15,0 4-11-15,0-4-22 16,0 1-26-16,0 3-26 16,0 0-13-16,0 0 43 15,8 15 27-15,1 6-50 16,0-6-27-16,-1-11-100 16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2:41.01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CCA151-8C63-4F71-B97B-9A3FE1910ED2}" emma:medium="tactile" emma:mode="ink">
          <msink:context xmlns:msink="http://schemas.microsoft.com/ink/2010/main" type="writingRegion" rotatedBoundingBox="7039,4064 7227,6704 6224,6776 6036,4135"/>
        </emma:interpretation>
      </emma:emma>
    </inkml:annotationXML>
    <inkml:traceGroup>
      <inkml:annotationXML>
        <emma:emma xmlns:emma="http://www.w3.org/2003/04/emma" version="1.0">
          <emma:interpretation id="{1C373B02-A192-43B8-882F-58DED9EB99D5}" emma:medium="tactile" emma:mode="ink">
            <msink:context xmlns:msink="http://schemas.microsoft.com/ink/2010/main" type="paragraph" rotatedBoundingBox="7039,4064 7227,6704 6224,6776 6036,41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82A048-43C4-4D23-9269-D72F7FF900B0}" emma:medium="tactile" emma:mode="ink">
              <msink:context xmlns:msink="http://schemas.microsoft.com/ink/2010/main" type="line" rotatedBoundingBox="7039,4064 7227,6704 6224,6776 6036,4135"/>
            </emma:interpretation>
          </emma:emma>
        </inkml:annotationXML>
        <inkml:traceGroup>
          <inkml:annotationXML>
            <emma:emma xmlns:emma="http://www.w3.org/2003/04/emma" version="1.0">
              <emma:interpretation id="{59FF4E4E-0295-40E7-9808-5E9558C6F3AE}" emma:medium="tactile" emma:mode="ink">
                <msink:context xmlns:msink="http://schemas.microsoft.com/ink/2010/main" type="inkWord" rotatedBoundingBox="6037,4192 7032,4027 7082,4330 6087,449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280-4212 224 0,'0'0'33'0,"0"0"-30"15,0 0 3-15,0 0 8 16,0 0-12-16,0 0 4 15,26 16-5-15,-13-2 3 0,2-4 20 16,12-3-2 0,-5 4 10-16,3-3-14 0,1-3 1 15,0 5 6-15,7-7-12 16,-2-3-4-16,6 0 5 16,-5 0 11-16,9 0-10 15,-3 0-4-15,-7 0-2 16,6 0 7-16,-5 0-8 15,-5-7-7-15,4-3 4 16,-8 5 1-16,0-3-3 16,-10 4 4-16,2 4-7 15,-2-3 0-15,-8 3 2 16,0 0-2-16,-5-4 8 16,4 4-6-16,-4 0 1 15,0 0 3-15,0 0 4 0,0 0-7 16,0 0 9-16,0 0-8 15,0 0 20-15,0 0-13 16,0 0 13-16,0 0-9 16,0 0-7-16,0 0 1 15,0 0-3-15,0 0-3 16,0-3-3-16,0-1 0 16,0 4 0-16,-4-6-31 15,-11 6-26-15,1 0-38 16,-12-4-82-16</inkml:trace>
          <inkml:trace contextRef="#ctx0" brushRef="#br0" timeOffset="-1429.676">264-4317 74 0,'0'0'85'15,"0"0"-8"-15,0 0 8 0,0 0-10 16,0 0-29-16,0 0-15 16,0 0 14-16,0-29-19 15,0 29-4-15,0-4-7 16,-4 4 4-16,4 0-8 15,0-4 3-15,0 4-7 16,0 0-5-16,0 0-1 16,0 0 1-16,0 0-2 15,0 0-6-15,0 0 4 16,0 0 1-16,0 0 1 16,0 0-4-16,4 0 8 15,16 0-7-15,2 4 7 0,4 1-4 16,7 2 0-16,-1-3 1 15,9-4 0-15,1 0-1 16,-3 0 3-16,8 0-6 16,-5 0 3-16,-2 0 0 15,5-4 3-15,2-4-2 16,-12-4 1-16,2 7 0 16,-2-8 0-16,-2 8-2 15,-5-3 4-15,0 1-3 16,-7 4-1-16,1-6 2 15,3 1 0-15,2 7-1 16,1-9 3-16,2 8-2 16,-12-6-1-16,6 5 1 0,-2-4-2 15,-3 3 4-15,4 0-3 16,-14 0-1-16,4 4 4 16,-7 0-4-16,-6 0 1 15,4 0 1-15,-4 0 4 16,0 0-3-16,0 0 4 15,4 0-1-15,-4 0 3 16,0-2-6-16,0 2 1 16,0 0-3-16,0 0-1 15,0 0 1-15,0 0-1 16,0 0 0-16,0 0 0 16,0 0 3-16,0 0-3 15,0 0 1-15,0 0-1 0,0 0 0 16,5-3 1-1,-5 3-1-15,0 0 1 0,3 0-1 16,4-4 1-16,-3 4-1 16,1 0 2-16,-1 0-2 15,-4 0 0-15,0 0 1 16,0 0-1-16,0 0 2 16,0-6 5-16,0 6-4 15,0 0 5-15,0 0 6 16,0 0-2-16,0 0 8 15,-9 0-20-15,-14 0 3 16,0 0-8-16,1 0-43 0,-7 0-25 16,3 6-30-1,-7 11-42-15,-7 1-122 0</inkml:trace>
          <inkml:trace contextRef="#ctx0" brushRef="#br0" timeOffset="-592.4137">421-4317 122 0,'0'0'57'0,"0"0"-10"16,0 0 23-16,0 0 3 16,0 0-16-16,0 0-14 15,-64 0-13-15,55 0 9 16,9 0-19-16,-4 0-11 16,4 0 3-16,0 0-12 15,0 0 0-15,0 0-3 16,0 0 2-16,0 0-7 15,0 0 8-15,4 6 0 16,18-1 0-16,-5 7 0 16,4-6 0-16,5 2-2 0,4-2 2 15,3-6 1-15,10 0 3 16,-4 0-4-16,7 0 3 16,1 0-2-16,-2 0 6 15,4 0-5-15,-7 0 9 16,3-6-11-16,-5-2 7 15,3 5-7-15,-12-4 0 16,1-1 3-16,-4 3 0 16,-1-5 6-16,-5 3 4 15,-9 3-13-15,0 2 0 16,-2 2 2-16,-6 0-1 16,8-4 1-16,-8 4 5 15,-1 0-6-15,-4 0 5 16,0 0-6-16,4 0 7 15,-4 0 1-15,0 0-7 0,0 0 6 16,0 0 2-16,0-7 4 16,0 7-3-16,0 0-5 15,0 0-4-15,0 0 0 16,0 0 0-16,0 0-1 16,0 0 1-16,0 0-1 15,0 0 0-15,0 0-4 16,0 0 8-16,0 0 0 15,0 0-4-15,0 0 2 16,0 0 2-16,0 0 0 0,0 0-4 16,0 0 10-1,0 0-5-15,0 0-1 0,0 0-1 16,0 0-1-16,0 0 3 16,0 0-4-16,0 0 0 15,0 0 0-15,0 0-1 16,0 0 0-16,0 0-26 15,0 0-32-15,0 0-20 16,-26 0-140-16</inkml:trace>
          <inkml:trace contextRef="#ctx0" brushRef="#br0" timeOffset="1177.6757">284-4271 155 0,'0'0'68'0,"0"0"-46"15,0 0 29-15,0 0-5 16,0 0-23-16,0 0-19 16,18 0-3-16,-5 0 4 0,4 0-2 15,8 0 15 1,1 0 10-16,12 0-17 0,-6 0 4 15,12 0 8-15,-1 0-9 16,4 0 10-16,4 0-7 16,0 0-13-16,0-5 10 15,4-3-6-15,-16 1 0 16,7-4 6-16,-9 7-13 16,3-1-1-16,-6-1 2 15,-4 2 4-15,-4 1-3 16,-10 3-3-16,6 0 1 15,-13 0-1-15,-1 0 4 0,-3 0-4 16,-4 0 0-16,-1 0 4 16,0 0-1-16,0 0-1 15,0 0 14-15,0 0 5 16,0 0-2-16,0 0-8 16,0 0-2-16,0 0-1 15,0 0-5-15,0 0 1 16,0 0 7-16,0 0-9 15,0 0 4-15,0 0 5 16,0 0-9-16,0 0 5 16,0 0-6-16,0 0 0 15,0 0 1-15,0 0 3 16,0 0-2-16,0 0-3 16,0 0 14-16,0 0-14 15,0 0 18-15,0 0-10 0,0 0-8 16,0 0 12-16,0 0-6 15,0 0-2-15,0 0-2 16,0 0 7-16,0 0-9 16,0 0 3-16,0 0-2 15,0 0-1-15,0 0 3 16,0 0-3-16,0 0 0 16,0 0 1-16,0 0-1 15,0 0 0-15,0 0 2 16,0 0-1-16,0 0 1 15,0 0-1-15,0 0 2 16,0 0-1-16,0 0-1 0,0 0 0 16,0 0 1-16,0 0-2 15,0 0 2-15,0 0-2 16,0 0 1-16,0 0-1 16,0 0 1-16,0 0-1 15,0 0 0-15,0 0 1 16,0 0-1-16,0 0 1 15,0 0 0-15,0 0 4 16,0 0-2-16,0 0-1 16,0-4 0-16,0 4 2 15,0 0-3-15,0 0 0 16,0 0 0-16,0 0-1 16,0 0 0-16,0 0 0 15,0 0 0-15,0 0 0 16,0 0 0-16,0 0 0 0,0 0 0 15,0 0-1 1,0 0 1-16,0 0 0 0,0 0 3 16,0 0-2-16,0 0-1 15,0 0 0-15,-1 0 1 16,1 0-1-16,0 0 0 16,0 0 0-16,0 0 0 15,0 0 0-15,0 0 0 16,0 0-4-16,0 0 1 15,0 0-7-15,0 0-19 0,0 0-12 16,0 0-42 0,0 0-43-16,6 0-95 0</inkml:trace>
        </inkml:traceGroup>
        <inkml:traceGroup>
          <inkml:annotationXML>
            <emma:emma xmlns:emma="http://www.w3.org/2003/04/emma" version="1.0">
              <emma:interpretation id="{5B87559D-4368-4186-8ECD-B853243B8E1D}" emma:medium="tactile" emma:mode="ink">
                <msink:context xmlns:msink="http://schemas.microsoft.com/ink/2010/main" type="inkWord" rotatedBoundingBox="6927,5382 6943,5606 6527,5636 6512,5412"/>
              </emma:interpretation>
            </emma:emma>
          </inkml:annotationXML>
          <inkml:trace contextRef="#ctx0" brushRef="#br0" timeOffset="14931.3364">740-3008 1 0,'0'0'30'0,"0"0"34"16,0 0-4-16,0 0-7 0,0 0-14 16,0 0 1-16,0 0 1 15,107-34 8-15,-78 15-6 16,-3 4-14-16,12-2-6 15,-11 3-6-15,5-2-1 16,0 4-9-16,-4 4 0 16,-2-2 0-16,-13 6-1 15,-3 3-2-15,0 1-1 16,-5 0-2-16,-5 0-1 16,0 0 4-16,0 0-3 15,0 0-1-15,0 0-1 16,0 0 1-16,0 0 11 15,0 0-7-15,-25 0-4 0,-1 0 0 16,-7 15 0 0,-2 2-1-16,-6 1-1 0,9-3 1 15,-10 5 1-15,2 0-1 16,12-9 0-16,2 2 2 16,3-5-2-16,8-5 2 15,2 1 0-15,9-4 0 16,4 0 3-16,0 0 6 15,0 0-8-15,0 0-1 16,0 4-1-16,0-4-1 16,0 0-1-16,0 0-10 15,0 0 7-15,0 0 5 16,8 2-4-16,23-2 8 16,2 0-6-16,4 0 5 0,3 0-3 15,2 0 5-15,-6-10-3 16,5-4-1-16,-6 4 0 15,-6-1-1-15,-7-1 2 16,-3 4-4-16,-5 5 4 16,-5 3-2-16,-5 0 0 15,-4-3 4-15,0 3-8 16,0 0 8-16,0 0-1 16,0 0-3-16,0 0 4 15,-9 0-4-15,-20 0 1 16,-1 14-1-16,-3 3-1 15,-2 6 1-15,-2-6-2 16,6 5 2-16,-7-9 0 0,12 2 2 16,1-1-2-16,8-5 0 15,4 0-1-15,4-3 1 16,5-6 4-16,4 0-3 16,0 0-1-16,0 0 0 15,0 0 0-15,0 0-13 16,0 0 7-16,0 0 4 15,0 0 2-15,26 0-3 16,-3 0 5-16,13 0-2 16,-3-11 2-16,7-5-1 15,-3-4-1-15,-9 1 2 16,4 4 1-16,-6 6 1 0,-4 1-4 16,-11 1 0-1,-2 3 0-15,-5-3 0 0,-4 7 5 16,0 0 13-16,0 0-1 15,0 0 8-15,0 0-1 16,0 0-4-16,0 0 5 16,0-6-2-16,0 6-14 15,0-6-1-15,0 2-5 16,0 3 8-16,-4-3-6 16,4 4 0-16,0 0-1 15,0 0-3-15,0 0 4 16,0 0-2-16,0 0-3 15,0 0 0-15,0 0 0 0,0 0 0 16,0-4 4 0,0 4-4-16,0 0 0 0,0 0 2 15,0 0 0-15,0 0 1 16,0 0 2-16,0 0-2 16,0 0 2-16,0 0 0 15,0 0-2-15,0 0 2 16,0-4-3-16,0 4-2 15,-4 0 2-15,-1-3-2 16,5 3 2-16,-5 0-1 16,0-5 0-16,5 5-1 15,0 0-1-15,-1 0 1 0,-4 0 0 16,5-3-3 0,-4 0 3-16,4 3 3 0,0 0-3 15,0 0-1-15,-4 0-1 16,4 0 2-16,0 0 0 15,0 0-10-15,0 0-17 16,0 0-13-16,0-4-36 16,19-9-24-16,17-17-48 15</inkml:trace>
        </inkml:traceGroup>
        <inkml:traceGroup>
          <inkml:annotationXML>
            <emma:emma xmlns:emma="http://www.w3.org/2003/04/emma" version="1.0">
              <emma:interpretation id="{CA94F41F-0D43-443E-B011-74D446930330}" emma:medium="tactile" emma:mode="ink">
                <msink:context xmlns:msink="http://schemas.microsoft.com/ink/2010/main" type="inkWord" rotatedBoundingBox="6972,6389 6995,6721 6525,6754 6502,6423"/>
              </emma:interpretation>
              <emma:one-of disjunction-type="recognition" id="oneOf1">
                <emma:interpretation id="interp1" emma:lang="" emma:confidence="1">
                  <emma:literal>•</emma:literal>
                </emma:interpretation>
                <emma:interpretation id="interp2" emma:lang="" emma:confidence="0">
                  <emma:literal>Y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m</emma:literal>
                </emma:interpretation>
                <emma:interpretation id="interp5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233140.1791">799-1795 64 0,'0'0'147'16,"0"0"-69"-16,0 0-9 15,0 0-10-15,0 0-24 16,0 0-24-16,0 0 13 15,0 0-2-15,-46-39-5 16,41 31 23-16,1 4-11 16,0-7-7-16,4 11-12 15,0-7 7-15,0 1-16 16,0 1 2-16,0-5 2 16,0 2-2-16,0-10-3 0,17-3 0 15,21 1-1 1,-3-8 2-16,7 9-2 0,-2-4 2 15,1 3 0-15,-3 7-1 16,-8 3 0-16,3-6 0 16,-15 6 1-16,-1 5-1 15,-8 0 1-15,-9 5-1 16,0 0 1-16,0 0 1 16,0 0-1-16,0 0 8 15,0 0 19-15,0 0-7 16,-17 0-21-16,-10 0 2 15,-10 0-2-15,-4 0 8 16,9 10-7-16,-4 0 0 0,17-3-1 16,-3 2 4-16,4-8 3 15,12 3-5-15,6 1-1 16,-5-5 8-16,5 0-9 16,0 0-9-16,0 0 9 15,0 0-1-15,0 0-12 16,0 0-17-16,0 0-16 15,5 0 9-15,24 0 19 16,3 0 17-16,13-14 1 16,5-5 2-16,-6 5-2 15,2-5 0-15,-8 9-3 16,-12-2 2-16,-3 2-4 16,-13 10-6-16,-5-3 3 15,-5 3 8-15,0 0 5 0,0 0-4 16,0 0-1-16,-29 3 1 15,-10 14 16-15,-8 10-3 16,-2 4-14-16,-2 1 5 16,11-4 0-16,6 0-4 15,17-14 2-15,4-14-3 16,13 4 4-16,0-4-4 16,0 0-24-16,0 0-67 15,13-4-12-15,24-18 60 16,17-13 7-16,4 3-22 15,10-4-21-15</inkml:trace>
        </inkml:traceGroup>
      </inkml:traceGroup>
    </inkml:traceGroup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3:36.4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9BE9D2-0EAE-45F3-84B7-0CD2D29D9916}" emma:medium="tactile" emma:mode="ink">
          <msink:context xmlns:msink="http://schemas.microsoft.com/ink/2010/main" type="inkDrawing" rotatedBoundingBox="1213,7591 23168,18300 21798,21107 -156,10398" semanticType="callout" shapeName="Other">
            <msink:sourceLink direction="with" ref="{BBFE8D10-2B56-49A5-A50E-1838A77A5736}"/>
          </msink:context>
        </emma:interpretation>
      </emma:emma>
    </inkml:annotationXML>
    <inkml:trace contextRef="#ctx0" brushRef="#br0">0 279 439 0,'0'0'0'15,"0"0"-10"-15,0 0 10 16,0 0 6-16,208-93 17 16,-144 73-7-16,0-4-2 15,9 2 6-15,-5-1-8 16,13 2-4-16,-4 4 9 16,7-5-6-16,-7 8-2 15,0 0-1-15,4 0 5 16,-1 5-11-16,1 1 13 15,-9 7-7-15,5 1-1 0,-4 0-1 16,5 0 2-16,9 0 3 16,-1 0-1-16,1 0 0 15,13 0-4-15,6 9 9 16,7 0-6-16,0 5-5 16,2 0 9-16,-5 0-1 15,-7-5-9-15,12 4 6 16,21-7 1-16,0 2-5 15,6 2 19-15,9 0-22 16,-10 4 2-16,0-1 6 16,4-3 1-16,-13 4-1 15,-5-1-6-15,-3-4 2 16,-14 7-6-16,-4-8 4 0,-8 6-1 16,-8-1-3-16,-1-2 2 15,-4 2-1-15,-2-2 4 16,4 6 2-16,3-13-6 15,7 10 0-15,2-1 0 16,7-6 6-16,-8 5-7 16,0 3 1-16,-7-1 2 15,-4 4 0-15,7 5-3 16,-7-9-2-16,9 4 2 16,0 0 3-16,8-4 2 0,-2 4-5 15,5-2 1-15,-5-3 2 16,2 11-3-16,0-6 0 15,-8 2 0-15,-4 2 3 16,-5-4-1-16,0 5-2 16,-6 1 0-16,-4-1 1 15,-5-1 2-15,-8 2 0 16,14 4-3-16,5 0 3 16,11-1 26-16,12 8-13 15,2-4-15-15,8 0 4 16,19 6 9-16,26-3-10 15,2 6 1-15,10 4 3 16,6 1-8-16,-13 7 0 16,0 3-4-16,1 0 8 15,2 4-4-15,-15 2 0 0,-2-4 1 16,-20 1-2-16,-8-5 3 16,-8 3-1-16,-19-9 1 15,-3-4-1-15,-14 1 0 16,-3-9-1-16,-13-1 1 15,-9-2 0-15,-12-3-1 16,1 2 2-16,-4-3 1 16,-9 1-3-16,-2-1 0 15,-12-5-1-15,-2-2 0 16,9 7 0-16,-3 5 1 16,-2-4 0-16,5 6 5 15,-4-4-5-15,-1 9 2 16,3 2 0-16,6-1 1 0,-1 12 0 15,9 1 0-15,1 10 0 16,8 5 4-16,-3 6-6 16,3 4 7-16,8 5-2 15,3 4 0-15,-10 0-4 16,9 0 4-16,-6 4-6 16,-4 1 5-16,2 8-4 15,-8 6 4-15,-1-1-2 16,-6 2-1-16,-1-2 6 15,-3 1 2-15,0 13-9 16,-11-4 6-16,6 9-3 16,-4-9-2-16,-2-5-1 0,2-10 5 15,5-8-1-15,-11-13-4 16,5 3 1-16,3-4-1 16,-1-1-1-16,6-4 2 15,3 15-1-15,-7-6 1 16,6 0 0-16,-1 2-2 15,1-7 0-15,4-1-1 16,2-5 1-16,8 6 0 16,0-3 3-16,8-4-3 15,9 14 0-15,12-11 0 16,13 1-4-16,6 7 4 16,2-1 4-16,12 1-4 15,6 2-2-15,18 3 2 16,8-8 0-16,10-5 4 0,7 1-1 15,4-6-2-15,11 0 0 16,6 11 1-16,8-1-2 16,9 8 1-16,18 2 2 15,16-2-3-15,10-5-1 16,13 3 1-16,3-6 0 16,8-5 1-16,5-6-3 15,0-7 5-15,-17 4-3 16,2-3 2-16,-14 1-2 15,-5 3 2-15,-8-15 0 16,7 9-2-16,-2-6 1 16,-2-7-2-16,-9 4-1 15,-11-7 0-15,-17 1 2 0,0 2 0 16,-10-15 0-16,-10 4-1 16,-14-2 1-16,-12-10-1 15,-11 0 2-15,-11 0 2 16,-14-5-2-16,-13 0-1 15,-16-4 0-15,-18-2 0 16,-11-5 0-16,-10-5-3 16,-3 1 3-16,1-1 0 15,-4-3 0-15,8 0 0 16,5 0 2-16,6 4-2 16,9-4 0-16,11 0-4 15,17 0 4-15,21 0 6 0,17 2-6 16,15-2 1-16,4 0-1 15,-2 0 0-15,-13 4 0 16,-4-4 0-16,-6 4-5 16,-5-4 5-16,-12 0 3 15,-22 0-2-15,-6 0-1 16,-9 0 0-16,-2 0 1 16,-5 0-1-16,0 0 0 15,-3 0 0-15,3 0 0 16,-1 0 1-16,2 0-3 15,3 0 3-15,-3 0-1 16,-4 0 0-16,4 0 1 16,-1 6-1-16,1-2 0 15,-9 0-1-15,-5 6 1 0,-10-10 0 16,-13 3 1-16,-4 1-1 16,-3 2 0-16,-7-1-1 15,-2-5 1-15,11 1 0 16,-8 0 0-16,6-1 0 15,4 6 0-15,-1-1 0 16,6-2-1-16,-11 0-17 16,2 1-4-16,-12 0-1 15,-4-4-15-15,0 2-17 16,0-2-26-16,-30 0-103 16,-43-13-481-16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4:01.19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410C17-E079-4D22-8BDB-9B74AA66155D}" emma:medium="tactile" emma:mode="ink">
          <msink:context xmlns:msink="http://schemas.microsoft.com/ink/2010/main" type="inkDrawing" rotatedBoundingBox="14612,14636 16670,14606 16697,16470 14639,16500" semanticType="callout" shapeName="Other">
            <msink:sourceLink direction="to" ref="{30A5F73B-402A-4ADF-9F7B-7440FE2CD499}"/>
            <msink:sourceLink direction="to" ref="{F1859EDE-568A-422A-9A66-4FEA7BC1E808}"/>
          </msink:context>
        </emma:interpretation>
      </emma:emma>
    </inkml:annotationXML>
    <inkml:trace contextRef="#ctx0" brushRef="#br0">2011 38 217 0,'0'0'130'0,"0"0"-17"16,0 0-29-16,0 0-4 15,0 0 2-15,0 0-25 16,0-39-9-16,0 39-9 16,0 0-15-16,0 0-15 15,0 0-8-15,0 15-1 0,0 22 0 16,-6 14 6-16,-7 19 9 15,6 8 4-15,7 7-12 16,0 2 1-16,0 7-4 16,0 7-1-16,7-3 0 15,6 2-1-15,2-2 0 16,1-5-2-16,-6-4 4 16,4-2-1-16,-5-12-3 15,-9-5-2-15,0-19 1 16,0-7 1-16,0-10-3 15,0-7 0-15,-13 5 3 16,-19-7 13-16,-7 6 1 16,-9 2-5-16,-7-2 5 15,-5-3-7-15,2 9-7 0,3-10 0 16,3 4 0-16,14-10 1 16,5-2 2-16,11-5-2 15,3-9-1-15,-1 4 1 16,0 4 0-16,-12-3 0 15,-5 1 0-15,-2-4 4 16,-13-1-2-16,-7-6 0 16,-14 0 2-16,-2 0 0 15,-7 0-1-15,-3 0-1 16,8 0 5-16,-6-10-7 16,5-4 0-16,7 4 0 15,1-4 0-15,11-3 1 0,8-2-2 16,0 1-1-1,8 2 1-15,2-1 1 0,14-7 0 16,-11 2 4-16,7-1-5 16,-5-5 1-16,4 8 3 15,5-7-8-15,8 4 4 16,6-4-1-16,-3-2 1 16,4-11 3-16,2-3-3 15,6-11 4-15,4 3-6 16,0-11 4-16,0 7-2 15,0-5 0-15,0-1 1 16,0 1-1-16,0-6 1 0,0 2 4 16,0-1-2-16,0-6-2 15,0 7 0-15,-16 0 3 16,-9 23-4-16,6 7 0 16,8 21 0-16,2 5 9 15,7 4-7-15,2 2-2 16,0 2-4-16,0-4-13 15,0 4-15-15,6 0-53 16,52 0-30-16,15 6 22 16,17 11-73-16,-2 1-173 15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4:03.0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3F21B7A-6B6B-4EB6-BF94-D17B8A22D90B}" emma:medium="tactile" emma:mode="ink">
          <msink:context xmlns:msink="http://schemas.microsoft.com/ink/2010/main" type="writingRegion" rotatedBoundingBox="15468,15535 16406,15535 16406,16291 15468,16291">
            <msink:destinationLink direction="with" ref="{6724D95F-FBB2-4088-BF48-6A80C5D06111}"/>
          </msink:context>
        </emma:interpretation>
      </emma:emma>
    </inkml:annotationXML>
    <inkml:traceGroup>
      <inkml:annotationXML>
        <emma:emma xmlns:emma="http://www.w3.org/2003/04/emma" version="1.0">
          <emma:interpretation id="{B09BC28C-9B99-4C52-A0C0-1A2179124AAE}" emma:medium="tactile" emma:mode="ink">
            <msink:context xmlns:msink="http://schemas.microsoft.com/ink/2010/main" type="paragraph" rotatedBoundingBox="15468,15535 16406,15535 16406,16291 15468,16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6B3BAC-056D-49AB-A4F2-E321197816DA}" emma:medium="tactile" emma:mode="ink">
              <msink:context xmlns:msink="http://schemas.microsoft.com/ink/2010/main" type="line" rotatedBoundingBox="15468,15535 16406,15535 16406,16291 15468,16291"/>
            </emma:interpretation>
          </emma:emma>
        </inkml:annotationXML>
        <inkml:traceGroup>
          <inkml:annotationXML>
            <emma:emma xmlns:emma="http://www.w3.org/2003/04/emma" version="1.0">
              <emma:interpretation id="{F1859EDE-568A-422A-9A66-4FEA7BC1E808}" emma:medium="tactile" emma:mode="ink">
                <msink:context xmlns:msink="http://schemas.microsoft.com/ink/2010/main" type="inkWord" rotatedBoundingBox="15468,15535 16406,15535 16406,16291 15468,16291">
                  <msink:destinationLink direction="to" ref="{EB410C17-E079-4D22-8BDB-9B74AA66155D}"/>
                </msink:context>
              </emma:interpretation>
              <emma:one-of disjunction-type="recognition" id="oneOf0">
                <emma:interpretation id="interp0" emma:lang="" emma:confidence="0">
                  <emma:literal>$</emma:literal>
                </emma:interpretation>
                <emma:interpretation id="interp1" emma:lang="" emma:confidence="0">
                  <emma:literal>☹</emma:literal>
                </emma:interpretation>
                <emma:interpretation id="interp2" emma:lang="" emma:confidence="0">
                  <emma:literal>k</emma:literal>
                </emma:interpretation>
                <emma:interpretation id="interp3" emma:lang="" emma:confidence="0">
                  <emma:literal>K</emma:literal>
                </emma:interpretation>
                <emma:interpretation id="interp4" emma:lang="" emma:confidence="0">
                  <emma:literal>G</emma:literal>
                </emma:interpretation>
              </emma:one-of>
            </emma:emma>
          </inkml:annotationXML>
          <inkml:trace contextRef="#ctx0" brushRef="#br0">483 1631 167 0,'-50'-13'75'0,"50"-10"36"15,0 4-17-15,0 4-50 16,0 6-15-16,5-2-5 16,17 0-3-16,11 5-4 15,2 6-12-15,2 0 5 16,0 0-7-16,-5 0-1 15,-2 20-2-15,-1 8 0 0,-6-5-2 16,-7 5 1 0,-10 8 1-16,-6-5 5 15,0 0 0-15,0 10 8 0,0 0 29 16,-26 2-19-16,-13 2-6 16,4-12 0-16,-1-5 0 15,5-5-1-15,11-10-1 16,3-13 1-16,6 0-14 15,0 0 7-15,2 0-9 16,-1 0-9-16,-5 0-49 16,10 0-85-16,-8-4-103 15</inkml:trace>
          <inkml:trace contextRef="#ctx0" brushRef="#br0" timeOffset="-579.4508">-200 1642 299 0,'0'0'105'0,"0"0"-7"15,0 0-40-15,0 0-36 16,0 0-9-16,0 0 9 16,137-57 5-16,-82 57-12 15,3 0-5-15,-14 0-7 16,0 10 2-16,-17 8-5 15,-4 5-2-15,-10 0-7 16,-13 5 9-16,0-1 0 16,0 0 8-16,-13 4 3 15,-10-10 11-15,-15 2 3 16,5-8 0-16,13 0-14 16,1-8 7-16,10-5 1 15,0 2-15-15,9-4 3 16,0 0-7-16,0 0 0 0,0 10-14 15,0-2 5-15,22 6 2 16,9 5 7-16,6-5 0 16,5 0 2-16,2 0-2 15,7-10-3-15,-3 0-24 16,1-4-22-16,-8 0-74 16,-1 0-11-16,-18-8-102 15</inkml:trace>
          <inkml:trace contextRef="#ctx0" brushRef="#br0" timeOffset="-311.1693">483 1631 289 0,'0'0'132'16,"0"0"-46"-16,0 0-4 16,0 0-37-16,0 0-31 15,0 0-14-15,-6 11 3 16,6 17 16-16,0 3 10 15,0 5-3-15,0-1-11 16,0 0-2-16,0-3-10 16,0-8-1-16,1 0-2 15,4-11-10-15,1-3-28 16,-2-6-68-16,-4-4-10 16,0 0-44-16,0 0-48 15</inkml:trace>
          <inkml:trace contextRef="#ctx0" brushRef="#br0" timeOffset="-990.3549">74 1576 371 0,'0'0'125'16,"0"0"-21"-16,0 0 11 16,0 0-68-16,0 0-17 15,0 0-30-15,0 19-1 16,8 13 1-16,0 24 13 16,3-2 21-16,-2 2-8 0,-9 1-6 15,4-7-5 1,-4-5-8-16,0-6-1 0,0-8-6 15,0-11-4-15,0 2-2 16,0-12-26-16,0-4-14 16,0-2-23-16,-4-4-41 15,-24 0-92-15</inkml:trace>
          <inkml:trace contextRef="#ctx0" brushRef="#br0" timeOffset="357.0451">-182 1378 309 0,'0'0'184'0,"0"0"-63"16,0 0-13-16,0 0-65 15,0 0-32-15,0 0-10 16,69-6 1-16,2 6 0 0,13 0 2 16,1-11 3-16,5 7 5 15,3-9-12-15,-15 3 2 16,-6-2 2 0,-16 11-3-16,-15 1-1 0,-15 0 0 15,-7 0-7-15,-8 0-2 16,1 0-42-16,-8 0-7 15,1 0-29-15,3 1-29 16,2 11-170-16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31.5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1E1392-EF2A-4EA8-BA1B-8F49710705E5}" emma:medium="tactile" emma:mode="ink">
          <msink:context xmlns:msink="http://schemas.microsoft.com/ink/2010/main" type="inkDrawing" rotatedBoundingBox="21163,7003 21246,5386 21904,5420 21821,7037" semanticType="enclosure" shapeName="Other">
            <msink:sourceLink direction="with" ref="{3B7B884D-D1A3-4D7F-B74B-55DAB11941B2}"/>
          </msink:context>
        </emma:interpretation>
      </emma:emma>
    </inkml:annotationXML>
    <inkml:trace contextRef="#ctx0" brushRef="#br0">413 773 66 0,'0'0'35'16,"0"0"5"-16,0 0 0 15,0 0-15-15,0 0 11 0,0 0 17 16,-35 23-15-16,15-23-7 15,-14 0 15-15,4 0-20 16,-5 0-1-16,-4-9-13 16,7-19 15-16,0-9-20 15,0-9-1-15,6-1-4 16,3-8 5-16,3 1-1 16,4-8 0-16,3 2-6 15,11-14 7-15,2-5-7 16,0 0-1-16,0-3 1 15,6 3 6-15,19 16-6 16,1 8 0-16,-2 7 0 16,10 8 1-16,-4 9 0 15,5 2 2-15,-5 11-3 0,2 8 0 16,-4 6-10-16,8 4 9 16,8 0 1-16,-2 0 0 15,1 25-6-15,5 7 6 16,-6 9 1-16,-7 4-1 15,1 8-1-15,-12 10 1 16,-9-3 4-16,-6 5-4 16,-4-2-2-16,-5 9 2 15,0 3 5-15,-5 7-5 16,-28-1 5-16,7-10 0 16,-9-3-3-16,0 1-2 15,-6-3 2-15,-2-3 1 16,4 0 2-16,1-8 1 0,0-5-5 15,12-6 4 1,2-16-4-16,9-13 6 0,11 0-7 16,-1-2 0-16,-2-1-2 15,3 4 1-15,-3 3 1 16,2 4 0-16,5 3-10 16,0 1-22-16,0 7-13 15,0 0-9-15,0 10-86 16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32.7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B8B9FB8-8A25-470F-9066-E832DBB20C53}" emma:medium="tactile" emma:mode="ink">
          <msink:context xmlns:msink="http://schemas.microsoft.com/ink/2010/main" type="inkDrawing" rotatedBoundingBox="21167,7146 21279,5604 21778,5640 21666,7182" semanticType="scratchOut" shapeName="Other">
            <msink:sourceLink direction="with" ref="{3B7B884D-D1A3-4D7F-B74B-55DAB11941B2}"/>
          </msink:context>
        </emma:interpretation>
      </emma:emma>
    </inkml:annotationXML>
    <inkml:trace contextRef="#ctx0" brushRef="#br0">469 891 120 0,'0'0'55'15,"0"0"-11"-15,0 0 12 16,0 0-6-16,0 0-23 15,0 0 12-15,-96-8-15 16,57-5-5-16,-6-11 1 16,-1 1-11-16,6-6 2 0,-2-4 2 15,6-4-4 1,10 2-6-16,-1-13 0 0,11-2-3 16,8 2 3-16,8-10 0 15,0-1 1-15,0-1-4 16,0 2 4-16,12 0-4 15,9-2 2-15,4 2-4 16,9 6 4-16,-4 9 1 16,3 5-3-16,-1 11 1 15,-1 6-3-15,5 8-2 16,-4 6 4-16,-2 7-1 16,5 0 0-16,-2 0-2 15,-3 27-3-15,-4 18 6 16,-2 2 0-16,-4 22-2 15,-11 1 2-15,-9 6 0 0,0 6 4 16,0 8-2-16,-17 2-2 16,-15 2 4-16,-2-7-3 15,-5 1 0-15,-3-5 6 16,3-4-5-16,3-9 2 16,9-17-3-16,7-14-2 15,4-4 2-15,6-13-1 16,1-4 0-16,1 6-2 15,5 3 1-15,3 3-13 16,-5 11-23-16,4 10-28 16,-6 0-40-16,4-8 22 15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0:33.97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9FDF912-4534-4ED9-9B27-F7ABE2BB5BA1}" emma:medium="tactile" emma:mode="ink">
          <msink:context xmlns:msink="http://schemas.microsoft.com/ink/2010/main" type="inkDrawing" rotatedBoundingBox="17734,10630 18673,10400 18712,10555 17772,10785" semanticType="callout" shapeName="Other">
            <msink:sourceLink direction="with" ref="{120D9D5C-D7DF-409C-8144-51BD6B39D033}"/>
          </msink:context>
        </emma:interpretation>
      </emma:emma>
    </inkml:annotationXML>
    <inkml:trace contextRef="#ctx0" brushRef="#br0">948 46 18 0,'0'0'7'0,"0"0"13"0,0 0-11 16,0 0 6-16,0 0 14 15,-233-47-22-15,179 47-1 16,-5 0 0-16,-5 0-6 15,-4 0 0-15,-8 19 0 16,5 12 1-16,-1 1-1 16,2 1-7-16,3 9-10 15,8 1-11-15,4 1-19 16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4:09.0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4A5DF6A-4922-4195-B619-294398BC35C5}" emma:medium="tactile" emma:mode="ink">
          <msink:context xmlns:msink="http://schemas.microsoft.com/ink/2010/main" type="writingRegion" rotatedBoundingBox="25367,13868 25378,13868 25378,13909 25367,13909"/>
        </emma:interpretation>
      </emma:emma>
    </inkml:annotationXML>
    <inkml:traceGroup>
      <inkml:annotationXML>
        <emma:emma xmlns:emma="http://www.w3.org/2003/04/emma" version="1.0">
          <emma:interpretation id="{D113E23D-E5CE-46B1-9487-D55ED24E4079}" emma:medium="tactile" emma:mode="ink">
            <msink:context xmlns:msink="http://schemas.microsoft.com/ink/2010/main" type="paragraph" rotatedBoundingBox="25367,13868 25378,13868 25378,13909 25367,139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FCD1C7-4471-4283-B51A-2D679ADE8B09}" emma:medium="tactile" emma:mode="ink">
              <msink:context xmlns:msink="http://schemas.microsoft.com/ink/2010/main" type="line" rotatedBoundingBox="25367,13868 25378,13868 25378,13909 25367,13909"/>
            </emma:interpretation>
          </emma:emma>
        </inkml:annotationXML>
        <inkml:traceGroup>
          <inkml:annotationXML>
            <emma:emma xmlns:emma="http://www.w3.org/2003/04/emma" version="1.0">
              <emma:interpretation id="{D55346BB-7A16-43E1-9CCF-9CD440499D38}" emma:medium="tactile" emma:mode="ink">
                <msink:context xmlns:msink="http://schemas.microsoft.com/ink/2010/main" type="inkWord" rotatedBoundingBox="25362,13908 25370,13866 25378,13868 25369,13909"/>
              </emma:interpretation>
            </emma:emma>
          </inkml:annotationXML>
          <inkml:trace contextRef="#ctx0" brushRef="#br0">2193-1106 362 0,'0'0'127'16,"0"0"11"-16,0 0-39 15,0 0-38-15,0 0-46 16,0 0-8-16,0 0-5 16,-9 7-4-16,9-7-13 15,0 11-43-15,0 2-91 16,-2-3 1-16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45.2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D81940-D9F7-4BE3-AF29-9E315835D5BA}" emma:medium="tactile" emma:mode="ink">
          <msink:context xmlns:msink="http://schemas.microsoft.com/ink/2010/main" type="writingRegion" rotatedBoundingBox="20463,9386 22574,8980 22722,9747 20610,10154">
            <msink:destinationLink direction="with" ref="{85B5FBDB-16F7-44A8-B23A-45B4B1D37846}"/>
          </msink:context>
        </emma:interpretation>
      </emma:emma>
    </inkml:annotationXML>
    <inkml:traceGroup>
      <inkml:annotationXML>
        <emma:emma xmlns:emma="http://www.w3.org/2003/04/emma" version="1.0">
          <emma:interpretation id="{6EB2A0A1-5D97-4A93-95D3-53F23D4BFC5F}" emma:medium="tactile" emma:mode="ink">
            <msink:context xmlns:msink="http://schemas.microsoft.com/ink/2010/main" type="paragraph" rotatedBoundingBox="20463,9386 22574,8980 22722,9747 20610,101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233431-7ECE-4CA4-B222-E06A81D5295E}" emma:medium="tactile" emma:mode="ink">
              <msink:context xmlns:msink="http://schemas.microsoft.com/ink/2010/main" type="line" rotatedBoundingBox="20463,9386 22574,8980 22722,9747 20610,10154"/>
            </emma:interpretation>
          </emma:emma>
        </inkml:annotationXML>
        <inkml:traceGroup>
          <inkml:annotationXML>
            <emma:emma xmlns:emma="http://www.w3.org/2003/04/emma" version="1.0">
              <emma:interpretation id="{17820423-1F5A-4D92-91E7-603046025E50}" emma:medium="tactile" emma:mode="ink">
                <msink:context xmlns:msink="http://schemas.microsoft.com/ink/2010/main" type="inkWord" rotatedBoundingBox="20463,9386 22574,8980 22722,9747 20610,10154">
                  <msink:destinationLink direction="with" ref="{563080A3-439A-4976-A023-A5FCEDEA224E}"/>
                </msink:context>
              </emma:interpretation>
              <emma:one-of disjunction-type="recognition" id="oneOf0">
                <emma:interpretation id="interp0" emma:lang="" emma:confidence="0">
                  <emma:literal>atom</emma:literal>
                </emma:interpretation>
                <emma:interpretation id="interp1" emma:lang="" emma:confidence="0">
                  <emma:literal>ato</emma:literal>
                </emma:interpretation>
                <emma:interpretation id="interp2" emma:lang="" emma:confidence="0">
                  <emma:literal>ate</emma:literal>
                </emma:interpretation>
                <emma:interpretation id="interp3" emma:lang="" emma:confidence="0">
                  <emma:literal>atu</emma:literal>
                </emma:interpretation>
                <emma:interpretation id="interp4" emma:lang="" emma:confidence="0">
                  <emma:literal>atone</emma:literal>
                </emma:interpretation>
              </emma:one-of>
            </emma:emma>
          </inkml:annotationXML>
          <inkml:trace contextRef="#ctx0" brushRef="#br0">0 181 182 0,'0'0'161'0,"0"0"-140"15,0 0 0-15,0 0 15 16,0 0-14-16,0 0-7 16,113-144 5-16,-56 121-2 0,2 14-12 15,5 5 5 1,-5 4-11-16,-1 0 6 0,2 18-1 16,-7 24-5-16,-3 8 3 15,-11 5 10-15,-13 7 5 16,-14 3-8-16,-12 0 15 15,0 3 2-15,-3 3-3 16,-36-6 3-16,-5-6-8 16,-2-11 9-16,2-17-9 15,4-7-9-15,9-6 4 16,2-5-4-16,10-2-6 16,3-7-3-16,10 0 3 0,-4-4-8 15,6 0 4-15,4 0-29 16,0 0-74-16,0 0-71 15,9 0-78-15</inkml:trace>
          <inkml:trace contextRef="#ctx0" brushRef="#br0" timeOffset="-375.9963">419 153 376 0,'0'0'34'0,"0"0"-5"16,0 0 31-16,0 0 13 15,0 0-24-15,0 0-21 16,0-9-22-16,0 9 5 15,0 18-11-15,0 30 3 16,-4 12 6-16,-4 12 10 16,0-1-5-16,-1-8-2 15,2-5-12-15,-2-2 8 16,5-14-8-16,4-11 2 16,0-7-2-16,0-7 0 15,0-7-1-15,0-1-45 0,0-9-40 16,0 0-20-16,-6 0 16 15,-14-12-144-15</inkml:trace>
          <inkml:trace contextRef="#ctx0" brushRef="#br0" timeOffset="570.5804">1098 507 286 0,'0'0'39'0,"0"0"42"16,0 0-35 0,0 0-9-16,0 0-7 0,0 0 0 15,59-192-13-15,-59 157 6 16,0 7 4-16,0 8 12 15,0 2-13-15,-14 3-5 16,-11 8-5-16,-1-3 3 16,-12 10-19-16,1 0 0 15,0 0 7-15,5 32-1 16,6 6-4-16,6 9-2 0,6 9 3 16,14-7 0-1,0-3-3-15,0-5-2 0,0-16 0 16,18-7 0-16,6-4-2 15,-6-11 3-15,7-3 0 16,-5 0 1-16,-1 0 0 16,2 0 0-16,-1-5 2 15,-6-21 0-15,7-7 2 16,-11 9-1-16,0 6 1 16,-4 10-3-16,-2 3-1 15,-4 5-1-15,5 0 0 16,-1 0-1-16,7 0-15 15,8 0 9-15,6 0 6 16,1 0-2-16,3 9 2 16,6-5-5-16,-3 7-23 0,7-11-13 15,-4 0-2-15,4-11-20 16,-3-30-1-16,-10-8-121 16</inkml:trace>
          <inkml:trace contextRef="#ctx0" brushRef="#br0" timeOffset="1306.6126">1358 232 281 0,'0'0'5'0,"0"0"-3"16,0 0 16-16,0 0 8 16,0 0-8-16,0 0 8 15,165-136-14-15,-136 133-8 16,-13 3 1-16,-2 0-4 15,-2 0 1-15,-8 0 4 16,5 0 2-16,-3 19 25 16,2 17 0-16,0 2-5 15,-4 4-9-15,5-5 10 16,-2 1-19-16,2-7 1 0,-3-3-1 16,2-4 0-1,4-11-10-15,1 0-2 0,-1-7 1 16,2-6 1-16,-1 0 0 15,3 0 2-15,4 0 2 16,-5-19-1-16,5-18 8 16,-4-10-7-16,-6-5-2 15,-1 3 3-15,-9 6 0 16,0 2-5-16,0 15 5 16,-9-2-1-16,-17 9 5 15,-3 4-7-15,7 10 1 16,-2 5-1-16,9 0-1 15,2 0-1-15,6 0-12 16,3 11-18-16,4 11-11 16,0 1-1-16,0-5-29 0,0-6-51 15,16-5-3 1,2-7 12-16</inkml:trace>
          <inkml:trace contextRef="#ctx0" brushRef="#br0" timeOffset="811.9321">1433-222 208 0,'0'0'91'0,"0"0"0"16,0 0-14-16,0 0-33 16,0 0-15-16,0 0-14 0,-51 196-3 15,51-128-3-15,0 2 7 16,0 0 9-16,0 0-15 15,12-6-5-15,1 2-3 16,1-7-1-16,-2-13 0 16,0-9-1-16,-4-13-49 15,-3-10-59-15,-5-14-78 16,0 0-107-16</inkml:trace>
          <inkml:trace contextRef="#ctx0" brushRef="#br0" timeOffset="1506.0788">1803 112 55 0,'0'0'71'16,"0"0"-27"-16,0 0 0 15,0 0-1-15,0 0-7 16,0 0 24-16,30 5 6 16,-21 8-36-16,7 1-1 15,3 0-11-15,1-1 1 16,6 2 5-16,3-2-10 16,2 2-5-16,2-6-6 15,-2-4 1-15,5-1-1 0,-1 0-3 16,-5-4-3-16,3 0-57 15,-14 0-30-15,-19 0-140 16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2:58.34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6CC0F1-47E4-45C0-AA4F-D9881A55EA29}" emma:medium="tactile" emma:mode="ink">
          <msink:context xmlns:msink="http://schemas.microsoft.com/ink/2010/main" type="inkDrawing" rotatedBoundingBox="11521,5926 16945,6048 16942,6186 11517,6065" shapeName="Other">
            <msink:destinationLink direction="with" ref="{6A444DBB-D7C7-42FD-BE93-C57C0398757D}"/>
          </msink:context>
        </emma:interpretation>
      </emma:emma>
    </inkml:annotationXML>
    <inkml:trace contextRef="#ctx0" brushRef="#br0">105 117 430 0,'0'0'13'0,"0"0"14"15,0 0 16-15,0 0-4 16,0 0 15-16,0 0-22 0,-79-6-5 15,79 6 5 1,-1 0-7-16,-3 0-3 0,4 0 12 16,-5 0-14-16,1 0 0 15,-1 0-7-15,3 0-6 16,2 0 9-16,-2 0-4 16,2 0-1-16,0 0-4 15,-4 0 1-15,4 0-1 16,0 0-3-16,0 0 0 15,0 0-4-15,0 0 1 16,0 1-1-16,0-1-1 16,0 0 1-16,0 0-1 15,0 0-2-15,13 0 3 16,25 0 4-16,-2 0-4 16,9 0 5-16,1 0 0 0,2 0 0 15,-2 0-2-15,5 0 1 16,0 0-2-16,-7 0 2 15,-1 0-4-15,2 0 1 16,-4-1 0-16,4-9 0 16,1 5 0-16,-7-3 2 15,5-4 0-15,-4 6 1 16,-1-2-4-16,8 0 4 16,4 1-4-16,-12 1 3 15,-1 2 0-15,-7-4-2 0,3 5-1 16,-4 3 1-1,2-3-1-15,0-1 1 0,0 4-1 16,-6 0 0 0,7 0 1-16,-2 0-1 0,-2 0 0 15,1 0 0-15,-5 0 1 16,-3 0-1-16,-3 0 0 16,4 0 0-16,-6 0 0 15,2 0 0-15,1 0 0 16,1 0 2-16,-2 0-2 15,1 0 0-15,0 0 0 16,6 0-2-16,-2 0 4 16,3 0-1-16,1 0-1 15,-1 0 0-15,-4 0 0 16,2 0-1-16,-5 0 1 16,-1 0 0-16,2 0 0 15,-1 0 0-15,-6 0 0 0,7 0 0 16,-1 0-6-16,2 0 13 15,-5 0-7-15,1 0 0 16,2 0 0-16,-7 4 0 16,6-1 0-16,4 0 0 15,-4 5 0-15,1-4 0 16,-5 2 1-16,8 0-2 16,-6-5 2-16,-2 2-1 15,17 6 0-15,0-2 0 16,8-4 0-16,7 5 0 0,-4 0 0 15,1-2-6-15,1 3 5 16,-9-4 1-16,0 0 1 16,-4-2-1-16,0-3 1 15,-6 4 2-15,-7-4-3 16,0 0-5-16,-5 0 5 16,7 0 0-16,3 0 6 15,7 1-6-15,-10-1 0 16,4 0-6-16,-10 0 6 15,17 0-1-15,-1 0 1 16,6 0 0-16,-2 0 1 16,-12 0 2-16,-4 0-1 15,-2 0-2-15,9 0 0 16,3 0 0-16,6 0 0 16,-9 0 0-16,-1 0-6 0,-5 0 6 15,-7 0 0 1,4 0 7-16,7 0-7 0,-1 0 0 15,3 0-3-15,-4 0 3 16,-2 0 0-16,-1 0 2 16,1 0-2-16,1 0 1 15,-3 0-1-15,7 0 0 16,-5 0 0-16,-1 0 1 16,-1 0-2-16,9 0-2 15,-9 0 3-15,0 0 0 0,6 0 4 16,-16 0-5-1,10 0 2-15,-4 0-2 0,2 0 2 16,0 0-2-16,-1 0 1 16,1 0 0-16,-3 0 2 15,-2 0-2-15,7 0-3 16,-5 0 3-16,1 0 3 16,10 0-3-16,6 0-1 15,12 10 0-15,6-10 2 16,3 3-1-16,-1-3 0 15,1 0 0-15,-4 0 0 16,-15 0 1-16,-12 0-1 16,-4 0 0-16,3 0 0 15,5 0-1-15,5 0 1 16,-7 0 0-16,-3 0 1 0,4 7-1 16,-5-7 0-16,12 3 0 15,5-3 0-15,1 0 1 16,-17 0-2-16,1 0 2 15,-7 4-1-15,3-4 0 16,-1 0 0-16,1 0 0 16,3 0 0-16,4 0 0 15,-6 0 0-15,2 0 1 16,4 0-1-16,-1 0 0 16,0 0 0-16,2 0 0 15,0-4 0-15,-3 1 0 16,8 3 2-16,-8 0-2 15,2-6-2-15,-3 6 2 16,-2 0 0-16,2 0 0 0,0 0 0 16,-1 0 0-16,1 0 0 15,5 0 0-15,-10 0 0 16,5 0 0-16,0 0 0 16,-7 0 0-16,5 0 0 15,-5 0-1-15,1 9 3 16,1-9-3-16,-2 0 2 15,0 0-2-15,-3 0 1 16,2 0 0-16,4 0 0 16,-8 0 0-16,2 0 0 15,3 0-5-15,3 0 5 16,-4 0 5-16,1 0-5 16,-3 0 1-16,-1 0-1 0,7 0 0 15,-6 0-1 1,9 0 1-16,-9 0 0 0,-3 0 0 15,-2 4 0-15,3 2 0 16,-2-6-5-16,3 0 5 16,1 1 0-16,-6-1 0 15,2 4 1-15,-3-4-2 16,1 0 1-16,5 0 0 16,1 0 0-16,-1 4 5 15,-2 0-10-15,5-4 10 0,-8 0-10 16,-4 0 5-1,5 0 0-15,-1 4 0 0,5-4 0 16,-8 1 0-16,3-1 0 16,1 0 0-16,-1 0-2 15,-4 0 2-15,4 0 2 16,-4 0-2-16,0 0 0 16,3 0 0-16,-3 0 1 15,5 0-1-15,-5 0-1 16,0 0 1-16,0 0 0 15,0 0 0-15,0 0 0 16,4 0 0-16,-4 0 0 16,0 0 0-16,0 0 0 15,0 0 1-15,0 0-1 16,0 0 0-16,0 0-1 16,0 0 1-16,0 0 0 0,4 0 0 15,-2 0-2-15,-2 0 2 16,6 0 2-16,-6 0-2 15,4 0 0-15,-4 0 0 16,0 0 0-16,4 0 0 16,-4 0 0-16,5 0 0 15,-5 0 1-15,0 0-1 16,0 0-1-16,0 0 1 16,0 6 0-16,1-6 1 15,-1 0-1-15,5 0 0 16,-1 0 0-16,-4 0 0 15,4 0 0-15,1 0-1 0,-5 0 1 16,2 0 0-16,3 0 0 16,-5 0 0-16,9 0 0 15,-5 0 0-15,-3 0 1 16,4 0-1-16,0 0 0 16,-5 0 0-16,5 0 0 15,-5 0 0-15,0 0 1 16,0 0-1-16,0 0-1 15,0 0 1-15,0 0 0 16,0 0 0-16,0 0 0 16,0 0-1-16,0 0 1 15,4 0 3-15,-4 0-3 16,0 0-2-16,0 0 2 0,0 0 0 16,0 0 0-16,0 0 0 15,0 0 0-15,0 0 0 16,0 0 0-16,0 0 0 15,0 0 1-15,0 0-1 16,0 0 0-16,0 0 0 16,0 0 1-16,0 0 0 15,0 0-1-15,0 0 0 16,0 0 0-16,0 0 0 16,0 0 0-16,0 0 0 15,0 0 3-15,0 0-6 16,0 0 3-16,0 0 0 15,0 0 1-15,0 0 0 0,0 0-1 16,0 0-2-16,0 0 2 16,0 0 1-16,0 0-1 15,0 0 2-15,0 0-3 16,0 0 2-16,0 0-1 16,0 0 1-16,0 0-1 15,0 0 6-15,0 0-3 16,0 0-2-16,0 0 1 15,0 0-2-15,0 0 3 16,0 0-1-16,0 0-2 16,0 0-1-16,0 0 1 15,0 0 2-15,0 0-2 16,0 0 4-16,0 0-3 0,0 0 0 16,0 0 3-1,0 0-3-15,0 0 3 0,0 0-4 16,0 0 2-16,0 0-2 15,0 0 1-15,0 0 1 16,0 0-2-16,0 0 1 16,0 0-2-16,0 0 2 15,0 0-1-15,0 0 0 16,0 0 0-16,0 0 0 16,0 0 1-16,0 0-1 15,0 0-1-15,0 0 1 16,0 0 0-16,0 0 1 0,0 0-1 15,0 0 2-15,0 0-2 16,0 0 1-16,0 0 1 16,0 0 1-16,0 0 3 15,0 0-4-15,0 0 5 16,0 0-5-16,0 0 2 16,0 0 0-16,0 0 1 15,0 0-3-15,0 0 1 16,0 0 1-16,0 0-3 15,0 0 2-15,0 0-1 16,0 0-2-16,0 0 0 16,0 0 0-16,0 0 0 15,0 0 1-15,0 0-1 16,0 0 0-16,0 0 1 16,0 0-1-16,0 0 0 0,0 0-1 15,0 0 1-15,0 0 0 16,0 0 0-16,0 0 0 15,0 0 0-15,0 0 1 16,0 0-1-16,0 0 0 16,0 0 0-16,0 0 0 15,0 0-1-15,0 0 1 16,0 0 0-16,0 0 1 16,0 0-1-16,0 0 0 15,0 0-1-15,0 0 0 16,0 0 1-16,0 0 1 15,0 0-1-15,0 0 1 0,0 0-1 16,0 0-2-16,0 0 2 16,0 0 0-16,0 0 1 15,0 0-2-15,0 0 1 16,0 0 0-16,0 0-1 16,0 0 1-16,0 0 0 15,0 0-1-15,0 0 1 16,0 0 0-16,0 0 0 15,0 0 0-15,0 0-1 16,0 0 1-16,0 0 0 16,0 0 0-16,0 0 0 15,0 0 0-15,0 0 0 16,0 0 0-16,0 0 0 0,0 0 0 16,0 0 0-1,0 0-2-15,0 0 4 0,0 0-2 16,0 0 0-16,0 0 0 15,0 0 0-15,0 0-2 16,0 0-5-16,0 0-15 16,0 0-20-16,0 0-8 15,0 0-34-15,0 0-78 16,0-19-310-16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5:01.6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0F0749-FC7A-466F-9848-652A013A14DE}" emma:medium="tactile" emma:mode="ink">
          <msink:context xmlns:msink="http://schemas.microsoft.com/ink/2010/main" type="writingRegion" rotatedBoundingBox="24104,13799 24320,13799 24320,14372 24104,14372"/>
        </emma:interpretation>
      </emma:emma>
    </inkml:annotationXML>
    <inkml:traceGroup>
      <inkml:annotationXML>
        <emma:emma xmlns:emma="http://www.w3.org/2003/04/emma" version="1.0">
          <emma:interpretation id="{AB32D639-DFD3-4494-AE26-AFDA69351094}" emma:medium="tactile" emma:mode="ink">
            <msink:context xmlns:msink="http://schemas.microsoft.com/ink/2010/main" type="paragraph" rotatedBoundingBox="24104,13799 24320,13799 24320,14372 24104,143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33F49B-920A-467B-93B4-2D900C0E6B2F}" emma:medium="tactile" emma:mode="ink">
              <msink:context xmlns:msink="http://schemas.microsoft.com/ink/2010/main" type="inkBullet" rotatedBoundingBox="24104,13799 24320,13799 24320,14372 24104,14372"/>
            </emma:interpretation>
          </emma:emma>
        </inkml:annotationXML>
        <inkml:trace contextRef="#ctx0" brushRef="#br0">933-833 25 0,'0'0'62'0,"0"0"-4"16,0 0 7-16,0 0-1 16,0 0-1-16,0 0 2 15,0 0-18-15,0 0-14 16,0 0-15-16,0 0-7 15,0 0-6-15,0 0-1 16,0 0-3-16,0 0 4 16,0 0-3-16,0 0 2 15,0 0 6-15,0 0 1 0,0 0 1 16,0 0-4 0,0 0 4-16,0 0-10 0,0 0-1 15,0 9 0-15,-4-3-1 16,0 7 3-16,2-9-1 15,2 2-2-15,0-2 0 16,-4-4 1-16,4 0-4 16,0 0 3-16,0 0 0 15,0 0 0-15,0 0 1 16,0 0-2-16,0 3-8 16,0-3-19-16,0 0-19 15,0 5-40-15,0-4-47 16,0 3-37-16</inkml:trace>
        <inkml:trace contextRef="#ctx0" brushRef="#br0" timeOffset="754.9793">954-1175 164 0,'0'0'6'0,"0"0"17"0,0 0 14 15,67 189-6 1,-59-143 17-16,1-8-24 0,-8-2 1 15,-1-3-12-15,0-5 8 16,0-5 1-16,0-5 11 16,0-4-8-16,0 0-12 15,0-4 7-15,0-7 1 16,0 1 4-16,0-4-3 16,0 0-7-16,-1 0-3 15,1 0 8-15,0 0-13 16,0 0 1-16,0 0 1 15,0 0-9-15,0 0-1 16,0 0 1-16,0 0 3 16,0 0-3-16,0 0 2 15,0 0-9-15,0 0 5 0,0 0 2 16,0 0 0 0,0 0 3-16,0 0-3 0,0 0 0 15,0 0-4-15,0 0 3 16,0 0 1-16,0 0 4 15,0 0-2-15,0 0-2 16,0 0-5-16,0 0 5 16,0 0 0-16,0 0 3 15,0 0-3-15,0 0 0 16,0 0-3-16,0 0 3 16,0 0 0-16,0 0-24 15,-9 15-22-15,5-10-24 0,-3 4-62 16,2-5-72-1</inkml:trace>
        <inkml:trace contextRef="#ctx0" brushRef="#br0" timeOffset="1758.0887">1089-649 87 0,'0'0'27'0,"0"0"-3"16,0 0 26-16,0 0-13 0,0 0 12 15,0 0-3 1,14 5-8-16,-14-5-15 0,0 0 12 15,0 0-14-15,0 0-5 16,0 0-6-16,0 0-4 16,0 0-2-16,0 0-2 15,0 0 3-15,0 0-3 16,0 0 3-16,0 0 3 16,0 0-1-16,0 0 4 15,0 0-8-15,0 0 2 16,0 0 0-16,5 0-3 15,-5 0-2-15,0 0 0 16,0 0 3-16,0 0-3 16,0 0 0-16,0 0 1 15,0 0 6-15,0 0-7 0,0 0 2 16,0 0-1 0,0 0 3-16,0 0 5 0,0 0 5 15,0 0-6-15,0 0 4 16,0 0-5-16,0 0 0 15,0 0 4-15,0 0-11 16,0 0 0-16,0 0 4 16,0 0-4-16,0 0 0 15,0 0 5-15,0 0-4 16,0 0 4-16,0 0-2 16,0 0 2-16,0 0 1 15,0 0 1-15,0 0-4 16,2 0-1-16,-2 0 1 0,0 0 1 15,0 0-4-15,5 0 1 16,-1 0 5-16,0 0-3 16,1 0-2-16,-5 6 11 15,0-6-12-15,3 0 5 16,-3 3 2-16,0-3-3 16,4 0 3-16,-4 0 1 15,0 0-1-15,0 0 3 16,0 0 3-16,0 0-9 15,0 0 2-15,0 0 2 16,0 0-3-16,0 0-3 16,0 0 2-16,0 0 1 15,0 0-4-15,0 0 2 0,0 0 0 16,0 0-3-16,0 0 0 16,0 0 0-16,0 6 0 15,0 2 0-15,0 6-58 16,-4-9-82-16,-63-5-390 15</inkml:trace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35.61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553F1FC-295E-4351-9645-EC23273490AA}" emma:medium="tactile" emma:mode="ink">
          <msink:context xmlns:msink="http://schemas.microsoft.com/ink/2010/main" type="writingRegion" rotatedBoundingBox="14420,11793 22055,11269 22323,15170 14688,15694">
            <msink:destinationLink direction="with" ref="{6724D95F-FBB2-4088-BF48-6A80C5D06111}"/>
          </msink:context>
        </emma:interpretation>
      </emma:emma>
    </inkml:annotationXML>
    <inkml:traceGroup>
      <inkml:annotationXML>
        <emma:emma xmlns:emma="http://www.w3.org/2003/04/emma" version="1.0">
          <emma:interpretation id="{11AB362D-2D52-4ED8-9CE0-7AE0B6B2D823}" emma:medium="tactile" emma:mode="ink">
            <msink:context xmlns:msink="http://schemas.microsoft.com/ink/2010/main" type="paragraph" rotatedBoundingBox="16581,11676 19510,11394 19581,12132 16652,1241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853F1F1-D5F9-4F22-8E63-F8DFC960A7A8}" emma:medium="tactile" emma:mode="ink">
              <msink:context xmlns:msink="http://schemas.microsoft.com/ink/2010/main" type="line" rotatedBoundingBox="16581,11676 19510,11394 19581,12132 16652,12414"/>
            </emma:interpretation>
          </emma:emma>
        </inkml:annotationXML>
        <inkml:traceGroup>
          <inkml:annotationXML>
            <emma:emma xmlns:emma="http://www.w3.org/2003/04/emma" version="1.0">
              <emma:interpretation id="{120D9D5C-D7DF-409C-8144-51BD6B39D033}" emma:medium="tactile" emma:mode="ink">
                <msink:context xmlns:msink="http://schemas.microsoft.com/ink/2010/main" type="inkWord" rotatedBoundingBox="16581,11676 19102,11434 19173,12171 16652,12414">
                  <msink:destinationLink direction="with" ref="{669BD822-D5CF-4C1B-9311-3A4485C12A87}"/>
                  <msink:destinationLink direction="with" ref="{3917B616-3CC8-4C6B-BB48-47654C23E2D0}"/>
                  <msink:destinationLink direction="with" ref="{D9FDF912-4534-4ED9-9B27-F7ABE2BB5BA1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924-2431 315 0,'0'0'32'16,"0"0"-9"-16,0 0 17 15,0 0-14-15,0 0-20 16,0 0 0-16,72-71-4 16,-34 71 1-16,4 0 5 15,-6 0-7-15,5 24 3 16,-11 13 4-16,4 14-7 16,-15 4 5-16,-3 6 1 0,-12-7 7 15,-4 8 20 1,0 2-1-16,-20-9-8 15,-18-8-2-15,2-1 1 0,2-11-7 16,8-4-15-16,9-9 11 16,-2-8-8-16,10-10-4 15,5 7-1-15,4-7-4 16,0 9-88-16,0-7-54 16,0-6-144-16</inkml:trace>
          <inkml:trace contextRef="#ctx0" brushRef="#br0" timeOffset="-344.08">1125-2315 247 0,'0'0'72'0,"0"0"6"16,0 0 6-16,0 0-10 15,0 0-14-15,0 0-12 16,-13-15-8-16,9 15-11 15,2 0-24-15,-2 0-5 16,0 0-1-16,-1 22-1 0,1 15 2 16,1 14 12-16,2 0-5 15,-8-8-7-15,5-8 0 16,-2-5 8-16,2-2-8 16,4-11-29-16,0 2-40 15,0-8-19-15,0-2-40 16,-9-9-94-16</inkml:trace>
          <inkml:trace contextRef="#ctx0" brushRef="#br0" timeOffset="719.6591">1643-2005 275 0,'0'0'39'15,"0"0"-20"-15,0 0 42 16,0 0-15-16,0 0-26 15,25-181 14-15,-25 143-7 16,0 15 15-16,0 6-12 16,-5 3-3-16,-22 1 8 15,-1 13-20-15,-8 0-8 16,1 0-7-16,-7 7 1 16,-1 34 8-16,12 3-9 15,5 1 2-15,3 5-1 16,19-7 2-16,4-7-6 0,0-8 2 15,0-4-1-15,0-5 2 16,13-11-9-16,5-4 0 16,4-4 0-16,0 0 9 15,3 0 0-15,5-17 3 16,3-21-3-16,-2 6 6 16,-2 0-2-16,-7 13-4 15,-3 5-4-15,4 6 4 16,-6 2 5-16,2-1-5 15,1 7-9-15,6 0 9 16,3 0-2-16,2 0-3 16,-1 0-11-16,8 0-1 0,-3 0-20 15,1 0-13-15,6-24 5 16,-10-10-12-16,4-13-28 16,-14-4-33-16,-3-4 26 15,-6-5-49-15,-13-4 141 16,0 12 22-16,0 1 84 15,0 15-45-15,-4 7 5 16,-6 11 34-16,-3 6-21 16,8 12-8-16,2 0 6 15,3 0-45-15,0 0-11 16,0 0-17-16,-8 8-4 16,2 28 0-16,-9 16 16 15,9 16-8-15,2-1 4 16,4-3-9-16,0-2-1 0,0-9-2 15,0-1 0-15,0-11 0 16,0 0-3-16,4-11-75 16,2-8-16-16,4-13-53 15,-10-9-120-15</inkml:trace>
          <inkml:trace contextRef="#ctx0" brushRef="#br0" timeOffset="913.6549">1971-2396 285 0,'0'0'28'15,"0"0"-27"-15,0 0 13 0,0 0-4 16,0 0 7 0,0 0-10-16,94-86-5 0,-59 73-2 15,6 2-7-15,-8 11-64 16,-16 0-48-16</inkml:trace>
          <inkml:trace contextRef="#ctx0" brushRef="#br0" timeOffset="1366.4468">2341-2104 206 0,'0'0'16'16,"0"0"43"-16,0 0 15 15,0 0-35-15,0 0-9 16,0 0-2-16,19-86-7 16,-19 56-7-16,0 7 1 15,0 2 8-15,0 1 3 16,-5 6-3-16,-13 6-16 16,-3 6 2-16,1 2-4 15,1 0-5-15,-1 0-1 16,1 20-4-16,3 12 10 15,4 0-2-15,8 2 2 16,4-7-3-16,0-9-2 16,0 1 0-16,0-15-9 0,0 3 8 15,0-3-6-15,16-4 5 16,0 0 4-16,-7 0-3 16,9-4 2-16,-2-16 4 15,9-3-5-15,-6 12 3 16,1-1-3-16,-5 8 7 15,1 4-9-15,-5 0 2 16,8 0-8-16,1 0 1 16,5 0 4-16,-2 8-27 15,5 11 0-15,-5 0-26 16,3-2-40-16,3-3-81 16</inkml:trace>
          <inkml:trace contextRef="#ctx0" brushRef="#br0" timeOffset="2249.7925">2766-2618 317 0,'0'0'61'0,"0"0"-7"16,0 0-12-16,0 0-2 15,0 0-22-15,0 0-14 16,-64 99 5-16,60-48 4 15,4 8-3-15,0-3 5 16,0 6-5-16,0-4-2 16,0-6-7-16,4-10 0 15,11-5-1-15,1-9 1 16,1-6-1-16,-1-9-5 16,-2-3 2-16,7-6-33 15,-7-4 21-15,2 0 12 16,0-8-13-16,-3-26 10 0,-7-1-14 15,-2 2 6-15,-4 0 7 16,0 5 7-16,0-1-4 16,0 2 9-16,-4 5-2 15,-6 5-3-15,1 6 0 16,6 11-2-16,3-4 2 16,0 4 0-16,0-6-5 15,0 3 2-15,0-4-8 16,12 3 11-16,2 4 0 15,5 0-1-15,-6 0-2 16,2 0 0-16,-2 0 3 16,3 7 7-16,0 10-7 0,-2 1-6 15,-1-5 6-15,-1 15 4 16,-2-12-3-16,5 2-1 16,-10-8 1-16,4-1 2 15,-2-4-3-15,2-5-2 16,-5 4 2-16,2-4 0 15,3 0-5-15,1 0 3 16,-4-9 2-16,2-26 4 16,-5 4-2-16,2-1-1 15,-1 8 5-15,0 10-8 16,-4 14 3-16,0 0-1 16,5 0 0-16,-5 0 0 0,6 0 0 15,2 0 0 1,7 0 0-16,2 0 0 0,2 7 0 15,4-3-1-15,-5-4 1 16,1 0 0-16,5 0 0 16,-6 0-2-16,6 0-16 15,-1-33-25-15,-2-15-36 16,-1 0-17-16,-5-10 16 16,-1 8-18-16</inkml:trace>
          <inkml:trace contextRef="#ctx0" brushRef="#br0" timeOffset="2587.9204">3408-2651 39 0,'0'0'68'0,"0"0"6"15,0 0 2-15,0 0-7 16,0 0-18-16,0 0 8 16,-18-11-21-16,9 11-4 15,3 0-3-15,2 0 6 0,-5 0-21 16,-3 0 0-16,7 0-4 16,-10 14-9-16,9 7-1 15,2 6 2-15,0 12-4 16,4-3-2-16,0 1 2 15,0-3 0-15,0-4-2 16,4-6-5-16,16 0 7 16,-1-1 0-16,3-4 2 15,1-4-1-15,-5 2 2 16,0-3-3-16,-2 3 0 16,0 2 3-16,-7-5-3 15,-5 4 0-15,1 3 1 0,-5-3 0 16,0 0-1-16,0 0 2 15,0 5-2-15,-9-9 0 16,0-4-9-16,-10-6-40 16,6-4-46-16,3 0-211 15</inkml:trace>
        </inkml:traceGroup>
        <inkml:traceGroup>
          <inkml:annotationXML>
            <emma:emma xmlns:emma="http://www.w3.org/2003/04/emma" version="1.0">
              <emma:interpretation id="{538FC487-152A-48BC-AF10-FE933CA7314B}" emma:medium="tactile" emma:mode="ink">
                <msink:context xmlns:msink="http://schemas.microsoft.com/ink/2010/main" type="inkWord" rotatedBoundingBox="19522,11667 19536,11665 19538,11681 19523,11682"/>
              </emma:interpretation>
              <emma:one-of disjunction-type="recognition" id="oneOf1">
                <emma:interpretation id="interp1" emma:lang="" emma:confidence="0">
                  <emma:literal>as</emma:literal>
                </emma:interpretation>
                <emma:interpretation id="interp2" emma:lang="" emma:confidence="0">
                  <emma:literal>ws</emma:literal>
                </emma:interpretation>
                <emma:interpretation id="interp3" emma:lang="" emma:confidence="0">
                  <emma:literal>we</emma:literal>
                </emma:interpretation>
                <emma:interpretation id="interp4" emma:lang="" emma:confidence="0">
                  <emma:literal>a's</emma:literal>
                </emma:interpretation>
                <emma:interpretation id="interp5" emma:lang="" emma:confidence="0">
                  <emma:literal>was.</emma:literal>
                </emma:interpretation>
              </emma:one-of>
            </emma:emma>
          </inkml:annotationXML>
          <inkml:trace contextRef="#ctx0" brushRef="#br0" timeOffset="2753.4783">3854-2547 384 0,'0'0'24'15,"0"0"16"-15,0 0-22 16,0 0-18-16,0 0-23 16,0 0-177-16</inkml:trace>
        </inkml:traceGroup>
      </inkml:traceGroup>
    </inkml:traceGroup>
    <inkml:traceGroup>
      <inkml:annotationXML>
        <emma:emma xmlns:emma="http://www.w3.org/2003/04/emma" version="1.0">
          <emma:interpretation id="{9F941E41-A01D-4A2F-903E-4E094FFEE3B0}" emma:medium="tactile" emma:mode="ink">
            <msink:context xmlns:msink="http://schemas.microsoft.com/ink/2010/main" type="paragraph" rotatedBoundingBox="14495,12716 19687,12506 19736,13708 14543,139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89A70C-E17A-4512-898A-DC05A843C0A4}" emma:medium="tactile" emma:mode="ink">
              <msink:context xmlns:msink="http://schemas.microsoft.com/ink/2010/main" type="line" rotatedBoundingBox="14495,12716 19687,12506 19736,13708 14543,13918"/>
            </emma:interpretation>
          </emma:emma>
        </inkml:annotationXML>
        <inkml:traceGroup>
          <inkml:annotationXML>
            <emma:emma xmlns:emma="http://www.w3.org/2003/04/emma" version="1.0">
              <emma:interpretation id="{468EC28E-FD9E-4A5F-9C68-2A660376F7D0}" emma:medium="tactile" emma:mode="ink">
                <msink:context xmlns:msink="http://schemas.microsoft.com/ink/2010/main" type="inkWord" rotatedBoundingBox="14495,12716 17514,12594 17562,13796 14543,13918">
                  <msink:destinationLink direction="with" ref="{BF727D80-78D2-4A16-A436-1DCA68638B05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12713.143">323-676 260 0,'0'0'143'16,"0"0"-28"-16,0 0-9 15,0 0-20-15,0 0-42 16,0 0-19-16,0-13-6 0,0 13-15 15,0 8-4 1,0 31 0-16,9 5 1 0,-3 11 9 16,2-8-2-16,0 0-1 15,-1-9-2-15,-3-11-2 16,-4-10-2-16,5-10 0 16,-5-3 0-16,0-4-1 15,0 0-4-15,0 0-19 16,0-4-14-16,0-26-97 15,-9-10-42-15,-19-3-238 16</inkml:trace>
          <inkml:trace contextRef="#ctx0" brushRef="#br0" timeOffset="312986.3802">323-676 135 0,'-104'-64'95'0,"104"64"19"16,0-7-31-16,0 0-41 15,14 1-6-15,12 2-16 16,6-2 0-16,10 2 9 16,-1 4-14-16,-6 0 3 15,0 0-18-15,-2 0 3 16,-7 14 2-16,-6 10-3 16,-9 4-1-16,-7 4 5 15,-4 6 1-15,0 9 10 16,-10-3 8-16,-21 4 1 15,-6-7-13-15,6-4-6 0,6-10-3 16,9-13-4-16,6-4 2 16,6-7-2-16,4-3-2 15,0 0-56-15,0 0-40 16,0-35-60-16</inkml:trace>
          <inkml:trace contextRef="#ctx0" brushRef="#br0" timeOffset="313256.6419">629-865 319 0,'0'0'129'0,"0"0"-96"16,0 0 11-16,0 0-23 16,0 0-16-16,0 0 29 15,23 64-1-15,-7-33-8 16,0 3-15-16,-7-1 2 15,1-2-6-15,3-1 4 16,3-9-10-16,-6-6-2 16,-4-7 2-16,-6-1-45 15,0-7-29-15,0 0-62 16,0 0-124-16</inkml:trace>
          <inkml:trace contextRef="#ctx0" brushRef="#br0" timeOffset="313714.4269">937-1138 225 0,'0'0'275'0,"0"0"-212"15,0 0 60-15,0 0-42 16,0 0-22-16,0 0-19 16,-5-6-20-16,5 6-14 15,0 6-6-15,0 29-10 16,0 12 10-16,0 14 4 16,12 4 0-16,-3 4-3 15,-5-3-1-15,-4-1 2 16,0-7-1-16,2-5 1 15,-2-8-2-15,4-18-21 0,-4-8-12 16,4-10-15-16,1-3-57 16,2-6-30-16,2 0-61 15</inkml:trace>
          <inkml:trace contextRef="#ctx0" brushRef="#br0" timeOffset="313429.1843">621-806 288 0,'0'0'86'16,"0"0"-14"-16,0 0 2 15,0 0-34-15,0 0-15 16,0 0-11-16,17-79 1 16,9 57-15-16,3 9 3 15,2-1 0-15,2 1-3 16,-7-4-6-16,7 13-46 15,-15-6-50-15,-4 6-171 16</inkml:trace>
          <inkml:trace contextRef="#ctx0" brushRef="#br0" timeOffset="313973.7267">1125-1033 424 0,'0'0'70'15,"0"0"-25"-15,0 0-8 0,0 0-24 16,0 0 14-16,0 0 3 16,32 89-3-16,-22-52-6 15,-5 0 0-15,6-4-7 16,-2 3-12-16,-3 1 5 15,0-3-1-15,-2-8-5 16,0-3-2-16,-4-3-2 16,0-12-67-16,0 3-28 15,0-11-93-15</inkml:trace>
          <inkml:trace contextRef="#ctx0" brushRef="#br0" timeOffset="-3944.0454">-811-795 166 0,'0'0'88'0,"0"0"-56"0,0 0 15 16,0 0 18-16,0-220-17 16,0 165-25-16,6 1 8 15,-2-3-10-15,-4-3 3 16,0 5-9-16,0 3 15 15,0 11-3-15,0 4-16 16,-14 8 18-16,-4 7-7 16,-5 8 1-16,-6 5 6 15,-2 5-14-15,2 4-3 16,-1 0-10-16,-6 0-2 16,5 12 5-16,-2 25-5 15,2 10 0-15,8 13 0 16,4 5 8-16,11-4-8 15,8-10 0-15,0-4-1 0,0-7-6 16,11-8 5-16,23 5-1 16,2-9-1-16,9 1 2 15,1-5 2-15,-2-2 1 16,-5 1 1-16,2 0 2 16,-2-5-3-16,-6 6-1 15,-7-1 1-15,-5-4-2 16,-8-1 1-16,-8-1-1 15,-5 7-5-15,0 0 6 16,0 9 2-16,-10-5 4 0,-23-5-1 16,7-6-1-1,1-10 10-15,0-4-12 0,11-3 3 16,-6 0-5-16,4 0 0 16,3 0-6-16,7-27 4 15,6-6 2-15,0-8 0 16,0-6 0-16,10 5-6 15,26-4-2-15,8 5-5 16,2 3 9-16,6 7-3 16,-2 7 2-16,-10-4 3 15,1 19-5-15,-11-1 0 16,-1 6-5-16,-11 4 1 16,1 0 0-16,-1 0 4 15,-4 0 0-15,-10 14 0 16,9 10 7-16,-3 3-4 0,9 1 4 15,-6-1 5 1,-4 1-2-16,5-6-3 0,2-2 2 16,0-2-2-16,-1-5-2 15,2-3-4-15,-1-6 6 16,-6 0-4-16,10-4 8 16,-4 0-4-16,3-18 3 15,9-18-1-15,-15-10 5 16,-3-7-3-16,-6 5 0 15,-4 1 0-15,0 0-4 16,0 6 3-16,-23 9 9 16,-19-1-10-16,-3 9-1 0,0 10 12 15,5 6-13-15,3 8-1 16,10 0-7-16,8 0 7 16,10 0-11-16,5 13 10 15,4 20-50-15,0 8-3 16,0 6-4-16,0-1-48 15,22-10-13-15,-4-6-112 16</inkml:trace>
          <inkml:trace contextRef="#ctx0" brushRef="#br0" timeOffset="-2988.9863">50-1013 180 0,'0'0'183'0,"0"0"-161"16,0 0 53-16,0 0-32 16,0 0-28-16,0 0-7 15,9-158 12-15,0 107-4 16,-9 0 3-16,0 4 10 16,0 1-22-16,0 14 13 15,0-2-1-15,0 17-8 16,-16 2 2-16,6 2-12 15,-9 12 6-15,0 1-7 16,3 0 1-16,-4 0 2 0,1 18-3 16,7 25 1-1,-1 4-4-15,13 3 2 0,0-3-1 16,0-6 0-16,13 10 1 16,13-17-5-16,3 2 3 15,6-5-5-15,2 3 6 16,0-1 2-16,-9-6 1 15,8 1 0-15,-17-6 2 16,1-2-2-16,-5 3-2 16,-7-6 1-16,-2 6-5 15,-6-3 5-15,0 7 0 16,0 1 7-16,-16-6-4 16,-8-2 1-16,0-10 5 15,4-7 17-15,-2-3-9 16,5 0 1-16,-3 0-11 0,4 0 4 15,10-31-10-15,2-16-1 16,4-9 5-16,0-7-11 16,0-4 3-16,8-2-19 15,21 5 7-15,-1-2-13 16,8 7 0-16,-4 1 3 16,-6 13 7-16,-1 4 4 15,-5 9 3-15,-5 12 7 16,-1 6 4-16,-10 9 2 15,1 2-2-15,-5 3-5 16,0 0 2-16,0 0-3 16,0 0-5-16,0 13 11 0,6 20 1 15,1 5 19-15,-3 7-7 16,5 2-9-16,-8-1 6 16,8 5-2-1,-2-5-3-15,5 1 1 0,-3-2 0 16,-1-6-6-16,2-12 1 15,6 5-1-15,5-14 1 16,-2-5-2-16,-3-6-1 16,-3-3-5-16,-3-4 7 15,0 0 5-15,-6 0-5 16,1 0 3-16,-4 0-1 16,3-24 12-16,5-11 0 15,-9-3 6-15,0 1-2 16,0 8-5-16,0 1 1 0,-4 7 10 15,-15 7-8-15,-10-3 0 16,3 10-10-16,-8 7 0 16,4 0-6-16,2 0-4 15,1 15-1-15,9 21 3 16,8 0-43-16,10 6-60 16,0-10-33-16,0-17-138 15</inkml:trace>
          <inkml:trace contextRef="#ctx0" brushRef="#br0" timeOffset="314586.1056">1038-1124 452 0,'0'0'29'0,"0"0"3"16,0 0 20-16,0 0-21 15,0 0 3-15,0 0-8 16,125-66-4-16,-80 47-3 15,-1 6-15-15,-10 3-4 16,1 9-1-16,6 1-26 16,-4 0-63-16,-13 0-91 15</inkml:trace>
          <inkml:trace contextRef="#ctx0" brushRef="#br0" timeOffset="314328.7759">1149-1009 331 0,'0'0'26'15,"0"0"47"-15,0 0-23 16,0 0-27-16,0 0-6 16,0 0-11-16,98-37-3 15,-83 37 0-15,-5 0 3 16,-1 5-6-16,-8 21 4 15,-1 3 2-15,0 17 2 16,0-5 15-16,-6 5-10 16,-13-7 3-16,9-7 1 15,1-6-8-15,7-6 0 16,2-10-4-16,0-3-5 0,0-1 0 16,0 3 0-16,20-9 0 15,10 0 8-15,5 0-5 16,6 0-3-16,1 0 26 15,-3-9-19-15,-4-14-7 16,0-1-27-16,-11-4-61 16,-8 2-52-16</inkml:trace>
          <inkml:trace contextRef="#ctx0" brushRef="#br0" timeOffset="314765.6456">1813-1155 270 0,'0'0'213'15,"0"0"-176"-15,0 0 25 16,0 0-45-16,0 0-14 16,0 0-3-16,42 0-30 15,-32 0-163-15</inkml:trace>
        </inkml:traceGroup>
        <inkml:traceGroup>
          <inkml:annotationXML>
            <emma:emma xmlns:emma="http://www.w3.org/2003/04/emma" version="1.0">
              <emma:interpretation id="{D1FE5CFD-81A9-4C89-B14C-DE75E4FCB6DE}" emma:medium="tactile" emma:mode="ink">
                <msink:context xmlns:msink="http://schemas.microsoft.com/ink/2010/main" type="inkWord" rotatedBoundingBox="19080,12781 19697,12756 19731,13596 19114,13621"/>
              </emma:interpretation>
              <emma:one-of disjunction-type="recognition" id="oneOf3">
                <emma:interpretation id="interp7" emma:lang="" emma:confidence="0">
                  <emma:literal>•</emma:literal>
                </emma:interpretation>
                <emma:interpretation id="interp8" emma:lang="" emma:confidence="0">
                  <emma:literal>8</emma:literal>
                </emma:interpretation>
                <emma:interpretation id="interp9" emma:lang="" emma:confidence="0">
                  <emma:literal>°</emma:literal>
                </emma:interpretation>
                <emma:interpretation id="interp10" emma:lang="" emma:confidence="0">
                  <emma:literal>0</emma:literal>
                </emma:interpretation>
                <emma:interpretation id="interp11" emma:lang="" emma:confidence="0">
                  <emma:literal>@</emma:literal>
                </emma:interpretation>
              </emma:one-of>
            </emma:emma>
          </inkml:annotationXML>
          <inkml:trace contextRef="#ctx0" brushRef="#br0" timeOffset="356206.4232">3992-1233 212 0,'0'0'65'16,"0"0"-2"-16,0 0 16 15,0 0-33-15,0 0-11 0,0 0 3 16,0 0-16-16,-12-36 1 15,8 26 0-15,-1 6 14 16,2 0-11-16,-1-5-7 16,-5 2 3-16,8 3-2 15,-4-5 2-15,1 1-11 16,-5 1 10-16,2-4-7 16,1 5-2-16,-8 3 2 15,1-12-2-15,7 11-8 16,-6-7 12-16,-5-2-9 15,1 9 2-15,6-6 0 16,-2 5 2-16,-1 1-2 16,3 0 0-16,-4-7 2 15,8 11-4-15,-6-4 0 0,-5-1-4 16,2 5 1-16,-1 0-3 16,0 0 2-16,2 0-2 15,-6 0 0-15,-1 0 2 16,2 0-4-16,-1 5 2 15,0 10-1-15,1-2 1 16,3 1-1-16,1 10 0 16,-5-2-1-16,4 6 1 15,2-4 0-15,1 7-6 16,4 1 6-16,-3 2 0 16,5 1 0-16,-2-5 2 15,4 7-2-15,5-5-4 16,0 5 4-16,0 4 0 0,0-1-1 15,0-5 1-15,0-2 0 16,5-2 0-16,8-7-3 16,6-1 3-16,-6-4 0 15,6-1 1-15,-3-1-4 16,0 4 3-16,7-12-5 16,2 5 5-16,-3-6 1 15,7 2 1-15,-10-6-2 16,8 1 0-16,-8-5-2 15,13 0 2-15,-9 0 0 16,6 0 3-16,2-13 0 16,-1-15-2-16,3-9 2 0,2 0 1 15,-7-5-4-15,-5-1 1 16,0-1 4-16,-10 0-5 16,-3 7 1-16,3-8 2 15,-10 7-2-15,-3-2 1 16,0 6-1-16,0 2 4 15,0 5-1-15,0 7-1 16,-17 1 5-16,0 2-5 16,-11 7 5-16,5-8-4 15,-5 9-4-15,1 3 2 16,1 2 5-16,-8 4-7 16,8 0 0-16,-3 0 0 15,7 0 0-15,1 0 1 0,-3 0-1 16,6 4 0-16,0 5-3 15,-5 6 3-15,4 8-1 16,-1 0 1-16,-1 4-5 16,7-3 5-16,-2 7 0 15,1-1-2-15,1 1 3 16,4 3-2-16,3 7-2 16,7 0 3-16,-5-1 0 15,5 0-3-15,0 2 1 16,0-1 1-16,0 0 0 15,0-12 0-15,7 6 1 16,8-6 0-16,4-5-1 16,0 0 1-16,1-7-2 15,2-7 0-15,2-2 1 0,0-7 1 16,3-1-6-16,1 0 5 16,8 0 0-16,-1 0 1 15,-5-27 0-15,5-6 0 16,-2-5 1-16,-2-5-1 15,-4 2 1-15,-3-4 0 16,-4 8 1-16,-4-5 0 16,-7 3-1-16,1-1-1 15,-10 3 4-15,0 0-2 16,0 5-1-16,0 5 1 16,0-4-2-16,-15 8 6 15,-9 2-3-15,-3-2 3 16,1 0-5-16,-7 7-1 0,-3 4 2 15,1 2-1-15,0 1 0 16,0 5-2-16,2 4 2 16,3 0-2-16,0 0 0 15,4 0 1-15,2 0 0 16,3 4-3-16,0 19 2 16,2 5-2-16,-2 9 1 15,6 3 0-15,-3 8 2 16,12-1-3-16,-2 7 2 15,8-7-2-15,0 1 3 16,0-4 0-16,0-5-3 16,4-3 3-16,10-2-1 15,11-3-1-15,0-3-7 16,1-9 6-16,7-2-5 0,2 2-2 16,0-14 2-16,7-5 5 15,1 0-6-15,4 0 8 16,1-28 1-16,-6-4 0 15,3-7 0-15,-10 3-4 16,-6-5 4-16,-11 4 1 16,-2-1 3-16,-11 3-4 15,-4 1 1-15,-1-3 8 16,0-4 0-16,0 7 1 16,-14-2-4-16,-8 5 0 0,-7 7 1 15,3 0-2-15,0 10 1 16,-8 6 1-16,10 6-1 15,-7 2-5-15,2 0-1 16,5 0 0-16,-3 0-2 16,0 20 2-16,4 8-5 15,0-7 5-15,7-1-1 16,2-1 1-16,3 4-2 16,5-4 2-16,-3 13-1 15,1-8-1-15,5-2 1 16,3 1-5-16,0-9-14 15,0 4-3-15,0-5-3 16,0 3-29-16,0-2-33 0,0-6-49 16,7-2-35-16</inkml:trace>
        </inkml:traceGroup>
        <inkml:traceGroup>
          <inkml:annotationXML>
            <emma:emma xmlns:emma="http://www.w3.org/2003/04/emma" version="1.0">
              <emma:interpretation id="{C64CFB69-4A99-4ACA-9775-D6BCFE8A75CB}" emma:medium="tactile" emma:mode="ink">
                <msink:context xmlns:msink="http://schemas.microsoft.com/ink/2010/main" type="inkWord" rotatedBoundingBox="19496,12757 19692,12750 19714,13299 19518,13307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16024.2619">3854-1402 306 0,'0'0'89'16,"0"0"9"-16,0 0-24 15,0 0-21-15,0 0-4 16,0 0-24-16,-5 0-13 15,5 4-2-15,-4 15-10 16,4 12 0-16,0 10 8 16,0 10-5-16,0 1 0 15,0 2 1-15,0-3 4 0,0 2-8 16,4-8 0 0,7-8 2-16,-6-7 0 0,0-16-1 15,-5-1-2-15,0-13 1 16,0 0 0-16,0 0 3 15,0 0 2-15,0-5 5 16,0-27 12-16,0-11-13 16,0-3-6-16,4-1 2 15,-4 7 3-15,0 5-3 16,0 9-5-16,0 8 4 16,0 8-3-16,0 6 0 15,0 4-1-15,0 0 0 16,0 0-1-16,0 0-4 15,4 0-1-15,8 27 2 16,3 9 4-16,3-2 3 0,-7-1-1 16,4-2-2-16,-9-1 0 15,7-9 2-15,-5-7-2 16,-8-9 1-16,0-5-1 16,0 0 0-16,0 0 2 15,0 0 4-15,0 0 3 16,0-13-5-16,0-20 4 15,0-9-8-15,0-4 0 16,0 0 1-16,0 9 2 16,0 14-2-16,0 8 5 15,0 7 5-15,0 7 1 0,0 1-7 16,0 0-5-16,0 0-3 16,0 0-4-16,0 0 1 15,0 1 6-15,0 18-5 16,0 8 7-16,0-9-2 15,0 1 5-15,4 5-5 16,3-10-2-16,-2-6 2 16,-5 2 0-16,4-3 0 15,0-7 2-15,-4 0-2 16,0 0 1-16,0 0 2 16,0 0-4-16,0 0 1 15,0 0 0-15,0 0 9 16,0 0-9-16,0 0 0 15,0 0 0-15,0 0 0 0,0 0 4 16,0 0-4-16,0 0 5 16,0 0-5-16,0 0-1 15,0 0-1-15,0 0 2 16,0 0 0-16,0 0-7 16,5 0-22-16,0 0-29 15,8 0-105-15,3 0-62 16</inkml:trace>
          <inkml:trace contextRef="#ctx0" brushRef="#br0" timeOffset="312010.9457">4000-1463 288 0,'0'0'140'0,"0"0"-74"16,0 0 21-16,0 0-11 16,0 0-3-16,0 0-18 15,0 0-16-15,0 0-15 16,0 0-10-16,0 0-7 15,0 0-4-15,0 8-3 16,0 15-1-16,0 15 1 16,0-6 1-16,0 3-1 0,0-4 2 15,0 0-5-15,0-3 3 16,0-10 0 0,0 2 2-16,0-16 2 0,0 1-6 15,0-5 2-15,0 0 0 16,0 0 4-16,0 0 1 15,0 0 10-15,0 0-1 16,0 0 10-16,0-23-18 16,-13-5-3-16,-6 4-3 15,6-7 5-15,7 7-4 16,2 2-1-16,0 13-1 16,4 5 1-16,0-3 0 15,0 7-4-15,0 0 2 16,0 0 0-16,0 0-4 15,0 0 5-15,0 0-11 0,0 0 7 16,0 14 5 0,0 14 0-16,4-9 1 0,6 9-2 15,-1 0 1-15,-2-5 0 16,-2-10 1-16,-1 1-1 16,-4-9 1-16,0-1-2 15,7-4 5-15,-7 0-8 16,0 0 8-16,0 0-4 15,0 0 6-15,0 0 0 16,0 0 7-16,0-13 1 16,0-10-7-16,0-5-5 15,0-5-1-15,0 6 1 0,0 6 0 16,0 4-2-16,0 17 0 16,0-3 3-16,0 3-3 15,0 0-1-15,0 0 1 16,0 0-5-16,0 0 5 15,0 0-1-15,0 0-9 16,0 3 7-16,0 25 2 16,0 0 2-16,0 3-4 15,0-3 6-15,0-4-4 16,0-5 1-16,0-4 0 16,0-8 0-16,0-3 0 15,0-2 0-15,0-2 0 16,0 0 2-16,0 0 1 0,0 0 1 15,0 0-4-15,0 0 4 16,0 0 3-16,0-9-2 16,-11-19-3-16,3-6 2 15,0 2-4-15,3 5-4 16,4 5 4-16,-4 12 1 16,5 7 1-16,0 3-4 15,0 0 0-15,0 0 1 16,0 0-8-16,0 0 4 15,0 0-3-15,0 0 6 16,0 13 0-16,0 0 2 16,5 5 1-16,1-8-1 15,-2 2 0-15,-4 3-1 16,0-6 1-16,0 6-27 0,0 8-18 16,0 1-49-16,-19-7-150 15</inkml:trace>
        </inkml:traceGroup>
      </inkml:traceGroup>
    </inkml:traceGroup>
    <inkml:traceGroup>
      <inkml:annotationXML>
        <emma:emma xmlns:emma="http://www.w3.org/2003/04/emma" version="1.0">
          <emma:interpretation id="{F998F583-B764-4077-ACBE-5DA6749954FD}" emma:medium="tactile" emma:mode="ink">
            <msink:context xmlns:msink="http://schemas.microsoft.com/ink/2010/main" type="paragraph" rotatedBoundingBox="15591,13665 22189,13212 22323,15170 15726,156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68F820B-8DF2-4456-AF68-09B016E56B56}" emma:medium="tactile" emma:mode="ink">
              <msink:context xmlns:msink="http://schemas.microsoft.com/ink/2010/main" type="line" rotatedBoundingBox="15591,13665 22189,13212 22323,15170 15726,15623"/>
            </emma:interpretation>
          </emma:emma>
        </inkml:annotationXML>
        <inkml:traceGroup>
          <inkml:annotationXML>
            <emma:emma xmlns:emma="http://www.w3.org/2003/04/emma" version="1.0">
              <emma:interpretation id="{A9BC08E6-7200-4DC5-A2C6-C7D2DD00B5C8}" emma:medium="tactile" emma:mode="ink">
                <msink:context xmlns:msink="http://schemas.microsoft.com/ink/2010/main" type="inkWord" rotatedBoundingBox="15611,13957 16776,13877 16855,15035 15691,15115">
                  <msink:destinationLink direction="with" ref="{BF727D80-78D2-4A16-A436-1DCA68638B05}"/>
                </msink:context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63311.9267">32 6 274 0,'0'0'116'15,"0"0"-6"-15,0 0 12 16,0 0-57-16,0 0-23 16,0 0-16-16,0-6-20 15,0 34-6-15,0 27 1 16,-5 20 6-16,-5 8 27 15,1 2-11-15,5-18-11 16,0-6 3-16,4-19-7 16,0-9-4-16,0-13 1 15,0-13-2-15,0-1 1 16,0-6 3-16,0 0 9 16,0 0-4-16,0 0 11 15,0-6-1-15,0-16-9 0,0-6-10 16,8 0-3-16,1 5 0 15,6 8-1-15,8-4 1 16,4 12-11-16,10 7 6 16,9 0 5-16,-7 0-6 15,9 0 5-15,-3 0-6 16,-10 0 5-16,3 3-9 16,-15 1 11-16,-3-4-3 15,-8 0 2-15,1 0-4 16,-7 0 0-16,2 0 5 15,0-31 9-15,-4-14-3 16,-4-12 7-16,0 5-10 16,0-2 8-16,-4 7-6 0,-14 0 1 15,1 19-4-15,-4 2-2 16,10 12 1-16,6 4 1 16,5 6-2-16,0 4-3 15,0 0-5-15,0-2-18 16,0 2-29-16,0 0-26 15,0 0-49-15,0 0-66 16,0 0-74-16</inkml:trace>
          <inkml:trace contextRef="#ctx0" brushRef="#br0" timeOffset="263934.2709">477-45 257 0,'0'0'170'0,"0"0"-89"0,0 0-28 15,0 0-24-15,0 0-22 16,0 0-3-16,6 65 43 16,8-24-8-16,-4 9-4 15,6 2-15-15,-7 6-4 16,1-5 10-16,-5-12-18 16,5 1-5-16,-6-15-1 15,0-7-1-15,1-7-1 16,-4-2-30-16,-1-11-23 15,0 0-18-15,0 0 40 0,0-11-5 16,0-22-83 0,0-12-2-16,-1-2 66 0,-12-4 24 15,-2 0 18-15,5 10 13 16,-3-1 4-16,6 10 39 16,-3 9 31-16,5-1 2 15,5 6-23-15,0 8-16 16,0 0-2-16,0-2-16 15,10 3-9-15,17-5 3 16,9 14-4-16,-4 0 3 16,0 0-7-16,-5 0-5 15,1 4 0-15,-9 15-3 16,-3 3-1-16,-8 2-4 16,-3 4 4-16,-5-5 4 15,0 9 20-15,0 1 14 16,0 9-1-16,-18-7 1 0,2-1-15 15,6-6-5-15,1-9 0 16,9-2-5-16,-7-6 5 16,7-2-14-16,0-5 0 15,0 10-3-15,0-9 1 16,16 7-7-16,10-2 9 16,8-6 7-16,5-2-7 15,-2-2-4-15,7 0-9 16,-1 0 1-16,0-10-49 15,-14-4-63-15,-5-9-31 16,-19 6-135-16</inkml:trace>
          <inkml:trace contextRef="#ctx0" brushRef="#br0" timeOffset="264221.0254">0-176 478 0,'0'0'81'15,"0"0"-16"-15,0 0-2 16,0 0-16-16,0 0-23 16,0 0-13-16,110-35 14 0,-42 20-5 15,0 6-13 1,5-9 1-16,1 3 0 0,-3 2-7 15,-12-2 0-15,-8 15-1 16,0 0-12-16,-15 0-28 16,5 0-44-16,-15 4-78 15,-16 30-96-15</inkml:trace>
          <inkml:trace contextRef="#ctx0" brushRef="#br0" timeOffset="332860.3546">252 886 203 0,'0'0'71'16,"0"0"-2"-16,0 0-11 0,0 0-6 15,0 0-12-15,0 0-7 16,251-144-11-16,-171 98 7 15,5 4-4-15,4 0-7 16,-8-4-4-16,-7 13-6 16,-7 2-1-16,-12 1-6 15,-4 21-1-15,-24 0 1 16,-6 9-1-16,-10 0 0 16,-11 0 4-16,0 0-4 15,0 0 1-15,0 0 0 16,-23 14 4-16,-22 20 0 15,-14 11-5-15,-14-4 3 16,2 2-3-16,-4-3 0 16,14-5 0-16,8-8 1 15,26-10-1-15,8-7 7 0,15-10-7 16,4 0-9-16,0 0 6 16,0 0-10-16,34 0 13 15,10-10-5-15,7-11 13 16,7-6-13-16,-10 3 5 15,4 0 0-15,-10 1 6 16,-9 10-4-16,-12 7-1 16,-11 2-2-16,-3 4-3 15,-7 0 4-15,0 0 1 16,0 0 6-16,-12 0 11 16,-27 8-11-16,-7 20-7 15,-2-1 0-15,7-7 1 0,18-2 2 16,9-16-1-1,9 2 0-15,5-4-2 0,0 0-4 16,0 0-9-16,23 0 13 16,21 0-7-16,11 0 5 15,13-13-10-15,8-7-54 16,1-3-110-16</inkml:trace>
          <inkml:trace contextRef="#ctx0" brushRef="#br0" timeOffset="335546.9336">1163 678 16 0,'0'0'14'16,"0"0"-14"-16,0 0-12 15,0 0-6-15</inkml:trace>
        </inkml:traceGroup>
        <inkml:traceGroup>
          <inkml:annotationXML>
            <emma:emma xmlns:emma="http://www.w3.org/2003/04/emma" version="1.0">
              <emma:interpretation id="{EAF833DD-5780-4CB4-A357-F8A6B7E6D863}" emma:medium="tactile" emma:mode="ink">
                <msink:context xmlns:msink="http://schemas.microsoft.com/ink/2010/main" type="inkWord" rotatedBoundingBox="19098,13424 22189,13212 22323,15170 19232,15382">
                  <msink:destinationLink direction="with" ref="{85B5FBDB-16F7-44A8-B23A-45B4B1D37846}"/>
                </msink:context>
              </emma:interpretation>
            </emma:emma>
          </inkml:annotationXML>
          <inkml:trace contextRef="#ctx0" brushRef="#br0" timeOffset="334668.0928">3709 103 295 0,'0'0'62'0,"0"0"47"15,0 0-35-15,0 0-17 16,0 0 4-16,0 0-2 16,-23-47-22-16,14 43-5 15,2 4 11-15,5 0-13 16,-12 0-11-16,-1 0 2 16,-5 0-11-16,-5 18-4 15,2 6-5-15,-2 13 5 16,9-5-4-16,6 9-2 0,1 0 0 15,9 1-3-15,0-7-2 16,0 1 5-16,0-10 3 16,25-2-3-16,-2-4-1 15,8-7-1-15,5-9 1 16,2-4 1-16,-8 0 0 16,4 0-3-16,-7-13 7 15,2-22-4-15,2-5 5 16,-5-6-1-16,-6-5 4 15,-7 5-6-15,-9-2-2 16,-4 7 3-16,0 4 4 16,0 10-5-16,-13 3 5 15,-13 0-7-15,-3 7 7 16,-1 7-4-16,-5 2 1 0,-1 8-1 16,4 0 0-16,0 0-3 15,6 0-7-15,1 15 7 16,2 12 1-16,-2 9-1 15,9-7-4-15,10 2-1 16,6 2 0-16,0 4 5 16,0-6 4-16,0-3-4 15,0 1-1-15,21-15-2 16,1 5-1-16,11-4 3 16,-7-2 1-16,12-13-2 0,-2 0-3 15,0 0 5 1,-1 0 0-16,-2-9-1 0,-6-19-3 15,-4-10 8-15,1-5-2 16,-8-5-2-16,-10 4 3 16,-6 7 0-16,0 9-3 15,0-4-3-15,-4 4 3 16,-14 6 2-16,-6 9 8 16,-4 3-10-16,-2 5 1 15,-7 5-1-15,10 0 0 16,-9 0-3-16,4 27-2 15,-2 9 5-15,4 11-1 16,5-4 1-16,5 8-2 16,11 3-1-16,9-11 3 15,0 4-7-15,0-16 7 0,0 2 0 16,9-9 0-16,16-6 0 16,5-5-6-16,5-13 3 15,6 0 1-15,1 0-6 16,-6-9 8-16,4-23 0 15,-9-9 9-15,-5-6-8 16,-1 0 1-16,-6 3-1 16,-8 0 0-16,1 2-1 15,-12 10 0-15,0 5 0 16,0-5 4-16,-12 12 5 16,-14-2-8-16,-3 9 4 15,-1 3 4-15,-1 10-8 0,-1 0-1 16,0 0 0-1,0 22-2-15,2 7-2 0,1 13 1 16,6-2 3-16,11 7 0 16,8-6-2-16,4 0-4 15,0-7 6-15,0 3-4 16,0-9 2-16,20-5 2 16,8-4 0-16,-1-4 0 15,1-8-2-15,8-7-2 16,-6 0 1-16,1 0 1 15,2 0 2-15,2-23 0 16,-9-18 1-16,3 8-1 16,-4-9 0-16,-15 5 2 15,-3-4 0-15,-2 3 1 16,-5 1-3-16,0 5 2 0,0 4-4 16,-21 0 5-16,-11 14 1 15,-10 6-2-15,0 8-2 16,-1 0-7-16,-2 0 7 15,14 26 2-15,5 4-2 16,9-4-10-16,10-7 10 16,7 5 0-16,0-2 0 15,0-2-8-15,0 1 6 16,0-1 1-16,11 8 0 16,12-6-15-16,5-3-23 15,-9 0-10-15,14-1-32 16,-7-7-23-16,3-3-18 0,-14-4-80 15</inkml:trace>
          <inkml:trace contextRef="#ctx0" brushRef="#br0" timeOffset="335869.0735">3941 695 12 0,'0'0'47'16,"0"0"11"-16,0 0-28 15,0 0-16-15,0 0-13 16,0 0-2-16,-25 0-24 16</inkml:trace>
          <inkml:trace contextRef="#ctx0" brushRef="#br0" timeOffset="131822.4976">5490-172 189 0,'0'0'471'0,"0"0"-437"16,0 0 3-16,0 0 49 16,0 0-44-16,0 0-23 0,32-46-16 15,-25 46 4-15,-3 0-14 16,5 0 1-16,-6 0-22 15,-3 24-34-15,0 45-65 16,-20 34 3-16,-61 17-355 16</inkml:trace>
          <inkml:trace contextRef="#ctx0" brushRef="#br0" timeOffset="209503.2632">5483-301 371 0,'0'0'6'0,"0"0"-6"15,0 0 6-15,0 0 20 16,0 0 10-16,0 0-23 15,-134 28 1-15,134-28-10 16,0 0-4-16,0 0 0 16,0 0-6-16,0 0 4 15,31 0 2-15,21-23 1 0,19-20 0 16,19-12 7-16,16-13-8 16,13 2 1-16,1-4 0 15,-5 15-1-15,-17 13 1 16,-21 11-1-16,-17 17-3 15,-28 7-20-15,-15 7-10 16,-17 0-15-16,0 39 11 16,-45 21 37-16,-33 17-3 15,-18 13 3-15,-20 7 0 16,-22 1 4-16,-4-3-4 0,-7-1 0 16,15-19-4-1,28-16 4-15,35-22 22 0,36-23 7 16,27-14-14-16,8 0-9 15,16-9-6-15,47-46 4 16,27-14-4-16,26-15-1 16,15 6 1-16,-2 8-8 15,-1 4-21-15,-18 11-9 16,-20 14-3-16,-19 18-22 16,-20 8-6-16,-24 15-20 15,-19 0 37-15,-8 4 52 16,-16 35 5-16,-39 11 51 15,-19 10-12-15,-6-4-5 0,-6 5-15 16,6-10-8 0,11-11 11-16,22-16-2 0,18-9-2 15,24-11-17-15,5-4-6 16,5 0-21-16,50-15 19 16,21-22 2-16,9-10 0 15,4-3 0-15,-8 4-25 16,-2 9-19-16,-16 9 11 15,-16 15-14-15,-11 7 23 16,-17 6-3-16,-15 0 10 16,-4 13 17-16,0 25 11 15,-35 5 30-15,-12-3-19 0,-9 6 14 16,-6 1 6 0,-6 1-17-16,13-12 5 15,20-13 4-15,15-9 20 16,18-14-20-16,2 0-34 0,0 0-21 15,47-18 11-15,12-24 10 16,15 0 0-16,-3 4-3 16,-6 2-31-16,-5 12-6 15,-15 6 28-15,-10 13-1 16,-21 5-20-16,-10 0 0 16,-4 1 18-16,0 27 15 15,-14 4 13-15,-21-1 9 16,-10 7 16-16,2-5-20 15,8-4-5-15,3-8 5 16,13-11 24-16,10-10-29 0,9 0-1 16,0 0-12-1,0 0-28-15,28-18 21 0,17-14-15 16,1-2-14-16,-6 6-46 16,-10 9-13-16</inkml:trace>
          <inkml:trace contextRef="#ctx0" brushRef="#br0" timeOffset="209845.8481">6324-45 149 0,'-55'27'79'16,"0"-5"-37"-16,8-2 21 15,14-3 1-15,13-17-40 16,18 7-6-16,2-7-18 15,0 0-16-15,22 0-9 16,26-28 15-16,11-6-18 16,4-2-37-16,-8 8-5 0,-12 0-29 15,-8 14-10-15</inkml:trace>
          <inkml:trace contextRef="#ctx0" brushRef="#br0" timeOffset="209662.3363">6324-45 61 0,'0'0'51'16,"0"0"-8"-16,0 0-13 15,0 0 18-15,0 0-29 16,0 0-15-16,-142 106-4 0,142-106-31 16,32-13 30-16,11-29-1 15,12 1-42-15,-8 3-10 16,-4 5-70-16</inkml:trace>
          <inkml:trace contextRef="#ctx0" brushRef="#br0" timeOffset="210565.7957">6398-77 87 0,'0'0'16'0,"0"0"42"15,0 0-7-15,0 0-11 16,0 0 8-16,0 0-10 16,-129 77-33-16,129-77-5 15,0 0-6-15,0-4-3 16,27-15 5-16,10-12-8 16,3 3-20-16,1-2 21 0,-6 3-27 15,0 9 6-15,-6-1 17 16,-5 4-30-16,-9 8 20 15,-8 1 16-15,-7 6 9 16,0 0 6-16,0 0 75 16,0 0-26-16,-26 28 0 15,-6-4-8-15,-3 8-4 16,6-4 5-16,6-5-25 16,7 1-17-16,10-14-5 15,2-6 2-15,4-4-1 16,0 0-2-16,0 0-29 15,0 0-16-15,6 0 32 16,14 0 13-16,3 0-3 0,-3-10 3 16,-4 6-11-1,-5 4-10-15,-7 0-13 0,-4 0-6 16,0 0 31-16,0 0 9 16,0 0 6-16,-6 22 14 15,-23 1-2-15,3 5-1 16,-3 0 8-16,4-9-5 15,6-6-1-15,8-3-17 16,5-5 1-16,6-1 3 16,0-4-6-16,0 0-6 15,0 0-54-15,6 0 24 16,24-9 27-16,15-14-9 0,-6 4-7 16,1 0-9-1,-8 6 0-15,-14 2-15 0,-6 11 32 16,-12 0 15-16,0 0 2 15,0 0 33-15,0 0 38 16,-7 0-36-16,-16 15 11 16,-2-2 9-16,3 6-34 15,6-9 4-15,3-5-18 16,7-1-1-16,0-4 1 16,6 0-6-16,0 0-1 15,0 0-2-15,0 0-24 16,0 0-9-16,0 0-2 15,16 0 6-15,9-9 9 16,4-5-28-16,-11-1-42 16</inkml:trace>
          <inkml:trace contextRef="#ctx0" brushRef="#br0" timeOffset="192931.9288">6539-740 187 0,'0'0'35'0,"0"0"-20"15,0 0 0 1,0 0 42-16,0 0-13 0,0 0-18 15,0 0-4-15,-2-20 7 16,-2 16-7-16,4 4 14 16,0 0-15-16,0 0-1 15,0 0 4-15,0 0-9 16,0 0-8-16,0 0 7 16,0 0-4-16,0 0-6 15,0 0 4-15,0 0 1 16,0 0 0-16,0 0 6 15,0 0-4-15,-4 0-1 16,4 0 0-16,0 0-1 16,0 0-8-16,0 0 4 0,0 0-1 15,0 0-4-15,0 0 9 16,0 0-8-16,0 0-1 16,0 0 4-16,0 0-1 15,0 0-3-15,0 0 0 16,0 0 1-16,0 0 3 15,0 0 2-15,0 0-2 16,0 0 2-16,0 0-6 16,0 0 0-16,0 0 5 15,0 0-4-15,0 0-1 16,0 0 2-16,0 0 4 16,0 0-4-16,-5 0 3 15,5 0-4-15,0 0 1 0,0 0 2 16,0 0 7-1,0 0-10-15,0 0 10 0,0 0-11 16,0 0 4-16,0 0 2 16,0 0-5-16,0 0 0 15,0 0 1-15,0 0-2 16,0 0 1-16,0 0-7 16,0 0 12-16,0 0-11 15,-3 0 5-15,3 0-30 16,0 0-3-16,-8 0-25 15,-13 10-27-15,-30-6-40 16</inkml:trace>
          <inkml:trace contextRef="#ctx0" brushRef="#br0" timeOffset="131596.1057">4424 376 358 0,'0'0'6'16,"0"0"-6"-16,0 0 4 16,0 0 6-16,0 0 7 15,0 0 24-15,122-41-10 16,-67 8-13-16,0 5-7 15,0-1 13-15,0 8-12 16,-7 7-3-16,-2 4-2 0,-6 7-4 16,-1 3-3-1,1 0 1-15,-5 11 3 0,-4 32 6 16,-2 13 11-16,-9 10-7 16,-6 11-2-16,-5 2-4 15,-6 0-4-15,-3-5 3 16,0-6-3-16,0-10 10 15,0-14-1-15,-3-10 3 16,-6-10 0-16,1-16 7 16,6-3 0-16,2-1-1 15,0-4 1-15,-4 0-1 16,0 0-2-16,-8 0 4 0,-4 0 1 16,-12 0-19-16,-8-14-5 15,-3-13 16-15,0-1-13 16,-8-9 1-16,-2-7 2 15,4-4-5-15,-10 1 1 16,6-4-3-16,2 0 2 16,-1 9 0-16,14 6 0 15,3 2 2-15,-1 16 2 16,9-4-6-16,11 8 9 16,-1 4-7-16,13 10 6 15,0-3-5-15,-7 3-2 16,7 0-1-16,0-4 2 15,0 4-4-15,0 0-1 16,0 0-17-16,0 0-24 16,0 0-26-16,28 0-53 0,24 4 19 15,3-4-63-15</inkml:trace>
          <inkml:trace contextRef="#ctx0" brushRef="#br0" timeOffset="136035.8457">4534 421 170 0,'0'0'10'16,"0"0"10"-16,0 0-3 15,0 0 22-15,0 0 20 0,0 0-15 16,0 0-2 0,-78 11-17-16,78-11-11 0,0 0-2 15,0 0-2-15,0 0-6 16,0 0 2-16,0 0-4 16,0 0-2-16,0 0-4 15,0 0 4-15,0 0-2 16,27 4-1-16,10 5 6 15,2 1-3-15,7-2 0 16,2 1 2-16,1 2 1 16,-4-11 0-16,2 0 0 15,-2 0 11-15,-6 0-7 16,-4 0 1-16,-5 0 2 16,2-5-2-16,-4-5-7 15,-5 5 4-15,-6 1-2 0,-7 0 4 16,-1 3-7-16,-6 1 3 15,-3 0-3-15,4 0 0 16,-4 0 1-16,0 0 0 16,0 0 1-16,0 0 7 15,0 1 1-15,0 35-4 16,0 20 12-16,0 9-10 16,0-5 1-16,0 1-5 15,0-13 5-15,0 6-8 16,0 2 4-16,0-5-1 15,0-5-2-15,0-14 2 16,0-9-3-16,0-14 1 0,0 1-2 16,0-7 0-16,0-3 2 15,0 0-1-15,0 0 3 16,0 0-4-16,0 0 10 16,0 0 10-16,0 0 9 15,0 0 3-15,0 0 2 16,-20-26-13-16,-3-12-20 15,-5-9 2-15,-2-2-3 16,-4-8-2-16,4-3 1 16,4 5-1-16,-3 7 2 15,4 12 1-15,3 3 6 16,5 1-7-16,2 4-4 0,0 1 2 16,3 13 2-1,-1 1 1-15,7 7-1 0,-7-3 7 16,10 5-7-16,-3-1 0 15,6-5 0-15,0 10 1 16,0 0-1-16,0 0-3 16,0 0-4-16,0 0 4 15,0-5-8-15,0 1-2 16,18-1 0-16,21-9 13 16,4-5-1-16,4 2 1 15,-2-1-9-15,0 2 9 16,0-5 0-16,-3-2-4 15,-10 0 0-15,-6 7 4 16,-10 8-4-16,-8 3-1 16,-8 0 1-16,0 5 4 0,5 0 6 15,-5 0-5-15,0 0 0 16,0 0-1-16,0 0-4 16,0 0 4-16,0 29-1 15,0 26 1-15,-29 9 0 16,7 21 3-16,-1-10-7 15,-2-3 6-15,5 8-2 16,5-15 0-16,4-11-4 16,2-11 4-16,8-11-1 15,-7-9 1-15,8-1 0 16,0-9 0-16,0-10-3 16,0 1 2-16,0-4-5 0,0 0 4 15,0 0 2-15,0 0-4 16,0 0 4-16,0 0 0 15,0 0 0-15,0 0 4 16,0 0-3-16,-3-7 3 16,-5-20-4-16,-2 6-5 15,-3-13-3-15,1-3 8 16,2 4-10-16,-5-8-12 16,9 10 10-16,2 7 9 15,0 6-2-15,-3 9 4 16,7 5-2-16,-5 4 3 15,5 0 0-15,0 0-1 16,0 0 0-16,0 0-1 0,0 0-6 16,0 0 1-16,0 0 0 15,0 0 0-15,0 0-4 16,0 0-4-16,0 4 13 16,0 9 2-16,0-3 0 15,0-2 0-15,5 1 1 16,2-2-1-16,-7 0 1 15,4-3 0-15,-4-2-1 16,0-2 0-16,0 0-2 16,0 0 5-16,0 0-6 15,0 0 3-15,0 4 0 16,0-4 0-16,0 0 1 0,0 0-1 16,4 0 0-1,-4 0 1-15,0 0 0 0,0 0-1 16,0 0 0-16,0 0 0 15,0 0 0-15,0 0 0 16,0 0 0-16,0 0 4 16,0 0-8-16,0 0 7 15,0 0-6-15,0 0 0 16,0 0 3-16,0 0 0 16,0 0-4-16,0 3-13 15,5-3-40-15,-4 11-23 16,8 6-22-16,-2-2 14 15</inkml:trace>
          <inkml:trace contextRef="#ctx0" brushRef="#br0" timeOffset="348212.2251">3755-222 153 0,'0'0'172'0,"0"0"-155"16,0 0 67-16,0 0-48 16,0 0-16-16,0 0 7 15,0 0 11-15,106 215-11 16,-86-148 0-16,-5-2 8 15,-6-4-14-15,-5-6 0 16,0-8-3-16,-4-13 8 16,0-11-4-16,0-19 3 0,0 0-7 15,0-4 15-15,0 0 13 16,0 0-6-16,0-42-8 16,-4-14-29-16,-15-13 4 15,-1-6-6-15,-1 1 2 16,7 2-3-16,-6 1 0 15,1 14 0-15,3 9-4 16,4 18 4-16,3 9 2 16,9 10 4-16,-4 11-6 15,4 0 0-15,-4 0-2 16,4 0-11-16,0 18 7 16,-2 33 3-16,-2 18 3 15,-9 16 0-15,1-7 0 0,1-8 1 16,2-15 2-1,5-8-3-15,4-19 0 0,0-15 0 16,0-3 0-16,0-10 0 16,0 0-1-16,0 0 1 15,0 0 6-15,0-13 0 16,0-25 9-16,0-17-9 16,0-15-4-16,0-1-1 15,-2-2 0-15,-6 3-1 16,3 15 1-16,1 14 0 15,4 21-2-15,0 17 3 16,-3 3-3-16,3 0 1 0,0 0-5 16,0 0 0-1,0 32-3-15,0 24 5 0,0 13 3 16,12 10 3-16,-4-1-3 16,-2-9 0-16,-2 3 3 15,1-18-3-15,-2-3 0 16,-3-18 0-16,0-11 1 15,0-13-1-15,0-9 0 16,0 0 1-16,0 0 4 16,0 0-1-16,0-13 0 15,0-37 0-15,0-15-3 16,0-10-2-16,-3-5 2 16,-10-7-1-16,3 3 0 15,-6 9 1-15,2 16-1 16,7 28 0-16,7 16 1 0,0 10-1 15,0 5-4-15,0 0 1 16,0 0-7-16,0 38 4 16,0 21 5-16,7 11 1 15,5 8 2-15,-6 6-2 16,-3 0 1-16,-3 4-1 16,4-9 2-16,1-10-1 15,-1-17-1-15,2-21 0 16,-2-7 0-16,-4-20-1 15,4 0 1-15,-4-4 0 16,0 0 0-16,0 0 1 16,0-8 6-16,5-43-3 0,-2-19 0 15,1-13-4-15,8-6 3 16,-12 2-3-16,0 4 0 16,0 13 0-16,0 14 2 15,0 23-1-15,0 20-1 16,0 9 2-16,0 4-2 15,0 0-2-15,0 0-2 16,0 36-2-16,0 20 1 16,4 32 5-16,5 10 2 15,-1 4-2-15,-2 9 0 16,-2-10 1-16,5-12 0 16,-2-17-1-16,2-20 0 15,-7-19 0-15,8-24-1 0,-6-5 0 16,-4-4 0-16,0 0 1 15,4 0 0-15,7-41 4 16,0-33 6-16,4-23-1 16,-2-13-4-16,-6-3 2 15,-7 6-3-15,0 10-4 16,0 10 3-16,0 17-1 16,-7 29-2-16,-2 26 1 15,9 6 2-15,0 9 4 16,0 0-4-16,0 0-3 15,0 9-6-15,0 47-1 16,0 27 7-16,0 18 0 16,0 13 2-16,0 0-2 0,-4 3 0 15,-2-7 1-15,2-17-1 16,-1-18-1-16,5-24 1 16,0-24 1-16,0-17-1 15,0-6 0-15,0-4-1 16,0 0 1-16,0-14 0 15,0-41 8-15,0-38-8 16,0-18 1-16,0-10 1 16,0 9-2-16,0 17 0 15,0 23 1-15,0 21-1 16,0 18 0-16,0 29-1 16,0 4 1-16,0 0-2 15,0 0-2-15,0 11-5 16,19 24 6-16,1 21 6 0,-4 13-2 15,-7 11 1-15,-9 16-1 16,0 3-1-16,0 2-33 16,-30-13-49-16,-30-23-141 15</inkml:trace>
          <inkml:trace contextRef="#ctx0" brushRef="#br0" timeOffset="42660.2413">5219-912 193 0,'0'0'4'0,"0"0"16"15,0 0 23-15,0 0 2 16,0 0-1-16,0 0-9 15,0 0 5-15,-25 5-23 16,25-5 8-16,0 0 3 16,0 0-2-16,0 0 5 15,0 0-10-15,0 0-3 16,0 0-6-16,0 0-6 16,0 0 0-16,0 0-5 0,0 0-1 15,0 0 0-15,0 0 0 16,0 0-8-16,16 0 7 15,22 0 2-15,4 0-1 16,7 0 0-16,11 0 7 16,3 0-7-16,0 0 0 15,5 0 0-15,-9 0 0 16,-3 0 1-16,-10 0-7 16,-7 0 7-16,-4 0-1 15,-5 0 7-15,-9 0-7 16,-5 0 1-16,-3 0-1 0,-9 0 2 15,-2 0-1 1,2 0 1-16,0 0-3 0,2 0 2 16,-5 0 3-16,4 0 5 15,-5 0-4-15,0 0-4 16,0 0 5-16,0 0-4 16,0 0 7-16,0 0-9 15,0 0 1-15,0 0-1 16,0 0 0-16,0 0 0 15,0 0 2-15,0 0-2 16,0 0 3-16,0 0-3 16,0 0 1-16,0 0-1 15,0 0 0-15,0 0 1 16,0 0-1-16,0 0 0 0,0 0-1 16,0 0-20-16,4 0-18 15,1 0-56-15,-1 0-47 16,-4 0 12-16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59.0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211F55-FB6D-4BFA-BB16-ABE5F27FF606}" emma:medium="tactile" emma:mode="ink">
          <msink:context xmlns:msink="http://schemas.microsoft.com/ink/2010/main" type="writingRegion" rotatedBoundingBox="24952,15053 24971,14102 25430,14112 25410,15062"/>
        </emma:interpretation>
      </emma:emma>
    </inkml:annotationXML>
    <inkml:traceGroup>
      <inkml:annotationXML>
        <emma:emma xmlns:emma="http://www.w3.org/2003/04/emma" version="1.0">
          <emma:interpretation id="{B60742E8-A5A4-474D-8D01-48C99FF94CF3}" emma:medium="tactile" emma:mode="ink">
            <msink:context xmlns:msink="http://schemas.microsoft.com/ink/2010/main" type="paragraph" rotatedBoundingBox="24952,15053 24971,14102 25430,14112 25410,150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B0476D-EB9D-422D-9CF4-D69658409720}" emma:medium="tactile" emma:mode="ink">
              <msink:context xmlns:msink="http://schemas.microsoft.com/ink/2010/main" type="line" rotatedBoundingBox="24952,15053 24971,14102 25430,14112 25410,15062"/>
            </emma:interpretation>
          </emma:emma>
        </inkml:annotationXML>
        <inkml:traceGroup>
          <inkml:annotationXML>
            <emma:emma xmlns:emma="http://www.w3.org/2003/04/emma" version="1.0">
              <emma:interpretation id="{C371FC9A-9EB6-4053-8718-CDB8D4B65798}" emma:medium="tactile" emma:mode="ink">
                <msink:context xmlns:msink="http://schemas.microsoft.com/ink/2010/main" type="inkWord" rotatedBoundingBox="24952,15053 24971,14102 25430,14112 25410,15062">
                  <msink:destinationLink direction="to" ref="{FE97FA97-EA29-4127-A487-3A2497C5987F}"/>
                </msink:context>
              </emma:interpretation>
            </emma:emma>
          </inkml:annotationXML>
          <inkml:trace contextRef="#ctx0" brushRef="#br0">1814-310 258 0,'0'0'0'0,"0"0"-1"0,0 0 1 15,0 0 1-15,0 0 2 16,0 0 11-16,93-115-14 16,-67 67-18-16,3-3-41 15,-7-3-20-15</inkml:trace>
          <inkml:trace contextRef="#ctx0" brushRef="#br0" timeOffset="-343.084">1834-468 317 0,'0'0'26'0,"0"0"32"16,0 0-12-16,0 0-32 15,0 0-14-15,0 0 0 16,9 0 1 0,-2 0-1-16,2 24 7 0,0 13-2 15,-4-10-4-15,0 1-1 16,-5 4-23-16,0-13-67 15,0 5-78-15</inkml:trace>
          <inkml:trace contextRef="#ctx0" brushRef="#br0" timeOffset="-188.4944">1834-468 194 0,'-55'-41'7'0,"71"14"-1"15,7 7 23-15,2-8-26 16,0 10-3-16,-7 0-17 16,-2 3-71-16</inkml:trace>
          <inkml:trace contextRef="#ctx0" brushRef="#br0" timeOffset="217.418">2043-824 104 0,'0'0'49'0,"0"0"35"16,0 0 29-16,0 0-14 15,0 0-41-15,0 0 8 16,0-42-25-16,0 71-21 16,0 20 5-16,0 3-14 15,-9 7-2-15,7 3 5 0,-3 1-7 16,5-2-3-16,0-1 4 15,0-5 1-15,0 2-7 16,0 4-1-16,0-10-1 16,0-3 0-16,7-13-69 15,2-12-57-15,0-19-50 16,-6-4-85-16</inkml:trace>
          <inkml:trace contextRef="#ctx0" brushRef="#br0" timeOffset="578.5029">2107-473 194 0,'0'0'203'15,"0"0"-157"-15,0 0 16 16,0 0-40-16,0 0-13 16,0 0-7-16,0 48 5 15,0-21-6-15,0-3 5 16,0 4-3-16,0-10-2 15,7-5 4-15,2 1-7 16,1-10 4-16,3 1-4 16,3-5-3-16,-4 0-9 15,2 0-17-15,6-36 8 16,-9-6 19-16,-3-3-15 16,2 2 6-16,-10 5-5 15,0 6 18-15,0 10 0 16,0 2 3-16,-20 16 1 0,0-6 10 15,1 7-6-15,5 3-8 16,3 0-8-16,0 13 5 16,2 22-28-16,3-1-63 15,-7 9-20-15</inkml:trace>
          <inkml:trace contextRef="#ctx0" brushRef="#br0" timeOffset="879.6075">1975-2 238 0,'0'0'31'15,"0"0"-5"-15,0 0 17 16,0 0-34-16,0 0-9 16,0 0 3-16,18-7-3 15,-14 14 14-15,-1 6 5 16,1 2-18-16,0 2 0 16,-4-3-2-16,0-1 1 15,0-3-60-15,0-6-84 0</inkml:trace>
          <inkml:trace contextRef="#ctx0" brushRef="#br0" timeOffset="1057.8455">1974-7 117 0,'18'31'151'16,"-18"-34"-149"-16,5 3 21 15,2-4 9-15,6 0 1 16,2-3-8-16,0 5-13 15,-3-5 0-15,3 3-10 16,1-3-2-16,-3-6-21 0,-6-1-138 16</inkml:trace>
        </inkml:traceGroup>
      </inkml:traceGroup>
    </inkml:traceGroup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4:40.37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786100-6F65-4D80-86D4-E370ECE46466}" emma:medium="tactile" emma:mode="ink">
          <msink:context xmlns:msink="http://schemas.microsoft.com/ink/2010/main" type="writingRegion" rotatedBoundingBox="21143,13022 19486,16480 18495,16006 20152,12548"/>
        </emma:interpretation>
      </emma:emma>
    </inkml:annotationXML>
    <inkml:traceGroup>
      <inkml:annotationXML>
        <emma:emma xmlns:emma="http://www.w3.org/2003/04/emma" version="1.0">
          <emma:interpretation id="{88811C09-22D9-4048-B26C-53EDD3DD9E96}" emma:medium="tactile" emma:mode="ink">
            <msink:context xmlns:msink="http://schemas.microsoft.com/ink/2010/main" type="paragraph" rotatedBoundingBox="21143,13022 19486,16480 18495,16006 20152,125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D3764E-2700-4385-A580-5E29A61BD10E}" emma:medium="tactile" emma:mode="ink">
              <msink:context xmlns:msink="http://schemas.microsoft.com/ink/2010/main" type="line" rotatedBoundingBox="21143,13022 19486,16480 18495,16006 20152,12548"/>
            </emma:interpretation>
          </emma:emma>
        </inkml:annotationXML>
        <inkml:traceGroup>
          <inkml:annotationXML>
            <emma:emma xmlns:emma="http://www.w3.org/2003/04/emma" version="1.0">
              <emma:interpretation id="{CF4821F2-A82E-4E81-84F2-A5BF974DBB38}" emma:medium="tactile" emma:mode="ink">
                <msink:context xmlns:msink="http://schemas.microsoft.com/ink/2010/main" type="inkWord" rotatedBoundingBox="21143,13022 19486,16480 18495,16006 20152,12548">
                  <msink:destinationLink direction="to" ref="{FE97FA97-EA29-4127-A487-3A2497C5987F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5223-853 176 0,'0'0'15'0,"0"0"27"16,0 0 18-16,0 0 5 0,0 0-25 16,0 0-4-16,-29 0-4 15,29 0-9-15,0 0 8 16,0 0-7-16,-4 0 1 16,4 0-1-16,0 0-3 15,0 0 1-15,0 0-10 16,0 0 5-16,0 0-2 15,0 0-13-15,0 0 8 16,0 0-1-16,0 0-8 16,-2 0 0-16,2 0-1 15,0 0 5-15,0 0-1 16,-4 0-4-16,0 0 3 0,-4 0-2 16,-5 0-1-16,7 5 1 15,-4 1-1-15,6-3 0 16,-2-1 0-16,2 2-1 15,-5 5 1-15,6-4 0 16,-6 0 1-16,5-1 1 16,0 0-2-16,2-4 0 15,-2 5-2-15,0-5 2 16,-2 0-3-16,6 6-3 16,-5-6 0-16,4 4-2 15,-3-1 1-15,-1 7-2 16,-2 1-16-16,-2 2 6 15,-1 5-5-15,-3-1-14 0,4 3-10 16,-9 3-7-16,3 0 19 16,-5-5-7-16,2-2 4 15,1-3 13-15,4 2-12 16,-7 2 8-16,4-3-7 16,1-4-23-16,-1-3-66 15</inkml:trace>
          <inkml:trace contextRef="#ctx0" brushRef="#br0" timeOffset="324.1392">5069-756 203 0,'0'0'46'16,"0"0"-44"-16,0 0 43 15,0 0 22-15,0 0-36 16,0 0 1-16,-35 33-17 16,22-18-4-16,-3-2-1 15,1 6-4-15,-4 0-6 16,-5 0 2-16,1 0-2 15,-1-2-7-15,-3 7 0 16,3-6-25-16,5-5-18 0,-6-3-44 16,4-9-25-16</inkml:trace>
          <inkml:trace contextRef="#ctx0" brushRef="#br0" timeOffset="16711.9225">4099-861 36 0,'0'0'34'16,"0"0"-31"-16,0 0-2 15,0 0-1-15,0 0 4 16,0 0-2-16,65-4 2 15,-36 17 12-15,-3 10-2 16,2-4-14-16,-5 0 3 16,-3-6-3-16,5-2-17 15,-15-11-73-15</inkml:trace>
          <inkml:trace contextRef="#ctx0" brushRef="#br0" timeOffset="-562.4431">5403-1226 34 0,'0'0'38'16,"0"0"-32"-16,0 0 13 15,0 0 9-15,0 0-12 16,0 0-3-16,0 0 14 16,-74 62-4-16,65-53-13 15,2 2-1-15,-3-1 4 0,1-6 2 16,0 2-4 0,9-2-3-16,0-4-8 0,0 0 0 15,0 0 0-15,0 4-1 16,0 9-1-16,0 2-7 15,0 4 9-15,0 9-21 16,0 0-31-16,0-1-78 16</inkml:trace>
          <inkml:trace contextRef="#ctx0" brushRef="#br0" timeOffset="44989.3638">3905-262 448 0,'0'0'18'15,"0"0"32"1,0 0 38-16,0 0-26 0,0 0-9 15,0 0-30-15,-99 110-16 16,99-46 0-16,0 14 1 16,9 6 4-16,15 5-4 15,-2 3 6-15,-2 11-11 16,-1-6 9-16,-6-9-9 16,2-13 0-16,-9-21-3 15,-4-20-3-15,3-17 3 16,-5-7 5-16,0-10 0 15,0 0 6-15,0 0 23 16,0-31 0-16,0-22-23 16,-12-30-9-16,-8 0 5 0,1-10-6 15,-1 1 0-15,-1 4-1 16,7 17 0-16,-2 11-2 16,7 22 3-16,5 17-2 15,4 7 1-15,0 14-4 16,0 0-1-16,0 0-13 15,4 18 12-15,27 28 6 16,6 9 0-16,-6 17 2 16,-4-5 0-16,-3 4-2 15,-8 8 0-15,0-15 2 16,-3-8-2-16,-8-10 1 16,4-22 0-16,-5-12-1 15,-4-10 0-15,0-2 0 0,0 0 2 16,0 0 5-1,0-6 0-15,0-40-3 0,-4-18-3 16,-10-17-1-16,1-1 0 16,-11 3-1-16,10 5-1 15,-4 13-3-15,10 24 3 16,-4 23 2-16,12 5-8 16,-3 9 8-16,3 0 0 15,0 0-4-15,0 14-4 16,0 32 0-16,21 15 8 15,0 4 0-15,4 6 0 16,-5 4 0-16,-5-4 3 0,1-10-3 16,-2-2 0-1,1-26 2-15,-9-5-4 0,-2-14 2 16,-4-10 0-16,0-4 3 16,0 0 7-16,0 0 0 15,0 0 19-15,0 0-7 16,0 0-1-16,0 0-10 15,0 0 5-15,0 0-9 16,0 0-2-16,0 0-5 16,0 0 2-16,0 0-2 15,0 0 0-15,0 0 0 16,0 0-7-16,0 0 13 16,0 4-7-16,0-4 2 0,0 0-1 15,0 0 0 1,0 0 0-16,0 0 3 0,0 0-3 15,0 0 0-15,0 0 1 16,0 0-1-16,0 0 0 16,0 0-6-16,0 1-16 15,-6 5-14-15,-13 1-27 16,-7-1-16-16,-6 5-71 16,-21-7-109-16</inkml:trace>
          <inkml:trace contextRef="#ctx0" brushRef="#br0" timeOffset="47307.756">3681 1646 480 0,'0'0'21'15,"0"0"24"-15,0 0 33 16,0 0-7-16,0 0-36 16,0 0 11-16,-114-4-28 15,98 4 12-15,-5 0-14 16,0 17 12-16,2 7-16 15,1-1 2-15,-1 5-2 16,6-4-12-16,9 7 5 16,4 2 0-16,0-2-5 15,0 3 0-15,0-3 0 16,9 3 0-16,18-7 0 16,-8-3 1-16,14-1-5 15,-2-10 4-15,4-2 0 0,10-11 0 16,-3 0 3-1,1 0-3-15,1-11 0 0,-2-25 8 16,-3-7-7-16,-3-7-1 16,-4-7 0-16,-11-7 0 15,-6 3 0-15,-10 6 0 16,-5 4 1-16,0 1 1 16,0 4 1-16,-25 9-3 15,-8 14 5-15,-2 4-2 16,-7 14-3-16,-6 5 3 15,-3 0 0-15,-1 0-1 16,-6 17-2-16,7 13-4 0,12 7 3 16,9-2 1-16,8 12 0 15,3-4-3-15,10 3 3 16,5-2-4-16,4 4 2 16,0-2-1-16,0-4 3 15,17-1 0-15,11-7 0 16,2-2 0-16,5-13-2 15,3-6-2-15,0-3 2 16,8-10 4-16,-5 0-4 16,-1 0 4-16,-3-24-2 15,0-18 1-15,-6-4-1 16,-4-9 1-16,-3-1 1 16,-6 5 0-16,-12 0-1 15,-6 5 0-15,0-1 3 16,-1 15-4-16,-33 8 7 15,0-2-7-15,-11 17 7 0,1-2-5 16,1 11-2-16,-4 0 0 16,7 0-3-16,5 14 4 15,4 24-2-15,1 12-2 16,1 15 3-16,8-1-4 16,11 2 3-16,6 0 0 15,4-7 1-15,0 1-1 16,0-13 1-16,28-5-2 15,-1-1 0-15,4-17-1 16,6-2-5-16,-2-8 1 16,7-14-3-16,5 0 6 0,-4 0 0 15,9-26-3-15,-5-18 6 16,-8-1-1-16,-3-15-1 16,-10 2 0-16,-10 4 3 15,-11-11-2-15,-5 15 4 16,0-2 1-16,-12 11-1 15,-23 0 7-15,-10 7-4 16,-1 11 4-16,-4 14-4 16,-3 9-5-16,2 0 2 15,7 0 4-15,2 32-6 16,8 6-4-16,5 3 1 16,8 0 3-16,15 7-2 15,6 2 2-15,0-7 0 0,0-2-2 16,0 1 2-1,0-6-1-15,6-8 1 0,15 9-1 16,3-9-1-16,-5-8 1 16,6-3 1-16,-3-3-1 15,-7-8 1-15,3 1 0 16,-2-3-2-16,-10-4 2 16,-2 0-2-16,0 0 2 15,-4 0 0-15,0 0 0 16,0 0 2-16,0 0 0 15,0 0 0-15,0 0 1 16,0 0 6-16,0 0 0 0,0 0-6 16,0 0 0-16,0 0 6 15,0 0-8-15,0 0 4 16,0 0-2 0,0 0 4-16,0 0-6 0,0 0 1 15,0 0 4-15,0 0-6 16,0 0 0-16,0 0 0 15,0 0 0-15,0 0 0 16,0 0 1-16,0 0-1 16,0 0 2-16,0 0-1 15,0 0-1-15,0 0-1 16,0 0 1-16,0 0 1 16,0 0-1-16,0 0 0 15,0 0-1-15,0 0 1 16,0 0 0-16,0 0 0 0,0 0 1 15,0 0-1-15,0 0 0 16,0 0-1-16,0 0 1 16,0 0 2-16,0 0-2 15,0 0 0-15,0 0 0 16,0 0 2-16,0 0-2 16,0 0-2-16,0 0 2 15,0 0 2-15,0 0-2 16,5 0 0-16,-5 0-6 15,3 0-29-15,-3-11-32 16,0-41-96-16,0-23-392 16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4:22.52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3F92A2-377F-4AC9-AAC8-D31B4EA8C9FD}" emma:medium="tactile" emma:mode="ink">
          <msink:context xmlns:msink="http://schemas.microsoft.com/ink/2010/main" type="writingRegion" rotatedBoundingBox="21972,15969 24063,14298 24911,15360 22820,17031"/>
        </emma:interpretation>
      </emma:emma>
    </inkml:annotationXML>
    <inkml:traceGroup>
      <inkml:annotationXML>
        <emma:emma xmlns:emma="http://www.w3.org/2003/04/emma" version="1.0">
          <emma:interpretation id="{0CDD17CC-DD22-4811-83A1-6EDF4161C67D}" emma:medium="tactile" emma:mode="ink">
            <msink:context xmlns:msink="http://schemas.microsoft.com/ink/2010/main" type="paragraph" rotatedBoundingBox="21972,15969 24063,14298 24911,15360 22820,170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5D987E-A747-4350-9EDB-4BA3446FCF63}" emma:medium="tactile" emma:mode="ink">
              <msink:context xmlns:msink="http://schemas.microsoft.com/ink/2010/main" type="line" rotatedBoundingBox="21972,15969 24063,14298 24911,15360 22820,17031"/>
            </emma:interpretation>
          </emma:emma>
        </inkml:annotationXML>
        <inkml:traceGroup>
          <inkml:annotationXML>
            <emma:emma xmlns:emma="http://www.w3.org/2003/04/emma" version="1.0">
              <emma:interpretation id="{BBFE8D10-2B56-49A5-A50E-1838A77A5736}" emma:medium="tactile" emma:mode="ink">
                <msink:context xmlns:msink="http://schemas.microsoft.com/ink/2010/main" type="inkWord" rotatedBoundingBox="21972,15969 24063,14298 24911,15360 22820,17031">
                  <msink:destinationLink direction="with" ref="{3F9BE9D2-0EAE-45F3-84B7-0CD2D29D9916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561 632 292 0,'0'0'144'16,"0"0"-138"-16,0 0 5 15,0 0 34-15,0 0-35 16,0 0 6-16,0 4-6 15,0-4-9-15,0 0-1 16,0 0 0-16,0 0 0 16,0 0 3-16,0 4-2 15,0-4-2-15,0 0 1 0,0 0-12 16,0 4-6-16,0 1-2 16,-5 13-25-16,-18 0-16 15,-25-3-155-15</inkml:trace>
          <inkml:trace contextRef="#ctx0" brushRef="#br0" timeOffset="-90471.6151">345 200 387 0,'0'0'56'15,"0"0"13"-15,0 0-4 0,0 0-8 16,0 0-13 0,0 0-10-16,-47-14-17 0,47 14 0 15,0 0-3-15,0 0-6 16,0 0 4-16,0 0-12 16,0 0 0-16,0 0 0 15,0 0-4-15,0 0-26 16,0 8-37-16,22 26 11 15,14-2-72-15,3-5-162 16</inkml:trace>
          <inkml:trace contextRef="#ctx0" brushRef="#br0" timeOffset="1126.0806">59 1701 187 0,'-258'-88'183'0,"239"93"-176"16,7-5 29-16,3 0 1 15,7 0-17-15,-3 0-16 16,5 0-4-16,0 0 0 16,0 0-14-16,0-23-27 15,0-11-6-15,21 3 18 16,5-2-29-16,3 9 12 0,1 2 29 16,5-2 8-16,1 15 7 15,-1-4-1-15,0 8-16 16,-2 5-2-16,-7 0-42 15</inkml:trace>
          <inkml:trace contextRef="#ctx0" brushRef="#br0" timeOffset="768.9951">59 1701 66 0,'0'0'35'0,"0"0"3"0,0 0-24 15,0 0-14-15,0 0-3 16,0 0-5-16,0 0 8 15,-9 4-3-15,5 6-37 16</inkml:trace>
          <inkml:trace contextRef="#ctx0" brushRef="#br0" timeOffset="-264894.1226">965 56 340 0,'0'0'47'15,"0"0"6"-15,0 0-28 0,0 0-16 16,0 0-2-16,0 0 1 15,0 98 12-15,0-71-9 16,0-8 1-16,0-11-8 16,0 5 5-16,5-10-9 15,-5-3 2-15,0 0-5 16,0 0-1-16,4 0-9 16,0-7-6-16,2-24-7 15,3-1 9-15,-2 9 12 16,-2-5 5-16,3 13-1 15,-3 1 0-15,-5 9-4 16,3 5 1-16,-3 0 4 0,0 0-2 16,4 0 2-1,9 0 1-15,-3 0 0 0,6 10-2 16,-4 3 3-16,5 2-2 16,-7-6 2-16,-3-3 0 15,2 3-1-15,0-5-1 16,-6-4 0-16,1 0 0 15,5 0-5-15,-3 0-21 16,7-4-19-16,-6-11 24 16,2 1 3-16,-9 4 4 15,4 10 13-15,-4 0 0 16,0 0 1-16,0 0 0 16,6 0 6-16,4 0-6 15,0 0 3-15,6 0-3 16,-3 0 1-16,2 6 2 0,-4-2-2 15,-2-4-1 1,-2 0-1-16,-3 0-4 0,1 0-3 16,-1 0 8-16,-4-19 0 15,0-3-35-15,0 9-26 16,0 3 12-16,0 0 17 16,-20 10 27-16,-5 0 5 15,6 0 0-15,-1 0 15 16,4 10-2-16,6 0 3 15,6-2-15-15,4-8 4 16,0 0-4-16,0 0-2 16,0 0-2-16,0 0-4 15,0 0 5-15,0-15-23 0,0-9 21 16,0-3 3-16,0-4-17 16,0 3-38-16,0 8 15 15,4-2 6-15,-4 13 35 16,0 0 18-16,1 3 30 15,8 6-22-15,1 0-15 16,5 0-2-16,1 11 17 16,3 12-4-16,1 3 6 15,0-2-10-15,-1 0-10 16,1 0 0-16,2-4-4 16,3 1-4-16,-1-11-4 15,3-2-29-15,6-8-147 0</inkml:trace>
          <inkml:trace contextRef="#ctx0" brushRef="#br0" timeOffset="-265755.7989">5 459 421 0,'0'0'3'16,"0"0"2"-16,0 0 20 15,0 0-14-15,0 0-10 16,0 0 3-16,0 19 19 16,0 18 30-16,0-5-27 15,0 1-16-15,0-5 1 0,0-4-5 16,0-11-1-16,0-9-2 15,0-4-2-15,0 0 4 16,0 0-3-16,0-13-2 16,0-35-2-16,0-15-17 15,0-7 5-15,0 1 10 16,0 3-14-16,13 11 16 16,7 14 0-16,-4 11 0 15,3 12 2-15,-3 11-3 16,0 7-5-16,-1 0 6 15,5 0 1-15,5 7-6 16,1 21 5-16,-3 6 2 0,2 2 10 16,-5 1-7-16,-1-5 4 15,-8-5-7-15,5-11 12 16,-11-5-5-16,1-4-2 16,-6-7-3-16,0 0 0 15,0 0 1-15,0 0-3 16,0-14-6-16,0-23-19 15,0-18 23-15,0 8-10 16,8 4 8-16,1 11 4 16,3 19-4-16,-1 3 1 15,2 10-7-15,2 0 9 16,1 0-5-16,4 0 6 16,3 0 0-16,3 20 7 0,3 7-7 15,-3-6 4 1,3-6-1-16,-7 0 3 0,3-15 1 15,-5 9-5-15,-1-9 4 16,1 0-2-16,1 0-4 16,-7 0 1-16,6-22 0 15,-5-12 5-15,-3-7-4 16,-4 0 9-16,-3-6-8 16,-5 10 2-16,0 16 2 15,0 8-4-15,0 9-1 16,0 4 12-16,-13 0-5 15,-3 0-3-15,-3 17-4 0,3 18 9 16,6 5-1 0,4 7-10-16,6-5 10 0,0-2-9 15,0-5 2-15,10-4-3 16,16 1 0-16,2-12 0 16,4-2-4-16,-2-13-32 15,5-5-22-15,0 0-19 16,-6-19-64-16</inkml:trace>
          <inkml:trace contextRef="#ctx0" brushRef="#br0" timeOffset="-6454.7636">353 1066 43 0,'0'0'69'0,"0"0"-32"15,0 0-7-15,0 0-14 16,0 0 8-16,0 0 0 16,0 0 1-16,-64 71-1 15,60-64 4-15,4-1-8 16,0-2 3-16,-4 0-4 16,4-4-5-16,0 0 5 15,0 0 0-15,-3 0-3 16,3 0 6-16,0 0-6 0,0 0 8 15,0 0 0 1,0 0-1-16,0 0-5 0,0 0-2 16,0 0-9-16,0 0 0 15,0 0-6-15,0 0 2 16,0 0 1-16,0 0-3 16,0 0 0-16,0 0 0 15,0 0-1-15,0 0 0 16,0 0-5-16,0 0-7 15,0 0-17-15,0 0-21 16,0 0 0-16,0 0-27 16,0 0 26-16,3 0-93 15</inkml:trace>
          <inkml:trace contextRef="#ctx0" brushRef="#br0" timeOffset="50226.019">-37 566 239 0,'0'0'36'16,"0"0"23"-16,0 0 33 15,0 0-46-15,0 0-15 16,0 0 0-16,-19 0-2 16,19 0-5-16,0 0-10 15,0 0 0-15,0 0 3 16,0 0-12-16,0 0-4 15,0 0 3-15,0 0-2 16,0 0-1-16,0 0 0 16,0 0-1-16,0 0 0 15,0 0-2-15,0 0-3 0,0 0-19 16,0 8-49 0,0 2-24-16,-8-10-270 0</inkml:trace>
          <inkml:trace contextRef="#ctx0" brushRef="#br0" timeOffset="-10331.9831">-154 1127 155 0,'0'0'115'0,"0"0"-41"15,0 0-14 1,0 0-16-16,0 0-6 0,0 0 7 15,0 0-17-15,-101 0-5 16,83-10 11-16,2 6-7 16,-5 0-8-16,7 4 15 15,-6-6-8-15,-2 2-10 16,-12 0-9-16,4 4 0 16,-9-2 2-16,3 2 11 15,-8 0-9-15,2 0-7 16,-2 0 4-16,10 0 4 15,-3 0-4-15,7 0-5 16,5 0 4-16,2 0-4 16,7 0 6-16,0 0 5 0,2 0-9 15,9 0-1-15,1 0 2 16,4 0-2-16,-4 0-4 16,4 0-4-16,0 0 4 15,0 0 0-15,0 0 0 16,0 0 0-16,0 2-5 15,0 16 5-15,0 13-2 16,0-3 2-16,0 9-2 16,0 1 2-16,0 5 8 15,4-7-8-15,5 6 0 16,-4-6 0-16,0-4 3 16,-1-9-2-16,2-3-2 15,-6-10-1-15,1-2 2 0,-1-4 0 16,0-4 7-16,0 0-5 15,0 0-2-15,0 0 19 16,0 0 5-16,0 0 10 16,0 0-10-16,0 0-1 15,0-7-14-15,0-12-8 16,0 3-1-16,0-7 0 16,0 5-9-16,0 0 5 15,0 3-6-15,0 2 10 16,0-1-14-16,0 10 0 15,0-6-11-15,5 10 3 16,11 0-1-16,3 0 3 0,1 0 8 16,0 0 12-1,-5 4 0-15,-2 6-4 0,-6 8 0 16,-7-5 3-16,0-2-5 16,0-2 6-16,0 0 0 15,0-4 2-15,0 4 5 16,0 5-3-16,-20-9 5 15,5 3 10-15,-1-7-4 16,5-1-10-16,2 0 10 16,-1 0 2-16,1 0-11 15,5 0-6-15,-1-9-1 16,5 0-5-16,0-6 0 16,0 11-2-16,0-1 7 0,0 0-16 15,0 5-7 1,0-4 1-16,18 4 15 0,1 0 1 15,-3 0 6-15,-5 0-10 16,-2 0 3-16,-8 0 2 16,-1 0 4-16,0 0 0 15,0 0-10-15,0 4 11 16,0-4 2-16,0 0-1 16,0 0 10-16,0 0 14 15,0 0 6-15,-5 0-20 16,-4 0-9-16,6 0 2 15,-1 0 3-15,4 0-6 16,0 0 0-16,0 0-24 16,0 0-61-16,21-17-218 0</inkml:trace>
          <inkml:trace contextRef="#ctx0" brushRef="#br0" timeOffset="-755.1892">-9 1056 229 0,'0'0'10'16,"0"0"59"-16,0 0-7 15,0 0-6-15,0 0 5 16,0 0-36-16,-205-157 3 16,189 121-8-16,5 2 7 15,-3-11 0-15,13-10-27 16,-3-7 9-16,4-11-7 15,0-10-3-15,0-10 4 16,5 10-3-16,25 8 1 16,9 15 1-16,7 5-1 15,5 8-1-15,13 5 1 16,2 7-1-16,8 7-1 16,16 8 1-16,6-2-1 0,11 13-2 15,4 3 0-15,-10 6 1 16,-2 0 0-16,-18 0-2 15,-6 15-13-15,-11 16-2 16,-10 4 2-16,-8 4 7 16,-1 3 10-16,-10-1 5 15,0-7-4-15,-6 1 3 16,-7 2-4-16,2 1 3 16,0-1-1-16,-4 5-2 15,0-3 0-15,-5 9 1 16,-8-6-1-16,-3 6 6 15,-4-3-5-15,0 3 3 16,-11 2 3-16,-17-9 1 0,-14 2 1 16,-7 7 10-16,-9-4-10 15,-13-2-5-15,-5-4-4 16,-5-5 5-16,-2-4-5 16,1-10 2-16,-1-7 4 15,2-10-2-15,1-4 3 16,6 0 2-16,15 0-8 15,14 0 18-15,7 0-1 16,10-4-16-16,2-10 6 16,2 5-16-16,3 1 15 15,7 3-15-15,-1-1 7 16,14-3 1-16,-4 1-12 16,5 1-14-16,0 0-20 15,0-3 20-15,0 0-31 0,0-3-44 16,0-5-122-16</inkml:trace>
          <inkml:trace contextRef="#ctx0" brushRef="#br0" timeOffset="36728.4191">825-477 312 0,'0'0'51'0,"0"0"-29"16,0 0 54-16,0 0-29 15,0 0-21-15,0 0-5 0,0 0-9 16,0 0 2-16,0 0 0 15,0 0 1-15,0 0-9 16,0 0 7-16,0 4 2 16,0-4-10-16,0 1 5 15,0-1 1-15,0 0-4 16,0 0 5-16,0 0-11 16,0 0 4-16,0 0-4 15,0 0-1-15,0 0 0 16,0 0 1-16,0 0-3 15,0 4 4-15,0 6-4 16,8 3 7-16,-2-2-9 16,3 2 5-16,-2 1-2 15,2-1 0-15,2-6-1 0,3 4-22 16,0-2-34-16,-2-5-31 16,2 3-83-16</inkml:trace>
          <inkml:trace contextRef="#ctx0" brushRef="#br0" timeOffset="36344.3958">519-328 360 0,'0'0'23'0,"0"0"72"15,0 0-33-15,0 0-13 16,0 0-27-16,0 0-11 0,-18 0-2 16,18 0-1-1,0 0 1-15,0 0-1 0,0 0-8 16,0 0 1-16,0 0 2 16,0 0-1-16,0 0 2 15,0 0-4-15,0 0 0 16,0 0 4-16,0 0-4 15,0 0 1-15,0 0-1 16,0-4 0-16,0-3-1 16,13 0-5-16,6-6-13 15,4 2-29-15,1 1-1 16,5 0-16-16,-3-2-94 0</inkml:trace>
        </inkml:traceGroup>
      </inkml:traceGroup>
    </inkml:traceGroup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59:47.8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2F9D9D-FC23-4B59-8917-DCFACAA2F876}" emma:medium="tactile" emma:mode="ink">
          <msink:context xmlns:msink="http://schemas.microsoft.com/ink/2010/main" type="writingRegion" rotatedBoundingBox="21169,10544 23311,10403 23429,12191 21287,12332">
            <msink:destinationLink direction="with" ref="{BFA89B25-85FD-4079-ACC7-DC03A6050DD0}"/>
            <msink:destinationLink direction="with" ref="{85B5FBDB-16F7-44A8-B23A-45B4B1D37846}"/>
            <msink:destinationLink direction="with" ref="{4CAA2EC8-9322-4A51-9B7E-7E5ACFCF2439}"/>
          </msink:context>
        </emma:interpretation>
      </emma:emma>
    </inkml:annotationXML>
    <inkml:traceGroup>
      <inkml:annotationXML>
        <emma:emma xmlns:emma="http://www.w3.org/2003/04/emma" version="1.0">
          <emma:interpretation id="{B7F35181-1065-4AEF-BE76-36B6BD8B94A0}" emma:medium="tactile" emma:mode="ink">
            <msink:context xmlns:msink="http://schemas.microsoft.com/ink/2010/main" type="paragraph" rotatedBoundingBox="21155,10618 22298,10317 22487,11034 21344,113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AF313F-9E6B-413A-8F1C-70D039CC29A0}" emma:medium="tactile" emma:mode="ink">
              <msink:context xmlns:msink="http://schemas.microsoft.com/ink/2010/main" type="line" rotatedBoundingBox="21155,10618 22298,10317 22487,11034 21344,11335"/>
            </emma:interpretation>
          </emma:emma>
        </inkml:annotationXML>
        <inkml:traceGroup>
          <inkml:annotationXML>
            <emma:emma xmlns:emma="http://www.w3.org/2003/04/emma" version="1.0">
              <emma:interpretation id="{BAC90479-A583-4918-9EC4-B348748A5D1A}" emma:medium="tactile" emma:mode="ink">
                <msink:context xmlns:msink="http://schemas.microsoft.com/ink/2010/main" type="inkWord" rotatedBoundingBox="21155,10618 22298,10317 22487,11034 21344,113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870 1488 305 0,'-177'-107'22'16,"177"85"10"-16,0-3 16 15,16-1-21-15,15 2-18 16,2 4 0-16,2 3 5 16,0 7-2-16,1 6-8 0,-6 4-3 15,4 0 1-15,-8 0 0 16,-2 7-2-16,-9 14-2 15,-3 2-3-15,-8 14 5 16,-4 1 5-16,0 6 21 16,0 1-10-16,-4-5-4 15,-18 6-9-15,-3-8 2 16,5-1 6-16,5-15-8 16,7-9-1-16,3-2 4 15,5-11-3-15,0 0-6 16,0 0-13-16,0 0 2 15,9 0 14-15,21 0 5 16,4 0-3-16,1 0 0 16,-1 0 1-16,-3 0-3 15,-2 0 2-15,-9 0-1 0,-5 0-2 16,-8 9-4-16,-3 5 5 16,-4 10-3-16,0 4 3 15,-8 12 14-15,-23-6-8 16,-9-7 15-16,5 1-8 15,0-11 2-15,10-1-9 16,6-13-5-16,1-3 6 16,13 0-7-16,1 0-12 15,4 0-11-15,0 0-36 16,0-23-97-16,27-18-8 16</inkml:trace>
          <inkml:trace contextRef="#ctx0" brushRef="#br0" timeOffset="-529.8609">870 1488 263 0,'0'0'88'0,"0"0"4"15,0 0-17-15,0 0-7 16,0 0-24-16,0 0-11 16,-7-5-10-16,7 5-9 15,0 0-11-15,-4 0-3 16,4 0-1-16,-5 15 1 16,4 21 4-16,-5 7 0 15,6 0-2-15,0-12 5 16,0 0-3-16,0-7-4 15,0-11-4-15,0-3-14 16,0-9-55-16,0-1-14 16,0 0-30-16,-9 0-60 15</inkml:trace>
          <inkml:trace contextRef="#ctx0" brushRef="#br0" timeOffset="660.2334">1263 1488 200 0,'0'0'99'15,"0"0"-16"-15,0 0-5 16,0 0-27-16,0 0-34 16,0 0-3-16,0 0-14 15,5 8 4-15,6 15-1 16,4 1 0-16,4-1-1 15,-5-9-2-15,6-4 1 16,-5 0-1-16,-4-10-3 16,3 0-2-16,-3 0-3 0,4 0 3 15,1-15 0 1,4-12 3-16,-1-12 2 0,1 8-3 16,-4 8-1-16,-3-5-1 15,-3 15 3-15,-3 2 0 16,2 7-1-16,1 4 2 15,0 0-4-15,5 0 3 16,1 0 2-16,7 0 1 16,2 0-1-16,1 0 1 15,7 0 2-15,-7 0-3 16,-1 0-3-16,1-6 2 16,-6-11 1-16,-1-6-3 15,-3-1-9-15,-7-4 2 16,-2 1 2-16,-7-6 7 0,0 5-1 15,0-3-5-15,0 8 7 16,0 4 1-16,-3 4 2 16,-10 15 2-16,12 0 19 15,-8 0-8-15,9 0-14 16,-6 0-2-16,6 0-8 16,0 19 8-16,0 0 8 15,0 9-5-15,0-4 0 16,0 2-2-16,10-2-1 15,9 3 0-15,2-7 2 16,-1 4 0-16,-6-2-1 0,-2-4 0 16,-3 1-1-1,-9 9-2-15,0 0 1 16,0-1 1-16,0 15 2 0,-18 0-1 16,-14 3-1-16,-7 6-31 15,-7 0-64-15,-9 0-127 16</inkml:trace>
        </inkml:traceGroup>
      </inkml:traceGroup>
    </inkml:traceGroup>
    <inkml:traceGroup>
      <inkml:annotationXML>
        <emma:emma xmlns:emma="http://www.w3.org/2003/04/emma" version="1.0">
          <emma:interpretation id="{EB36EFD6-9B1C-46F9-885B-02D2D9C41037}" emma:medium="tactile" emma:mode="ink">
            <msink:context xmlns:msink="http://schemas.microsoft.com/ink/2010/main" type="paragraph" rotatedBoundingBox="21421,11253 23359,11125 23429,12191 21491,123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CCF9DC-FB2E-4AD3-88E8-614D7D6BD9E0}" emma:medium="tactile" emma:mode="ink">
              <msink:context xmlns:msink="http://schemas.microsoft.com/ink/2010/main" type="line" rotatedBoundingBox="21421,11253 23359,11125 23429,12191 21491,12318"/>
            </emma:interpretation>
          </emma:emma>
        </inkml:annotationXML>
        <inkml:traceGroup>
          <inkml:annotationXML>
            <emma:emma xmlns:emma="http://www.w3.org/2003/04/emma" version="1.0">
              <emma:interpretation id="{ABBBB102-BA16-4998-B68D-776A0AE03725}" emma:medium="tactile" emma:mode="ink">
                <msink:context xmlns:msink="http://schemas.microsoft.com/ink/2010/main" type="inkWord" rotatedBoundingBox="21421,11253 23359,11125 23429,12191 21491,12318"/>
              </emma:interpretation>
            </emma:emma>
          </inkml:annotationXML>
          <inkml:trace contextRef="#ctx0" brushRef="#br0" timeOffset="1456.849">957 2208 233 0,'-9'-66'21'16,"9"47"-12"-16,25 5 21 15,1-5-8-15,12 1-6 16,-3 4 11-16,1 0-14 16,-6 10-8-16,-3 4 2 15,-3 0-1-15,-5 0-4 0,-6 0-1 16,-6 3 3-16,-2 26 6 15,-5 8 16-15,0 4 10 16,0 2-24-16,-9 3-3 16,-7-10 2-16,2 2-6 15,2-19 1-15,8-6 4 16,4-4-5-16,0-3-5 16,0-6-7-16,0 9 7 15,0-9 0-15,24 0 2 16,-5 0 1-16,4 0-2 15,1 0 1-15,-4 0 0 16,-4 8 3-16,-7-8-5 16,-8 7 0-16,-1-3-2 15,0 9-6-15,0 9 8 16,0 10 7-16,-10 2 29 0,-18 3-17 16,1-14 5-16,2-5-13 15,5-4-5-15,10-4 3 16,5-6-9-16,1 2-6 15,4-6-22-15,0 0-52 16,0-13-40-16,0-26-195 16</inkml:trace>
          <inkml:trace contextRef="#ctx0" brushRef="#br0" timeOffset="979.1253">957 2208 349 0,'0'0'65'15,"0"0"-9"-15,0 0-8 16,0 0-35-16,0 0-13 16,0 0-4-16,0 23 4 15,16 7 0-15,0 3 7 16,-6-1-6-16,3-4 2 15,-1 2-3-15,-3-13 0 16,-4 2-2-16,1-10-26 16,-6 0-15-16,0-5-64 0,0-4-95 15</inkml:trace>
          <inkml:trace contextRef="#ctx0" brushRef="#br0" timeOffset="3105.1433">1442 2252 128 0,'0'0'147'0,"0"0"-104"15,0 0 37-15,0 0-32 16,0 0-47-16,0 0 5 16,11 14 13-16,-2 6 5 15,-3-12-18-15,5 11 0 16,2-10-1-16,-1-4-5 16,1 4-1-16,-3-5-2 15,6-4 2-15,-1 0 0 16,1 0-6-16,4-26-5 15,-6-13 0-15,5 7 6 16,-9 0 5-16,-1 5-2 16,-6 8 6-16,1 10 2 0,-4 3-4 15,0 6 0-15,0 0 10 16,0 0-6-16,5 0-1 16,-5 0-4-16,6 0-8 15,7 0 8-15,-6 0 0 16,10 0 3-16,-1 0-3 15,-1 0 2-15,5 0 1 16,0 0-3-16,2 0 2 16,1 0-5-16,6-27 3 15,-3-6-4-15,-5-2-13 16,-1-3-11-16,-10 1-14 16,-1 4 15-16,-5 5 20 0,-4 3 7 15,0 7 1 1,0 5 0-16,0 4 31 0,0 7 19 15,0 2-4 1,0 0-2-16,0 0-13 0,0 0-22 16,0 0-10-16,-4 20 0 15,0 22 12-15,-2 24-3 16,-3-2-2-16,0 15-2 16,6 19-2-16,-1 7 2 15,4-2 1-15,0-6 0 16,0 4 0-16,0-22-4 15,0-10 3-15,0-12-5 16,0-15 0-16,0-14 0 16,0-6 0-16,0-21-5 0,0-1-31 15,0 0 3-15,7-32-12 16,11-21 22 0,-8-12 11-16,6-8 10 0,-3-1-8 15,-1-1-4-15,-8 0 6 16,-4 5-16-16,0 7 15 15,0 12 9-15,-4 9 2 16,-12 11-2-16,3 3 1 16,5 12 4-16,0-1 1 15,8-6-2-15,0-4-4 16,0 3 2-16,0-4-2 16,0 1 1-16,16-4-1 15,1 11 0-15,-1-8-1 0,-10 14 2 16,-2-1-1-16,0 6 1 15,-4 9 4-15,0 0 12 16,0 0 1-16,0 0-7 16,0 0-9-16,0 0-2 15,0 28 0-15,0 13 9 16,0 19 14-16,0 6-12 16,0 9-8-16,0 7 7 15,5 6-10-15,2-4 9 16,2 0-1-16,-2-15-8 15,2-8 3-15,1-7-2 16,3-11 1-16,-2-11-1 16,4-8-2-16,1-11-7 15,-3-13 3-15,3 0-4 0,-6 0-5 16,5-23-7-16,-1-23 8 16,-2-9 10-16,-4-7-10 15,-8 1 6-15,0-3-14 16,0 9 0-16,0 7 21 15,-17 7 0-15,-6 10 3 16,4 12 1-16,-1 0 2 16,7 11 7-16,7-3-5 15,0 10-6-15,6-7 1 16,0-6-4-16,0-4 2 16,0-5 0-16,6-4-1 0,8 3 0 15,2 1-1-15,-7-5 3 16,1 5-3-16,-1-1 2 15,-3 6 0-15,-5 9-1 16,3 2 0-16,-4 3 4 16,0 4-2-16,0 0 8 15,0 0 11-15,0 0-13 16,0 0-6-16,0 16 10 16,0 12-5-16,-4 13-1 15,4 0-6-15,0 0 0 16,0-1 2-16,0 1-2 15,9-10 1-15,11-2-1 0,-5-7-3 16,5-3-1 0,-4-8 3-16,-2-7 1 0,2-4-3 15,0 0-4-15,2-11 4 16,-4-25-6-16,-2-6 8 16,-4-5 1-16,-2 3 3 15,0 1 2-15,-6 11-4 16,0-2 2-16,0 20-2 15,0-9 1-15,0 16-1 16,0 0 0-16,0 3-1 16,0 4 0-16,0 0-2 15,0 0-1-15,0 0-1 16,4 0 2-16,7 0 1 16,5 0-7-16,1 0 7 15,0 14 1-15,1 3-1 0,-2 6 1 16,-2-3 0-16,11 8 0 15,-3-5 2-15,7 1 0 16,-3 4 1-16,3-10-3 16,1-9-33-16,-5-5-46 15,-2-4-126-15</inkml:trace>
          <inkml:trace contextRef="#ctx0" brushRef="#br0" timeOffset="3278.6787">2872 2048 395 0,'0'0'73'0,"0"0"7"0,0 0-17 15,0 0-25-15,0 0-34 16,0 0-4-16,0 0-9 16,0 0-76-16,0 0-21 15,16 0-51-15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4:06:36.2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78E88F-F85E-4A39-BF9A-67C6D6CD1B71}" emma:medium="tactile" emma:mode="ink">
          <msink:context xmlns:msink="http://schemas.microsoft.com/ink/2010/main" type="writingRegion" rotatedBoundingBox="3002,6918 18108,4777 18656,8645 3551,10786"/>
        </emma:interpretation>
      </emma:emma>
    </inkml:annotationXML>
    <inkml:traceGroup>
      <inkml:annotationXML>
        <emma:emma xmlns:emma="http://www.w3.org/2003/04/emma" version="1.0">
          <emma:interpretation id="{FE51AAC1-12B8-4A81-867B-EB72B2F469DC}" emma:medium="tactile" emma:mode="ink">
            <msink:context xmlns:msink="http://schemas.microsoft.com/ink/2010/main" type="paragraph" rotatedBoundingBox="7679,6083 11299,5744 11441,7261 7821,76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7BFFB6-8992-44A7-8963-1B09600FA891}" emma:medium="tactile" emma:mode="ink">
              <msink:context xmlns:msink="http://schemas.microsoft.com/ink/2010/main" type="inkBullet" rotatedBoundingBox="7710,6409 9564,6235 9591,6524 7737,6698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63 0 136 0,'0'0'93'15,"0"0"-47"-15,0 0-3 16,0 0 11-16,0 0-10 15,0 0-15-15,-64 18-11 16,64-18-1-16,0 0-3 16,0 4-9-16,0-4-4 15,0 4-2-15,0-4-5 0,0 2 2 16,0 4 3-16,0-2 1 16,6 0 5-16,21 9-5 15,-5-3 2-15,9 4 16 16,2-5-15-16,-3-1 12 15,8-3 0-15,0 3-2 16,2-7-10-16,5 6 20 16,6-3-15-16,-7-2-7 15,7-2 11-15,4 0 2 16,-5 0-9-16,6 0-2 0,-4 0 10 16,3 0-4-16,6 0-3 15,3 0-6-15,-1 0 0 16,4 0 0-16,-7 0 2 15,-5 0 6-15,0 0-7 16,0 0 2-16,-10 0 0 16,4 0-2-16,-7 0-1 15,5 0 0-15,-11 0-5 16,5 0 11-16,-7 0-4 16,4 0-1-16,-6 0-1 15,4 0 0-15,-5 0 4 16,-7 0-4-16,-5 0-1 15,-3 0-1-15,0 0 4 16,-3 0-1-16,0 0-1 16,0 0 0-16,6 0 0 15,0 0 3-15,-10 0-2 16,0 0-1-16,-1 0 0 0,-2 0 0 16,3 0 1-16,-1 0 0 15,3 0-1-15,-7 0-3 16,0 0 3-16,-4 0 1 15,5 0-1-15,-5 0 0 16,4 0 8-16,0 0-8 16,-4 0 2-16,0 0 3 15,0 0 5-15,0 0-5 16,0 0 4-16,0 0 5 16,0 0-12-16,0 0 13 0,0 0-14 15,0 0 7-15,0 0-4 16,0 0 3-16,0 0-6 15,0 0 0-15,0 0 4 16,0 0-4-16,0 0 0 16,0 0 0-16,0 0-1 15,0 0 1-15,0 0 0 16,0 0-1-16,0 0 3 16,0 0-3-16,0 0 0 15,0 0 1-15,0 0-1 16,0 0 0-16,0 0 3 15,0 0-3-15,0 0 0 16,0 0-1-16,0 0-1 0,0 0 2 16,0 0 2-1,0 0-2-15,0 0 0 0,0 0 0 16,0 0-1-16,0 0 4 16,0 0-1-16,0 0-2 15,0 0-2-15,0 0 1 16,0 0 2-16,0 0-2 15,0 0 0-15,0 0 1 16,0 0 1-16,0 0 2 16,0 0-3-16,0 0-4 15,0 0 4-15,0 0 1 16,0 0 1-16,0 0-2 16,0 0 0-16,0 0 0 15,0 0 0-15,0 0 1 0,0 0 3 16,0 0-4-16,0 0 0 15,0 0 0-15,0 0-1 16,0 0 2-16,0 0 0 16,0 0-1-16,0 0 0 15,0 0 0-15,0 0 2 16,0 0-1-16,0 0-1 16,0 0-1-16,0 0-3 15,0 0 4-15,0 0-3 16,0 0 6-16,0 0 0 15,0 0-3-15,0 0-4 16,0 0 4-16,0 0 0 16,0 0 0-16,0 0 0 0,0 0 0 15,0 0 1-15,0 0-1 16,0 0 1-16,0 0 0 16,0 0 0-16,0 0 0 15,0 0-1-15,0 0 4 16,0 0-4-16,0 0 0 15,0 0 1-15,0 0-3 16,0 0 4-16,0 0-6 16,0 0 8-16,0 0-4 15,0 0 0-15,0 0-4 16,0 0 4-16,0 0 0 16,0 0 5-16,0 0-5 0,0 0 0 15,0 0 0-15,0 0-1 16,0 0 1-16,0 0 0 15,0 0 0-15,0 0 0 16,0 0 0-16,0 0 0 16,0 0 1-16,0 0-1 15,0 0 6-15,0 0-6 16,0 0 0-16,0 0-1 16,0 0 2-16,0 0-2 15,0 0 2-15,0 0-1 16,0 0 0-16,0 0 0 15,0 0-1-15,0 0 1 16,0 0 0-16,0 0 0 0,0 0 0 16,0 0 0-1,0 0 0-15,0 0 0 0,0 0 3 16,0 0-3 0,0 0 0-16,0 0 0 0,0 0-1 15,0 0 1-15,0 0 0 16,0 0 2-16,0 0-4 15,0 0 4-15,0 0-5 16,0 0 2-16,0 0 1 16,0 0-3-16,0 0 1 15,0 0 0-15,0 0-9 16,0-2-16-16,0-9-42 16,0 2-12-16,5-4-38 15,-4-6-142-15</inkml:trace>
      </inkml:traceGroup>
      <inkml:traceGroup>
        <inkml:annotationXML>
          <emma:emma xmlns:emma="http://www.w3.org/2003/04/emma" version="1.0">
            <emma:interpretation id="{46AE3289-5B19-4188-8EDE-9F63A8871E50}" emma:medium="tactile" emma:mode="ink">
              <msink:context xmlns:msink="http://schemas.microsoft.com/ink/2010/main" type="line" rotatedBoundingBox="9460,5916 11299,5744 11441,7261 9603,7433"/>
            </emma:interpretation>
          </emma:emma>
        </inkml:annotationXML>
        <inkml:traceGroup>
          <inkml:annotationXML>
            <emma:emma xmlns:emma="http://www.w3.org/2003/04/emma" version="1.0">
              <emma:interpretation id="{FBA8C97F-FE66-4477-B66A-740C8C9D2833}" emma:medium="tactile" emma:mode="ink">
                <msink:context xmlns:msink="http://schemas.microsoft.com/ink/2010/main" type="inkWord" rotatedBoundingBox="9460,5916 11299,5744 11441,7261 9603,7433"/>
              </emma:interpretation>
            </emma:emma>
          </inkml:annotationXML>
          <inkml:trace contextRef="#ctx0" brushRef="#br0" timeOffset="-545124.2992">1877 666 220 0,'0'0'25'0,"0"0"-19"16,0 0 17-16,0 0 24 16,0 0-10-16,0 0-14 15,-5 0-4-15,5 0 3 16,0 0-14-16,-5 0 12 15,5 0-7-15,-4 0 0 16,4 0-8-16,0 0 13 16,0 0-6-16,0 0-9 15,0 0 12-15,0 0-9 0,0 0 6 16,0 0-11 0,0 0 7-16,0 0 3 0,0 0-10 15,0 0 4-15,0 0 7 16,0 0-12-16,-4 0 0 15,4 0 4-15,0 0-4 16,0 0 0-16,0 0 3 16,0 0-3-16,0 0 0 15,0 0 0-15,0 0 0 16,0 7 1-16,0 9-1 16,0 4 4-16,8 2-1 15,2-2-3-15,4-3 0 0,0 3 0 16,-1-6 4-1,0 3 2-15,5 7-6 0,-4-6 3 16,1 1 6-16,2 1-9 16,-8-7 2-16,8-3-1 15,-5 6 2-15,5-7-3 16,0 3 2-16,2-8 2 16,9 10-4-16,-9-10 5 15,13 2-3-15,0-6 2 16,8 0 7-16,10 0 13 15,5 0-9-15,4-13 12 16,3-17-17-16,-2 2 0 16,-1-6 2-16,-3 3 1 15,-6-2-13-15,4 9 5 16,-5 1 1-16,2 2 2 0,-5 1-6 16,5 2-2-16,-14 1 3 15,3 2-3-15,-9 7 2 16,2 1-1-16,-7 3 1 15,-11-5-2-15,3 4 0 16,-9 5-4-16,0-2 4 16,0 2 0-16,-8 0 0 15,3 0 2-15,-4 0-2 16,0 0 6-16,0 0-4 16,0 0-1-16,0 0 0 15,0 0 3-15,0 0-3 16,0 0-1-16,0 0-1 0,0 0 1 15,0 0 2-15,0 0 1 16,0 0-2-16,0 0 1 16,0 0-1-16,0 0 1 15,0 0-1-15,0 0 0 16,0 0 0-16,0 0 2 16,0 0-2-16,0 0-1 15,0 0-1-15,0 0 1 16,0 0-3-16,0 0 2 15,0 0 1-15,0 0-4 16,0 0-3-16,0 0 0 16,0 0 0-16,0 0-12 15,0 0-6-15,0 0-28 0,0 0 31 16,0 0-44-16,0-7-29 16,-5 6-61-16,-13-3-65 15</inkml:trace>
          <inkml:trace contextRef="#ctx0" brushRef="#br0" timeOffset="-547022.6368">2556-279 248 0,'0'0'63'15,"0"0"-50"-15,0 0 32 0,0 0 26 16,0 0-25-16,0 0-3 16,0 0 1-16,-59 20 3 15,59-20-3-15,0 0-19 16,0 4 2-16,0-4 1 16,0 0-20-16,-5 0 7 15,5 0-15-15,0 0 6 16,0 5 2-16,0-5-6 15,-4 0-1-15,4 4-2 16,0-4-1-16,0 6 1 16,0-2-6-16,4 5 7 15,20 1 0-15,-3-6 0 16,16-4 2-16,-10 4-2 0,10-4-3 16,5 0 3-16,1 0 4 15,9 0-4-15,6-22-3 16,11-6 3-16,-10-11 2 15,5 4 1-15,4 2-4 16,-13 2 2-16,0-7 0 16,-3 6-1-16,-9 4 0 15,3-2 2-15,-10 5-2 16,0 3 2-16,-5 9-2 16,-2 1 0-16,-6 2 1 15,-5 4 0-15,0-6-1 16,-3 3 0-16,-3 4 1 15,-4 1 1-15,-6 0 2 0,2-3-3 16,-4 7 1-16,0 0 0 16,0 0-1-16,0 0 4 15,0 0-5-15,4 0 2 16,-4 0-2-16,6 0 6 16,-6 0-5-16,0 0-1 15,0 0 1-15,0 0 2 16,0 0-3-16,0 0 1 15,0 0-1-15,0-1 0 16,0 1-5-16,0 0-11 16,0 0-9-16,0 0-17 0,0 0-28 15,0 0-36 1,-16 0-66-16,-10 0-109 0</inkml:trace>
        </inkml:traceGroup>
      </inkml:traceGroup>
    </inkml:traceGroup>
    <inkml:traceGroup>
      <inkml:annotationXML>
        <emma:emma xmlns:emma="http://www.w3.org/2003/04/emma" version="1.0">
          <emma:interpretation id="{94BCEDDF-B093-437F-B11A-A16E4FBACE99}" emma:medium="tactile" emma:mode="ink">
            <msink:context xmlns:msink="http://schemas.microsoft.com/ink/2010/main" type="paragraph" rotatedBoundingBox="3248,8647 18078,5519 18709,8511 3879,11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DBC9A0-B28E-48F2-AAD3-767BFA984970}" emma:medium="tactile" emma:mode="ink">
              <msink:context xmlns:msink="http://schemas.microsoft.com/ink/2010/main" type="inkBullet" rotatedBoundingBox="3248,8647 4027,8536 4089,8972 3309,9083"/>
            </emma:interpretation>
            <emma:one-of disjunction-type="recognition" id="oneOf1">
              <emma:interpretation id="interp1" emma:lang="" emma:confidence="0">
                <emma:literal>-</emma:literal>
              </emma:interpretation>
            </emma:one-of>
          </emma:emma>
        </inkml:annotationXML>
        <inkml:trace contextRef="#ctx0" brushRef="#br0" timeOffset="-493112.5628">-65 2828 461 0,'0'0'47'0,"0"0"42"16,0 0 9-16,0 0-22 15,0 0-27-15,0 0-9 16,-39 0-8-16,39 0-15 16,0 0-2-16,0 9-15 0,0 30-3 15,0 18 3-15,9 8 11 16,8-1-8-16,1-2 0 15,2-4-3-15,2-9 0 16,-5-1 4-16,-2-1-1 16,3-9-3-16,-5-1 2 15,-4-13-2-15,1-1-4 16,-5-5-27-16,-1-6-12 16,3-3-7-16,5-3-35 15,-8-1-60-15,9 1-89 16</inkml:trace>
        <inkml:trace contextRef="#ctx0" brushRef="#br0" timeOffset="-492805.542">1676 3266 415 0,'0'0'154'0,"0"0"-135"15,0 0 27-15,0 0 1 16,0 0-39-16,0 0-4 0,85-4 9 16,-47-15 15-1,13-3-24-15,-15 3 7 0,5 1-10 16,-11 3-1-16,-5 6 0 15,-6 0-36-15,-8 9-55 16,-2 0-7-16,-9 0-21 16,0 0-98-16</inkml:trace>
      </inkml:traceGroup>
      <inkml:traceGroup>
        <inkml:annotationXML>
          <emma:emma xmlns:emma="http://www.w3.org/2003/04/emma" version="1.0">
            <emma:interpretation id="{B1738D50-B8AA-4E24-A53B-B4581EF93EA4}" emma:medium="tactile" emma:mode="ink">
              <msink:context xmlns:msink="http://schemas.microsoft.com/ink/2010/main" type="line" rotatedBoundingBox="5682,7893 16310,6386 16546,8049 5918,9555"/>
            </emma:interpretation>
          </emma:emma>
        </inkml:annotationXML>
        <inkml:traceGroup>
          <inkml:annotationXML>
            <emma:emma xmlns:emma="http://www.w3.org/2003/04/emma" version="1.0">
              <emma:interpretation id="{A9D71B31-89AB-4074-9209-0CC20228ECEF}" emma:medium="tactile" emma:mode="ink">
                <msink:context xmlns:msink="http://schemas.microsoft.com/ink/2010/main" type="inkWord" rotatedBoundingBox="5730,8231 6206,8164 6258,8531 5782,8598"/>
              </emma:interpretation>
            </emma:emma>
          </inkml:annotationXML>
          <inkml:trace contextRef="#ctx0" brushRef="#br0" timeOffset="-492619.04">1872 3377 62 0,'0'0'295'0,"0"0"-225"15,0 0-19-15,0 0-17 16,0 0-26-16,0 0-8 16,10 5 14-16,17-10-2 15,5-14-3-15,0-8-9 16,-1-1 0-16,-2-13-43 0,1 0 37 16,-7-7-63-16,-4 1-69 15,-10 6-110-15</inkml:trace>
          <inkml:trace contextRef="#ctx0" brushRef="#br0" timeOffset="-491271.6701">2027 2886 250 0,'0'0'154'0,"0"0"-106"16,0 0 12-16,0 0-17 0,0 0-31 15,0 0-7-15,14-4 12 16,8 2-3-16,16-6 8 15,-6 8 3-15,4 0-9 16,-8 0-11-16,-2 0 3 16,10 4-1-16,-13 19-3 15,5 5 1-15,-11 9-1 16,-7 1-1-16,3 15 3 16,-13 6-4-16,0 15 4 15,0-2-6-15,-4 4-74 16,-19-4-22-16,10-14-40 15</inkml:trace>
        </inkml:traceGroup>
        <inkml:traceGroup>
          <inkml:annotationXML>
            <emma:emma xmlns:emma="http://www.w3.org/2003/04/emma" version="1.0">
              <emma:interpretation id="{1C9EFC4D-BCD4-480A-8D89-DF6CAFC8EE4D}" emma:medium="tactile" emma:mode="ink">
                <msink:context xmlns:msink="http://schemas.microsoft.com/ink/2010/main" type="inkWord" rotatedBoundingBox="6979,7957 7475,7887 7583,8646 7086,8717"/>
              </emma:interpretation>
            </emma:emma>
          </inkml:annotationXML>
          <inkml:trace contextRef="#ctx0" brushRef="#br0" timeOffset="-491270.6725">4752 2353 519 0,'0'0'48'0,"0"0"50"16,0 0-23-16,0 0-52 15,0 0-10-15,0 0-8 16,-16 64 7-16,16-16-8 0,9 3 10 15,3 3-9 1,-4 4-2-16,1-11-2 0,-3-2 4 16,3-14-3-16,-9-12-2 15,3-5 0-15,-3-14 7 16,0 0-4-16,0 0-2 16,0 0 3-16,0 0 2 15,0-22-2-15,0-17-4 16,0-5 11-16,-13-4-11 15,-1 2 2-15,6 18 3 16,8 1-2-16,0 13 2 16,0 10-9-16,0-2 4 15,0 2-15-15,23 4 9 16,13 0-3-16,-1 0 9 16,11 4 4-16,-2 16 3 15,4-3-7-15,-3-2 6 0,-3-2-4 16,-3-4 1-16,-10-4-3 15,-7 0 2-15,-8-5-4 16,-5 0-4-16,-5 0 2 16,-4 0-1-16,0 0 1 15,0 0 4-15,0-28 8 16,0-18 7-16,0-1-11 16,0-9 4-16,0-3-7 15,-14 7 5-15,-4 1-4 16,5 5-1-16,-1 8 1 15,4 14 0-15,1 3-4 0,9 15 2 16,0 6-12 0,0 0-25-16,0 0-36 15,4 0-54-15,34 20 75 0,-2 7-39 16,5 1-155-16</inkml:trace>
        </inkml:traceGroup>
        <inkml:traceGroup>
          <inkml:annotationXML>
            <emma:emma xmlns:emma="http://www.w3.org/2003/04/emma" version="1.0">
              <emma:interpretation id="{C78ADB28-E447-49C7-9DD8-A0C9D0D334BC}" emma:medium="tactile" emma:mode="ink">
                <msink:context xmlns:msink="http://schemas.microsoft.com/ink/2010/main" type="inkWord" rotatedBoundingBox="9004,7865 10110,7708 10284,8936 9178,9093">
                  <msink:destinationLink direction="with" ref="{08012B5F-A41B-4B57-B2A6-CA8DBD767453}"/>
                  <msink:destinationLink direction="with" ref="{78097B76-C2D5-4F54-9228-9BD8B2C46983}"/>
                </msink:context>
              </emma:interpretation>
            </emma:emma>
          </inkml:annotationXML>
          <inkml:trace contextRef="#ctx0" brushRef="#br0" timeOffset="-491132.0438">5439 2298 97 0,'0'0'304'16,"0"0"-212"-16,0 0-3 15,0 0-18-15,0 0-29 16,0 0-15-16,0 56 3 16,0-20-14-16,0 7-3 15,0 3 2-15,0-6-6 0,1 7-1 16,19-13-7-16,1-3-1 15,2-7-2-15,4-10-1 16,-5-1-1-16,0-13 2 16,-2 0 2-16,-2 0-18 15,-5-19 18-15,-5-20 1 16,1-5 11-16,-8-10-5 16,-1 0 2-16,0 6 1 15,0 5-3-15,0 11 8 16,-18-2-4-16,-13 8-2 15,-9 5-4-15,0 4-3 16,1 7-4-16,12 2 4 0,12 8-2 16,2 0 0-1,9 0-5-15,-1 0-46 0,5 24-22 16,0 3-53-16,0 1-9 16,0-15-180-16</inkml:trace>
          <inkml:trace contextRef="#ctx0" brushRef="#br0" timeOffset="-490682.2446">5736 2191 462 0,'0'0'45'16,"0"0"-24"-16,0 0 31 15,0 0-19-15,0 0-19 16,0 0 3-16,91-162-12 15,-54 130 2-15,-1 5-7 16,4 2-28-16,-5 2-62 16,-6 5-90-16</inkml:trace>
          <inkml:trace contextRef="#ctx0" brushRef="#br0" timeOffset="-490860.7702">5882 2085 401 0,'0'0'84'0,"0"0"-31"15,0 0-3-15,0 0-23 16,0 0 3-16,0 0 14 15,50 135-10-15,-33-87-26 16,-2-1 6-16,-4-8-5 16,10-3-3-16,-8-2-5 15,-3-6-1-15,-2-15 0 16,-5-3 0-16,-3-6-35 16,0 0-32-16,0-4-22 15,0 0-9-15,-7 0-374 16</inkml:trace>
        </inkml:traceGroup>
        <inkml:traceGroup>
          <inkml:annotationXML>
            <emma:emma xmlns:emma="http://www.w3.org/2003/04/emma" version="1.0">
              <emma:interpretation id="{70A75EF2-24AC-4219-9AC6-5F96089887E4}" emma:medium="tactile" emma:mode="ink">
                <msink:context xmlns:msink="http://schemas.microsoft.com/ink/2010/main" type="inkWord" rotatedBoundingBox="11509,7107 14483,6685 14660,7931 11686,8352"/>
              </emma:interpretation>
            </emma:emma>
          </inkml:annotationXML>
          <inkml:trace contextRef="#ctx0" brushRef="#br0" timeOffset="-488537.9438">7262 1630 435 0,'0'0'58'16,"0"0"19"-16,0 0 12 16,0 0-17-16,0 0-26 15,0 0-23-15,19 0-5 16,-19 0-10-16,0 0-1 0,0 13-1 15,0 26-1 1,4 20 3-16,0 7 4 0,-4-2-6 16,5-3-6-16,3-14 0 15,-2-6 3-15,7-12-2 16,-10-21 3-16,2 3-8 16,-1-7-1-16,0-4-5 15,-4 0-10-15,12 0-2 16,1-4 9-16,4-20 12 15,12-4 2-15,-10 4 7 16,6-2-8-16,4 6 2 16,-3 2 2-16,3 8-4 15,3 3 0-15,4 0-2 16,8 7-4-16,-1 0 0 16,6 0 6-16,-4 0 2 0,-2 0 5 15,1 0-1 1,-4 0-6-16,-6 0-2 0,-3 0-2 15,-2-9 1-15,-7-15-2 16,-6-3 5-16,0-6 1 16,-12 5-1-16,-4-3 2 15,0 6 7-15,0-7-5 16,0-3-4-16,-23 11 9 16,-9 0-2-16,-6 2 2 15,-5-2-9-15,-7 4 0 16,4 2 4-16,10 1 5 15,7 8-7-15,11 2-2 0,18 0 0 16,0 7-6 0,0 0-40-16,0 0-88 0,32 0-21 15,15 0-45-15</inkml:trace>
          <inkml:trace contextRef="#ctx0" brushRef="#br0" timeOffset="-488163.9113">8181 1875 301 0,'0'0'35'0,"0"0"-33"0,0 0 13 16,0 0 20-1,0 0 7-15,0 0 6 0,87-18 10 16,-73-14-26-16,-4 0 6 15,-2-9-2-15,7-3-11 16,-6 0 8-16,-9 5-22 16,0 4-3-16,0 10 10 15,4 2-9-15,-4 12-6 16,9 4-3-16,-5 7 0 16,2 0-8-16,10 0 1 15,4 0 6-15,3 0-3 16,3 26 4-16,3-2 4 0,2 9 1 15,1-4-2 1,-13-1 0-16,1-1-3 0,5-6-28 16,-11-6-57-16,2-3-45 15,-3-12-102-15</inkml:trace>
          <inkml:trace contextRef="#ctx0" brushRef="#br0" timeOffset="-487771.941">8746 1477 455 0,'-190'-98'44'16,"185"98"43"-16,5-4-35 0,0 4-48 15,0 0-4-15,0-7-93 16,5-2-52-16</inkml:trace>
          <inkml:trace contextRef="#ctx0" brushRef="#br0" timeOffset="-487945.4787">8746 1477 371 0,'0'0'26'0,"0"0"-9"16,0 0 35-16,0 0-27 0,0 0-10 15,0 0-14-15,61 148 3 16,-45-130 0-16,0-4-4 15,-12-11-21-15,5-3-75 16,-9 0-178-16</inkml:trace>
          <inkml:trace contextRef="#ctx0" brushRef="#br0" timeOffset="-487217.5804">8926 1576 378 0,'0'0'38'0,"0"0"-37"15,0 0 32-15,0 0-14 16,0 0 3-16,0 0 6 15,134-96-22-15,-96 85 9 16,1 7-10-16,-5 4-5 16,-4 0 0-16,-1 0 3 15,2 0 2-15,2 4 0 16,-5 15 2-16,3 0-3 16,-7-6 4-16,-4 5-8 15,5-4 0-15,-6-1-2 0,-4-8-13 16,0-1-57-16,-1-4-102 15</inkml:trace>
          <inkml:trace contextRef="#ctx0" brushRef="#br0" timeOffset="-487486.5141">8975 1010 448 0,'0'0'39'0,"0"0"26"16,0 0-11-16,0 0 18 15,0 0-24-15,45 222-5 16,-25-169-15-16,2 5-15 16,-2-7-5-16,1 0-1 15,-3-5-5-15,-2-6 2 16,-1-5-4-16,-1-2-12 16,-8-2-52-16,-6-12-64 15,0 1-41-15,0-16-189 16</inkml:trace>
          <inkml:trace contextRef="#ctx0" brushRef="#br0" timeOffset="-487013.1119">9349 1108 239 0,'0'0'255'0,"0"0"-187"0,0 0 14 16,0 0-34 0,0 0-48-16,0 0-6 0,-29-19-25 15,29 19-83-15,22-2-4 16,7 2-162-16</inkml:trace>
        </inkml:traceGroup>
        <inkml:traceGroup>
          <inkml:annotationXML>
            <emma:emma xmlns:emma="http://www.w3.org/2003/04/emma" version="1.0">
              <emma:interpretation id="{2AD5F288-07CA-4681-967E-7C28BA1872AB}" emma:medium="tactile" emma:mode="ink">
                <msink:context xmlns:msink="http://schemas.microsoft.com/ink/2010/main" type="inkWord" rotatedBoundingBox="15294,6530 16310,6386 16417,7139 15401,728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485387.0119">8647 1285 250 0,'0'0'80'0,"0"0"-6"15,0 0-6-15,0 0-32 16,0 0 7-16,0 0-5 16,0 0 0-16,-4 0-24 15,-1 0 7-15,-2 0 4 16,-2 0-4-16,9 0-15 16,-4-8-1-16,4 1-5 15,-3 0-1-15,3-6 1 16,0-1 7-16,0-3-5 15,0 8 4-15,0-2-2 16,12 8-4-16,-1 3-7 16,2 0-1-16,-2 0-11 0,0 0 10 15,2 18 9-15,-8 13 6 16,-4-2-4-16,-1-5 5 16,0 3-2-16,0-5-5 15,0-7 11-15,-1 2 10 16,-12-6 4-16,-3-7-1 15,1-4-14-15,-5 0 3 16,-1 0-6-16,3 0-7 16,5-12-4-16,-2 2 0 15,6-3-3-15,5-3-9 16,4 5-24-16,0-2-78 16,0 9-69-16</inkml:trace>
          <inkml:trace contextRef="#ctx0" brushRef="#br0" timeOffset="-486228.0964">9636 1347 371 0,'0'0'99'0,"0"0"-60"0,0 0 19 16,0 0-12-1,0 0-8-15,0 0-8 0,50 208 3 16,-40-187-24-16,-1-3-6 15,-2-13 1-15,-3-1 3 16,0-4-7-16,1 0 0 16,-4 0-16-16,4 0-18 15,9-37 13-15,-4-13 21 16,-2-6 0-16,0-1-6 16,1 9 2-16,-3 8 3 15,2 5-5-15,11 11 5 16,-13 9 1-16,10 6-3 15,-1 0 4-15,3 5-5 16,0-1 3-16,5 1-1 16,5-1 2-16,-1-1 0 0,4 6 4 15,-4-5-4-15,5-10 3 16,4-2-6-16,2-5-6 16,-10-10 0-16,1-6-9 15,-8-3 5-15,0-10 13 16,-4 8-7-16,-5 2 7 15,-8 8 2-15,-4 15 23 16,0 9 24-16,0 5 13 16,0 4 0-16,0 0-23 15,-14 0-15-15,-1 0-14 16,-1 22 5-16,-3 16-12 16,8 11-3-16,2 0 5 0,9 9-4 15,0 0-1-15,0 6 0 16,29 4 0-16,6 3-1 15,11-3-3-15,5 11 4 16,13 2 1-16,0-4-1 16,1 2-5-16,-1-8 2 15,-6 1 3-15,-15-2 0 16,-8-15-1-16,-15-4 0 16,-15-12-4-16,-5-3 5 15,0-9 4-15,-16 7 13 16,-18-17-7-16,0-3 10 15,-6-13 0-15,-3-1 12 0,-6 0-20 16,-4-20-3 0,3-30-4-16,2-9-5 0,1-7 0 15,11-6 2-15,17 5-2 16,8-7-4-16,11 5-24 16,0-7-25-16,20 1-20 15,26-2-35-15,5 4-75 16,1 7-135-16</inkml:trace>
        </inkml:traceGroup>
      </inkml:traceGroup>
      <inkml:traceGroup>
        <inkml:annotationXML>
          <emma:emma xmlns:emma="http://www.w3.org/2003/04/emma" version="1.0">
            <emma:interpretation id="{C4A94104-D1E5-4B83-9339-F61BB2E57D7B}" emma:medium="tactile" emma:mode="ink">
              <msink:context xmlns:msink="http://schemas.microsoft.com/ink/2010/main" type="line" rotatedBoundingBox="7584,9236 18382,6959 18709,8511 7911,10788"/>
            </emma:interpretation>
          </emma:emma>
        </inkml:annotationXML>
        <inkml:traceGroup>
          <inkml:annotationXML>
            <emma:emma xmlns:emma="http://www.w3.org/2003/04/emma" version="1.0">
              <emma:interpretation id="{F764FE94-B6C2-4ACE-83F4-C081F8574E1D}" emma:medium="tactile" emma:mode="ink">
                <msink:context xmlns:msink="http://schemas.microsoft.com/ink/2010/main" type="inkWord" rotatedBoundingBox="7584,9236 7677,9216 7823,9907 7729,992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-486053.5226">10765 1046 522 0,'0'0'59'15,"0"0"29"-15,0 0-34 0,0 0-13 16,0 0-29-16,0 0-12 15,10 15-1-15,-10-6-32 16,-41 18-155-16,-28 7-128 16</inkml:trace>
        </inkml:traceGroup>
        <inkml:traceGroup>
          <inkml:annotationXML>
            <emma:emma xmlns:emma="http://www.w3.org/2003/04/emma" version="1.0">
              <emma:interpretation id="{4D3B0577-AC95-4FD0-8F58-D704778B6EC1}" emma:medium="tactile" emma:mode="ink">
                <msink:context xmlns:msink="http://schemas.microsoft.com/ink/2010/main" type="inkWord" rotatedBoundingBox="9328,9375 10015,9229 10145,9843 9457,998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-507364.2214">1331 1751 387 0,'0'0'61'0,"0"0"-23"16,0 0 35-16,0 0-37 15,0 0-28-15,0 0-8 16,32 4 0-16,13-4 1 16,5 0 4-16,10 0-1 0,8 0-4 15,0 0 11-15,0-8-7 16,5 1-1-16,-5-6 3 15,0 8-6-15,-4-6 7 16,-9 7-5-16,-14 1 0 16,-5-1-2-16,-10 4 0 15,-10 0 0-15,-3 0 0 16,-9 0-7-16,-4 0-24 16,0 0-17-16,0 0 5 15,-13 0-78-15,-27 11-130 16</inkml:trace>
          <inkml:trace contextRef="#ctx0" brushRef="#br0" timeOffset="-507099.8851">1773 1863 68 0,'0'0'233'0,"0"0"-179"16,0 0 43-16,0 0-34 15,0 0-24-15,0 0-27 16,-29 23-9-16,29-23-3 15,9 1 0-15,24-1 7 16,-1 0 7-16,13 0-5 16,1 0 8-16,-2 0-10 15,2-11-1-15,-4-2-5 16,-7-6 1-16,3 4-2 16,-6-4 0-16,0 1 0 15,-5-1-40-15,-9-3-37 0,5-2-9 16,-14 1-100-16</inkml:trace>
          <inkml:trace contextRef="#ctx0" brushRef="#br0" timeOffset="-506590.1346">1986 1371 377 0,'0'0'52'0,"0"0"47"16,0 0-23-16,0 0-13 16,0 0-20-16,0 0-15 0,-49 0-16 15,49 0-9-15,0 0-3 16,0 0-9-16,4 0 6 16,18 3 3-16,16 12 1 15,2-2 1-15,-3 7 2 16,12-2 3-16,-3 1-7 15,-2 1 0-15,-1 7 0 16,-2-3-1-16,-9 10 2 16,9 0-3-16,-18 3 2 15,9 4 0-15,-15 9 3 16,-2 1-1-16,-4 11-4 16,-2 2 6-16,-9 2 1 0,0 2 14 15,0 6-11-15,0 5 4 16,-18 5 10-16,-12 0-9 15,2-14-2-15,5-11 3 16,10-17-4-16,5-15 0 16,-3-22 2-16,11-1-8 15,0-4-1-15,0 0-3 16,0 0-1-16,0 0 1 16,0 0-6-16,0 0 3 15,0 0-26-15,0 0-16 16,0 0-42-16,0 0-71 15,0 0-8-15</inkml:trace>
        </inkml:traceGroup>
        <inkml:traceGroup>
          <inkml:annotationXML>
            <emma:emma xmlns:emma="http://www.w3.org/2003/04/emma" version="1.0">
              <emma:interpretation id="{BE39A14F-CE8F-4DAF-B074-8C1AEF07EBD8}" emma:medium="tactile" emma:mode="ink">
                <msink:context xmlns:msink="http://schemas.microsoft.com/ink/2010/main" type="inkWord" rotatedBoundingBox="12379,8589 13718,8307 13858,8972 12520,925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505166.093">3900 1213 532 0,'0'0'22'15,"0"0"39"-15,0 0-3 16,0 0-31-16,0 0-5 16,0 0-21-16,0 227 12 15,27-137-8-15,-8 0 6 0,-3-6 2 16,4-15-6-16,-2-3 2 15,-8-19-4-15,-3-16 0 16,2-14-5-16,-1-13 4 16,-6-4-3-16,8 0-1 15,-10 0 0-15,4 0 0 16,-4 0 0-16,5 0-11 16,3-28 11-16,-2-15 3 15,10-14 13-15,-1 5-14 16,8-2 6-16,-1 6-6 15,7 12-2-15,-2 5 0 16,9 15-4-16,4 7-3 16,8 3 6-16,14 6-6 0,-3 0 4 15,10 15 6-15,-6 10-3 16,-8 6 9-16,-7-12-9 16,-4-4 4-16,-4-6-2 15,-13-5-2-15,-3-4 0 16,-11 0-6-16,-4 0-6 15,1-4 12-15,-7-39 10 16,1-13-5-16,-4-10 4 16,0-1 3-16,0 5 3 15,-21 3 1-15,-13 4-4 16,-1 4 12-16,-5 9-15 16,-4 6 0-16,10 8 7 0,-7 7-12 15,18 1 0 1,1 10-3-16,10-1 1 0,8 11-2 15,4 0-7-15,-4-3-16 16,4 3-32-16,0-6-17 16,0 6-99-16,4 0 23 15,25 0-155-15</inkml:trace>
          <inkml:trace contextRef="#ctx0" brushRef="#br0" timeOffset="-504738.4858">4906 1603 201 0,'0'0'125'16,"0"0"-121"-16,0 0 32 16,0 0-7-16,0 0 2 15,0 0 31-15,74-33-18 16,-58 1-13-16,0-11-6 15,-7-7 9-15,-1 3-5 16,-2-3 9-16,-6 5-19 16,5 5-5-16,-5 4 3 15,0 1-14-15,0 5 8 16,0 8-10-16,0 13 0 16,0 5-1-16,0 4-2 15,11 0-5-15,2 0-6 0,12 0 13 16,1 0-1-1,3 4 2-15,2 27-1 0,6 3 0 16,-1 6 4-16,5 1-2 16,-6 2 0-16,4-2 2 15,6-4-2-15,-9-8-2 16,1 4 0-16,2-13-23 16,-4-3-80-16,-5-12 36 15,2-5-97-15,-10 0-119 16</inkml:trace>
          <inkml:trace contextRef="#ctx0" brushRef="#br0" timeOffset="-504528.0296">5700 1192 379 0,'0'0'88'16,"0"0"1"-16,0 0-6 15,0 0-27-15,0 0-42 16,0 0 1-16,-2 0-15 15,2 0 0-15,0 18 0 16,0 4 5-16,6-4-3 16,6 2-2-16,8-5 0 15,-11-3-59-15,1-11-59 16,-2-1-60-16</inkml:trace>
          <inkml:trace contextRef="#ctx0" brushRef="#br0" timeOffset="-508659.1268">-1917 2176 378 0,'0'0'54'16,"0"0"-27"-16,0 0 9 16,0 0-10-16,0 0-18 15,0 0-8-15,-16 10 5 16,32-10 8-16,10 0 2 15,0 0-1-15,7-5-10 16,-1 0 4-16,0-9-7 16,7 9-2-16,4 1-51 15,-6-4-42-15,-6 5-160 16</inkml:trace>
        </inkml:traceGroup>
        <inkml:traceGroup>
          <inkml:annotationXML>
            <emma:emma xmlns:emma="http://www.w3.org/2003/04/emma" version="1.0">
              <emma:interpretation id="{C5ED42CB-0C0E-45BA-ABBC-8FB3389AA1B6}" emma:medium="tactile" emma:mode="ink">
                <msink:context xmlns:msink="http://schemas.microsoft.com/ink/2010/main" type="inkWord" rotatedBoundingBox="14889,7792 18402,7051 18709,8511 15196,925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508916.4401">-1891 1833 498 0,'0'0'31'16,"0"0"-19"-16,0 0 2 15,0 0 44-15,0 0-20 16,0 0-15-16,0 15-5 16,0-15-6-16,4 0-12 15,5 0 5-15,8 0-5 16,4 0 0-16,1 0 6 16,5 0-3-16,5-4-2 0,6-7-1 15,-3-2 8-15,-6-2-8 16,10 2 2-16,-15 3-2 15,2 7 2-15,-4-3-4 16,-7 2-11-16,-1 0-60 16,-5 0-22-16,-9 4-34 15,0 0-201-15</inkml:trace>
          <inkml:trace contextRef="#ctx0" brushRef="#br0" timeOffset="-507880.9081">-375 1569 447 0,'0'0'35'0,"0"0"2"15,0 0 29-15,0 0 6 16,0 0-27-16,0 0 3 16,-137-11-12-16,129 11-19 15,-5 0-10-15,0 11 1 16,-6 9 1-16,9 15-5 15,-3 13-1-15,-5 7-3 16,5 15 4-16,-3 7 10 16,9-6-13-16,1-7 2 15,6-17-3-15,0-1 6 16,0-13-6-16,0-2-3 16,18-1-3-16,11-7 5 0,1-2-1 15,8-7 4 1,-6-8-1-16,0 1-1 0,2-4-1 15,0-3 0-15,-4 0-2 16,4 0-2-16,-13 0-1 16,4-16-10-16,-3-6 16 15,-3-10 3-15,4-6 1 16,-10-3-2-16,0 0-2 16,-3-3 12-16,-6 0-12 15,-4 9 21-15,0-5-10 16,0 3-1-16,0 1 2 15,-8-2-6-15,-11 9 9 16,1-1 1-16,0 0-14 0,-1 7 11 16,1 1-5-1,-6-2-7-15,2 11 14 0,-9-6-7 16,7 5-1-16,-7 1-3 16,-5 2 6-16,13 2-8 15,-9-2 5-15,9 4-5 16,1 1-2-16,2 6 3 15,7-4-2-15,0 4-1 16,4 0 1-16,0 0-1 16,2 0-4-16,3 0-8 15,-5 0-40-15,9 23-20 16,0 11-9-16,0 12-46 16,9 0-70-16,15-10-146 15</inkml:trace>
          <inkml:trace contextRef="#ctx0" brushRef="#br0" timeOffset="-503642.2077">5845 978 508 0,'0'0'44'0,"0"0"28"0,0 0-24 16,0 0-47-16,0 0 7 15,0 0 15-15,127-190-23 16,-72 137 11-16,1 7-11 16,-6 3 0-16,0 5 0 15,-14 14-27-15,0 8-51 16,-17 12-26-16,-3 4-101 16</inkml:trace>
          <inkml:trace contextRef="#ctx0" brushRef="#br0" timeOffset="-503869.1317">5843 414 480 0,'0'0'36'16,"0"0"47"-16,0 0-39 15,0 0-25-15,0 0 7 16,0 0 23-16,16 198-24 15,7-129-1-15,-5 1-5 16,5 9-5-16,-6-9 2 16,2-10-14-16,9-6 0 0,-11-7-1 15,2-4-1-15,1-11 0 16,-4 0-20-16,-7-1-32 16,6-3-43-16,-13-14-110 15,-2-10-166-15</inkml:trace>
          <inkml:trace contextRef="#ctx0" brushRef="#br0" timeOffset="-503208.8492">6338 1179 168 0,'0'0'139'0,"0"0"-127"16,0 0 53-16,0 0-22 15,0 0-11-15,0 0-5 16,71 7 7-16,-52-35 11 15,4-13-21-15,-10 7 4 16,-3-11-6-16,3 2 8 16,-8 0-11-16,-5 4 2 15,0-4 1-15,0 8-14 16,0 6 18-16,0 5-7 0,-13 10-8 16,2 10 4-1,-2 4-13-15,9 0 16 0,0 0 11 16,4 0-17-16,0 0-9 15,-9 22 2-15,9 8-5 16,0 11 0-16,0 2 3 16,0-3-3-16,26 2 0 15,2-10 2-15,4-3-2 16,-2-2-1-16,0-4 1 16,8-1 1-16,-7-6-1 15,-1-11-9-15,6-5-20 16,-1 0-32-16,9 0-50 15,1-19-80-15,-5-15-169 16</inkml:trace>
          <inkml:trace contextRef="#ctx0" brushRef="#br0" timeOffset="-504167.729">5508 835 296 0,'0'0'124'16,"0"0"-92"-16,0 0 29 15,0 0-38-15,0 0-13 16,0 0-8-16,-9 8 1 15,25 1-3-15,0-4-6 16,-7-1 6-16,4 0 7 0,-11-4-7 16,-2 0-1-16,4 0-2 15,-4 0 3-15,0 0 21 16,0 0 20-16,0-8-8 16,0-2-2-16,0-2-13 15,0 11 1-15,-6-3 0 16,2 4-18-16,-1 0 7 15,5 0-8-15,0 0-1 16,-4 0-14-16,4 27-48 16,0 1-12-16,0 0-38 15,0-14-123-15</inkml:trace>
          <inkml:trace contextRef="#ctx0" brushRef="#br0" timeOffset="-500649.5586">7636 520 600 0,'0'0'18'0,"0"0"-13"16,0 0 21-16,0 0-10 0,0 0-10 15,0 0 13-15,131-125-3 16,-62 78-5-16,7-4-9 16,-2 4-4-16,13-3-23 15,7-5-90-15,3 6-43 16,-5 0-188-16</inkml:trace>
          <inkml:trace contextRef="#ctx0" brushRef="#br0" timeOffset="-500875.0216">8064 69 292 0,'0'0'276'0,"0"0"-262"15,0 0 18-15,0 0 53 16,0 0-15-16,0 0-30 16,-42-4-20-16,42 4-9 15,0 27-11-15,0 30 2 0,0 29 3 16,0 22 7-16,10 7-3 16,2-13-2-16,-1-9 1 15,-2-22 0-15,-9-17-8 16,4-26 0-16,-4-15 0 15,5-7-1-15,-5-6 5 16,0 0-8-16,4 0 5 16,-4 0-2-16,4 0 0 15,2-9-14-15,3-21 15 16,2-5 7-16,5-7-5 0,8 6 1 16,2 9 1-1,3 6-4-15,6 8-4 0,5 3-4 16,7 10 3-16,8 0-2 15,-7 0 7-15,7 0 2 16,-9 0-1 0,1 0-1-16,-16 0-3 0,1 0-2 15,-14-14-10-15,-8 10 9 16,-6 0 5-16,-4-8 2 16,0-1 3-16,0-13 6 15,0 0-5-15,-19 0 1 16,-10 7 1-16,-5 3 3 15,-7 1-4-15,-1 10-5 16,-2 5 3-16,5 0-3 16,4 0-2-16,4 32-2 0,3 4 1 15,0 15-5-15,10-8-15 16,2 7-35-16,10-18-20 16,-3-13-85-16,-1-14-27 15</inkml:trace>
          <inkml:trace contextRef="#ctx0" brushRef="#br0" timeOffset="-479493.7554">-4392 2302 173 0,'0'0'31'0,"0"0"20"16,0 0-7-16,0 0 3 16,0 0 8-16,0 0-13 15,0 0-11-15,-61-58-3 16,57 58 2-16,0 0-10 15,4 0 9-15,-5 0-1 16,5 0-8-16,0 0-10 0,0 0 0 16,0 0-4-16,0 0 3 15,0 0-2-15,0 0-7 16,0 0 2-16,0 0-1 16,0 0-1-16,0 0-1 15,0 0 0-15,0 0-1 16,0 0 1-16,25 0 1 15,5 0-4-15,8 0 4 16,-3 0 2-16,3 0-2 16,1 0-1-16,3 0 1 15,-4 0 1-15,5 0 1 16,-1 0 0-16,0 7 1 16,2-1-4-16,-11 2 1 15,-2-5 0-15,6 4 1 0,-6 2-1 16,2 5 0-16,-7 0 0 15,3-1 0-15,-7-8 0 16,0 3 1-16,-6-7-1 16,-3 6 0-16,-4-7 2 15,-1 0-2-15,1 0 1 16,-9 0-1-16,4 0 0 16,-4 0 3-16,0 0-3 15,0 3 0-15,0-3 1 16,0 0 1-16,0 0-2 15,0 0 0-15,5 0 0 0,-5 0 2 16,0 0 1 0,0 0-2-16,0 0-1 0,0 0-2 15,0 0 2-15,0 0 0 16,0 0-40-16,0 4-42 16,-26 10-35-16,-12 5 13 15,-1-2-66-15</inkml:trace>
          <inkml:trace contextRef="#ctx0" brushRef="#br0" timeOffset="-478092.5219">-4257 2512 164 0,'0'0'52'0,"0"0"-21"0,0 0 8 16,0 0 15-16,0 0 12 15,0 0-24-15,-30 4-14 16,30-4-4-16,0 0-11 16,0 0-2-16,0 0-4 15,0 0-6-15,0 0 5 16,0 3-6-16,0-3-7 16,0 7 7-16,17-3 0 15,12 0 1-15,2 2 2 16,6-3-3-16,4 1 6 0,8-4-1 15,2 0 3 1,0 0-4-16,-2 0 5 0,-4 0-1 16,2 0-2-16,-16 0-6 15,10 6 1-15,-3-2-1 16,-12-3 3-16,-4-1-1 16,-6 4-2-16,-3 4 0 15,-5-8 2-15,-3 1-2 16,-1-1 1-16,-4 0 4 15,0 0 11-15,0 0-2 16,0 0 11-16,0 0-2 16,0 0-7-16,0 0 9 15,0 0-12-15,0 0-8 16,0 0 13-16,0 0-13 16,0 0 4-16,0 0 10 0,0 0-19 15,0 0 11 1,0 0-8-16,0 0 9 0,0 0-10 15,0 0 4-15,0 0-2 16,0 0-1-16,0 0-2 16,0 0 3-16,0 0 3 15,0 0-7-15,0 0-2 16,0 0 2-16,0 0 1 16,0 0-1-16,0 0 0 15,0 0 0-15,0 0 2 16,0 0-2-16,0 0-1 15,0 0 1-15,0 0 7 0,0 0-7 16,0 0-7-16,0 0 7 16,0 0 0-16,0 0 1 15,0 0-2-15,0 0 1 16,4 0-1-16,-4 0 1 16,0 0-6-16,0 0-1 15,0-1-1-15,0-7-2 16,0 3 10-16,0 5-4 15,0 0 1-15,0-4 2 16,0 4 1-16,0 0 0 16,0 0 0-16,0 0 1 15,0 0-1-15,0 0 7 0,0 0-14 16,0 0 8-16,0 0-1 16,0 0 0-1,0 0 0-15,0 0 0 0,0 0 0 16,0 0 0-16,0 0 0 15,0 0 0-15,0 0 0 16,0 0 0-16,0 0 0 16,0 0 7-16,0 0-7 15,0 0 0-15,0 0-7 16,0 0 14-16,0 0-7 16,0 0 0-16,0 0-4 15,0 0 4-15,0 0 0 16,0 0 0-16,0-6 7 0,0 6-7 15,0 0 0 1,0 0 0-16,0 0-7 0,0 0 7 16,0-4 0-16,0 4 1 15,0 0-1-15,0-3 1 16,0 3-1-16,0 0-1 16,0 0 1-16,0 0 0 15,0 0 1-15,0-2 5 16,0 2-6-16,0 0 0 15,0 0 0-15,0 0 0 16,0-4-7-16,0 0 8 16,0 0-1-16,0 4 0 15,0-7 0-15,0 7 0 16,0 0 6-16,0 0-4 0,0-3-2 16,0 3-1-16,0 0 1 15,0 0-6-15,-4 0 5 16,4 0 1-16,0 0 0 15,0 0 0-15,0 0 0 16,0-4-1-16,0 4 2 16,0 0-1-16,0 0 0 15,0 0 1-15,0 0-2 16,0 0 0-16,0 0 0 16,0 0-3-16,0 0-20 15,0 0-15-15,0 0-45 16,0 0-13-16,0 0 3 15,0 0-117-15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7:18.4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E96D6CB-E550-4D63-A251-CF4109DAFA9C}" emma:medium="tactile" emma:mode="ink">
          <msink:context xmlns:msink="http://schemas.microsoft.com/ink/2010/main" type="inkDrawing" rotatedBoundingBox="3647,13352 4484,15663 2400,16417 1563,14106" semanticType="enclosure" shapeName="Other">
            <msink:sourceLink direction="with" ref="{695F8019-C325-4051-AF35-80DEF7C1C944}"/>
            <msink:sourceLink direction="with" ref="{850678DD-BF1E-4BA8-B640-59E3C85464EA}"/>
          </msink:context>
        </emma:interpretation>
      </emma:emma>
    </inkml:annotationXML>
    <inkml:trace contextRef="#ctx0" brushRef="#br0">4 915 62 0,'0'0'150'15,"0"0"-137"-15,0 0 6 16,0 0 5-16,0 0 25 16,0 0-14-16,0-132-24 15,0 119 15-15,0-5-2 0,0 5-3 16,0-2-9-16,0 2 8 15,0 4-17-15,0 3 6 16,0 1-4-16,0-4 0 16,0 0-4-16,13-6 3 15,-4 8-4-15,11-3 0 16,-7-4 0-16,5 4 0 16,-5-4 6-16,-2 5-6 15,2 1 0-15,1-6 1 16,-6 9 1-16,1-9 3 15,0 1 2-15,-4-2 6 16,0 1-4-16,1 0-4 16,-2-5 8-16,-4 6-4 0,0-5 0 15,0-3-8 1,0 5 2-16,0 1 3 0,0-3 9 16,0 5-2-16,0-7-13 15,4 1 0-15,1 2 8 16,-1 3-8-16,0-2 0 15,5 9-7-15,8-7 11 16,8-6-9-16,1 2 5 16,8 1-3-16,9-2-1 15,8-4 4-15,0 7-11 16,8-3 8-16,1 2 1 16,3-1-3-16,1 9 4 15,0 2-6-15,-12 0 7 16,8 1 0-16,-5 2 0 0,-4 1 0 15,-1-5 2-15,1 8-1 16,-7 0 2-16,2-3-2 16,-8-7-1-16,1 10 0 15,-1-7 0-15,-3 7 0 16,-6 0 0-16,1-7 0 16,-1 3 2-16,-3 4-2 15,-3-4 3-15,1 3-4 16,-7 1 2-16,0-4-1 15,-7 4 4-15,5 0-4 16,-11 0-10-16,5 0 4 16,0 0 2-16,-1 0 4 15,1 0-5-15,-4 0-5 16,-1 0 4-16,3 0 2 16,-3 0 4-16,5 13-1 0,4 14 1 15,0 1 0-15,-4 10 5 16,0-1-5-16,-4 10 11 15,6 7-10-15,-3 3-1 16,-3 0 4-16,3 2-2 16,-3-4 1-16,3 7-3 15,1 5 4-15,-3-5-4 16,8 8 0-16,0-6 1 16,-1 14-1-16,1-3 2 15,5 3 0-15,-6-8-1 0,0-4 0 16,9-1-1-1,-6 2 1-15,1-6-1 0,-4 1 1 16,0-7 1-16,-4-4-2 16,-3-1 1-16,4-13-1 15,-6 1 2-15,-4-10-1 16,0-6-1-16,0 2 3 16,0-7-2-16,0-1 3 15,0-1-2-15,0-2-1 16,0 5-1-16,0-5 2 15,0 6-1-15,0 0 2 16,0 0-3-16,0 4 2 16,0-1-1-16,0-3-1 15,0-1 0-15,0-1 4 16,-4-2-4-16,4 0 0 0,-4-2 0 16,4 1 0-16,-6 0 0 15,6 1 0-15,0-3 1 16,-2-5-1-16,2 0 0 15,0-5 1-15,-4 2-1 16,0 6 0-16,-1-2 6 16,-8 1-3-16,0 2-3 15,0 2 3-15,-12 1 1 16,4 0 1-16,-8 4-5 16,3-5-1-16,-1 2 1 15,-6 3 2-15,-2-4-2 16,6 9 0-16,-6-5 0 0,6 2 0 15,-1-3 7-15,-3 6-6 16,2-4 0-16,-7-3-1 16,8-3-5-16,1 5 5 15,-10-10 0-15,1 7 0 16,2-2 1-16,0-2-1 16,-1-2 1-16,5 1 1 15,-1-2-2-15,-2 6-1 16,6-8 1-16,-1 6 6 15,2-3-6-15,-4 5 1 16,0-5-1-16,9 2-1 16,-12 2-4-16,11-3 5 15,-7-1 6-15,7-5-4 16,-3 1-2-16,-2 0 0 16,8-1 3-16,3-3 3 0,-9 3-6 15,8 0 3-15,1 0-1 16,-3 3-2-16,5-7 2 15,3 4-2-15,4-4 1 16,0 0 1-16,9 0-2 16,-4 3 0-16,4-3 0 15,0 0-8-15,0 0-10 16,0 0-10-16,0 0-8 16,0 6-32-16,0-6-74 15,0 0-69-15</inkml:trace>
    <inkml:trace contextRef="#ctx0" brushRef="#br0" timeOffset="-1701.7928">94 623 81 0,'0'0'17'0,"0"0"1"0,0 0-8 16,0 0 13-16,0 0 9 16,0 0 3-16,-68-51-10 15,64 42-16-15,-5-6 7 16,-4 6 3-16,4-6 22 15,-4 2-25-15,-3 7 6 16,7-2 24-16,-4-1-15 16,5 9-2-16,8-10-10 15,-5 5-12-15,1 1 6 16,0 0 2-16,4 4 1 16,-5 0-4-16,5 0-4 15,0 0 4-15,-4 0 1 16,4 0-10-16,0 0 4 0,-6 0 0 15,2 0-3-15,4 0 0 16,-5 0-4-16,5 0-3 16,0 0 3-16,0 0 0 15,0 0-3-15,0 0 3 16,0 0-4-16,0 0-1 16,0 0 4-16,0 8 1 15,0 16 5-15,0 4-5 16,0 14 0-16,15 4 2 15,-2 18 0-15,-4 1-1 16,4 18 5-16,0-3-5 16,-3 5 3-16,9 1 2 15,-10-7-6-15,8 4-3 16,-4 7 3-16,3 0 2 0,-3 9-2 16,0-3 0-16,0-3 9 15,0-4-9-15,-6-1-1 16,6 0 1-16,1-10 0 15,-6 1 2-15,-3-18 0 16,3-6-2-16,-3-3 2 16,-4-10-2-16,3-5 1 15,-4-10-1-15,0-1 0 16,0-2-4-16,0-4 4 16,5-6 0-16,-5 4 1 15,0-5 5-15,0-4-5 16,0-4-2-16,0-1-2 0,0-4 3 15,0 0 0 1,0 0 7-16,0 0-5 0,0 0-2 16,0 0 0-16,0 0-1 15,0 0-14-15,6 0-21 16,-2 0-35-16,0-14-63 16,-4-35-146-16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7:24.6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1821F5-F385-4852-A51F-18CBAE1692A9}" emma:medium="tactile" emma:mode="ink">
          <msink:context xmlns:msink="http://schemas.microsoft.com/ink/2010/main" type="inkDrawing" rotatedBoundingBox="4809,13800 4881,11258 6753,11311 6681,13853" semanticType="scratchOut" shapeName="Other">
            <msink:sourceLink direction="with" ref="{C8817CD0-64F6-46EF-A790-8D6D7581E5FA}"/>
            <msink:destinationLink direction="with" ref="{175434ED-CB54-4BB3-B1C1-D48580A01937}"/>
          </msink:context>
        </emma:interpretation>
      </emma:emma>
    </inkml:annotationXML>
    <inkml:trace contextRef="#ctx0" brushRef="#br0">83-126 184 0,'0'0'54'0,"0"0"-11"15,0 0 12-15,0 0-1 0,0 0-9 16,0 0-10-16,-32-50-19 15,32 50-11-15,0 0-5 16,0-5 0-16,0-2-2 16,0-5-1-16,26-2 3 15,12-3 0-15,9-3 0 16,0 2 0-16,17 3 2 16,0-7 1-16,9-6-3 15,6 4 1-15,3-3-1 16,3 0 0-16,4-3 1 15,-4 3 1-15,-2-6 1 16,4 1-3-16,-6 1 1 16,-13 1 1-16,-4 9-1 15,-4 2 2-15,-10 1-3 16,-6 8 3-16,-2 0 4 0,-14 5-7 16,-1 1-1-16,-10 4 1 15,-2 0 0-15,-3 0-5 16,-1 0 4-16,2 0 1 15,0 0-9-15,0 0 9 16,0 13 1-16,-1 3-1 16,1 2 0-16,0 1 1 15,-9 2 4-15,5 3 2 16,1-1 8-16,-5 15-8 16,5-1-4-16,-1 4 0 15,-5 2 2-15,5 2-2 16,-5 2-3-16,5 3 2 0,1 6 2 15,1 2-3-15,10 4 1 16,-13 4-2-16,10-1 1 16,-1-11 2-16,-1 8-2 15,6-12 2-15,-9-3-2 16,2 4-1-16,3-14 3 16,-5 5 0-16,-4-15-1 15,0 1 3-15,-3-5-5 16,-2-5 2-16,0-4-2 15,-4 1 1-15,5-2-1 16,-5-8 0-16,0 1 0 16,0 1 0-16,0-1 9 0,0 4-6 15,0-2 1-15,0-3 0 16,0 10 6-16,0-8 1 16,0 10-5-16,0-6-5 15,-15 2 5-15,-7 3 3 16,-5 2-7-16,-1-5 3 15,-2 2 4-15,-8 4-4 16,-7-6 0-16,9-3-2 16,-6 3-3-16,7-2 2 15,-3-4-4-15,-7-1 4 16,5 2-2-16,-7-1 1 16,1 4 5-16,-3-5-6 15,-1 8 0-15,-5-1-6 16,9-7 6-16,-8 8 0 0,5-1 4 15,2-4-4-15,-8 0 2 16,6 6-1-16,2-6-1 16,2 1 0-16,3-1 0 15,3-1 1-15,-7 2-1 16,4-5 1-16,3 3 5 16,1-1-4-16,0-7 2 15,8 3-4-15,1 1 3 16,3 6 10-16,0-10-13 15,-2 3 2-15,5-3-2 16,5 8 0-16,-1-1 2 16,5-7-4-16,5 4 6 15,1-4-4-15,3 0 0 0,5 0 0 16,-4 0-7-16,4 0 5 16,0 2-10-1,0 11-38-15,0 11-34 0,4 12 36 16,31 2-64-16,3-2-69 15</inkml:trace>
    <inkml:trace contextRef="#ctx0" brushRef="#br0" timeOffset="175193.6709">469-734 271 0,'0'0'69'0,"0"0"-21"16,0 0 17-16,0 0-17 15,0 0-9-15,0 0-21 16,-13 0 6-16,13 0-11 16,0 0-1-16,0 0-2 0,0 0-5 15,0 0 1-15,0 0-4 16,0 4-1-16,0-4-1 15,0 7 0-15,0-7 0 16,0 3-3-16,0 6 3 16,0-4 0-16,0 5 1 15,6-7-1-15,5 7 1 16,10-6-1-16,0 4 2 16,-3-6 1-16,6 2-3 15,3-4 0-15,2 0 3 16,5 0-3-16,4 0 0 15,-3 0 3-15,3-24 0 16,7-14 1-16,4-12-1 16,-3-10 3-16,5 0 0 0,-7-5-4 15,2 6-1-15,-8 7 0 16,-3 1 1-16,2 4-2 16,-9 10 1-16,4 8-1 15,-5 3 2-15,-3 6-2 16,-3 3 0-16,-3-1 1 15,-5 9-1-15,-2 5 0 16,-6 4-1-16,-1-3 1 16,-4-1 1-16,4 4-1 15,-4 0 0-15,0 0 0 16,0 0 0-16,0 0-1 16,0 0 1-16,0 0 3 15,0 0 1-15,0 0 1 0,0 0 0 16,0 0 6-16,0 0-9 15,0 0-2-15,0 0 0 16,0 0 0-16,0 0 0 16,0-4-1-16,0 4-30 15,0-4-14-15,0 4-52 16,-8 0-164-16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7:25.39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24AF714-228D-4192-B3F4-7C351D9336A1}" emma:medium="tactile" emma:mode="ink">
          <msink:context xmlns:msink="http://schemas.microsoft.com/ink/2010/main" type="inkDrawing" rotatedBoundingBox="5020,15630 6316,14258 7694,15561 6398,16932" hotPoints="6936,14803 7228,16137 5787,16452 5495,15118" semanticType="enclosure" shapeName="Rectangle">
            <msink:sourceLink direction="with" ref="{73899301-CC45-4F43-A58C-02169E381A74}"/>
            <msink:sourceLink direction="with" ref="{57F7875B-BC5A-4092-9585-5A8A64F80064}"/>
            <msink:destinationLink direction="with" ref="{4006F185-EF08-45C8-8BD1-2DBFD35404A2}"/>
          </msink:context>
        </emma:interpretation>
      </emma:emma>
    </inkml:annotationXML>
    <inkml:trace contextRef="#ctx0" brushRef="#br0">51 104 149 0,'0'0'57'16,"0"0"-15"-16,0 0-1 15,0 0 66-15,0 0-23 16,0 0-51-16,-42-101 10 16,38 101-14-16,4-4-1 15,0 4-5-15,0 0-11 16,0 0-3-16,-5 0-7 16,5 0-4-16,0 0-5 15,0 4-2-15,0 37 4 16,0 19 5-16,9 9 6 15,11 15-4-15,7 4 3 0,-4 0-5 16,9 5 0-16,-11-10 1 16,4-8 2-16,-8-6-1 15,1-9-1-15,-8-13 1 16,-7-1-2-16,1-23 1 16,1-6 3-16,-5-2-4 15,7-13 0-15,-7 2 0 16,0-4 3-16,0 0 1 15,0 0 4-15,0 0 3 16,0 0-10-16,0 0-1 16,-12-6-32-16,-1-12-9 15,-4-10 4-15,8-9-56 0,5-13-60 16,-1-1 29-16,1-10-19 16</inkml:trace>
    <inkml:trace contextRef="#ctx0" brushRef="#br0" timeOffset="1107.5773">0-14 101 0,'0'0'12'15,"0"0"49"-15,0 0-21 16,0 0 4-16,0 0-16 16,-90-184 51-16,86 171-42 15,0 9-11-15,4-2-5 16,0 2 4-16,0 0-11 0,0 4-13 15,0-5-2-15,0-3-1 16,13-7 1-16,26 2 1 16,7-6 0-16,10-4-5 15,-1 8 5-15,4-8 1 16,5-1 4-16,-5 4-4 16,-5-1 0-16,8 3-1 15,-2-5 0-15,4 0-1 16,-5 5 1-16,-4-6 6 15,-4 10-6-15,-4-1 0 16,-8 6-1-16,3 5 0 16,-15 0 1-16,10 0-3 0,-10 4 0 15,9-3 3 1,-5 3-4-16,2-4 3 0,-7 4 1 16,3-3 5-16,2 3-4 15,2 0-2-15,-7-4 2 16,8 4 0-16,-8 0-1 15,-4 0-5-15,2 0 2 16,-2 0-4-16,-5 0 5 16,-1 7 0-16,2 8 2 15,-5 4 0-15,1 9 0 16,-1 0 2-16,6-4 0 16,-10 11 0-16,0 3-1 15,5-1 2-15,-5 9-1 16,5 5 1-16,-5-1 2 15,0 11 1-15,-1-4-2 0,-3 1-2 16,1 3 0-16,1-4 4 16,2 2-1-16,6-4-4 15,-1-8 3-15,-1 3 3 16,0 1-6-16,-5-3 0 16,4-2-1-16,-3-5 4 15,-5-10-3-15,0 0 2 16,-4-11-4-16,0 1 2 15,0-3 2-15,0-5-2 16,0-3 2-16,0 3 1 16,0-3 2-16,0 3 3 15,0-6-7-15,0 6 1 0,0-3 5 16,0 3 0-16,-4 2-2 16,-5-2 0-16,-5-2-3 15,-1 2 7-15,-2-2 6 16,-5 0-11-16,-5 8 4 15,-1-15-2-15,-10 10-1 16,3-5-5-16,2-4 19 16,-2 3-7-16,2-1-5 15,-13 6 2-15,6-9-5 16,-2 7-3-16,-3-4 4 16,9-1 1-16,-10 1 0 15,4-4-2-15,2 1 7 16,0-4-1-16,8 4-3 0,-6 0 3 15,3-3-7-15,-7 3 0 16,0 7-1-16,3-4 3 16,7 3-5-16,0-7 3 15,-1 8 0-15,2-5 2 16,-2 5-5-16,3 0-1 16,1-2 0-16,-2 5 2 15,6-5-1-15,-1 5 6 16,9-5-7-16,-6-4 0 15,8 1-6-15,7-2 12 0,8-1-12 16,-5-3-1 0,5 2-11-16,0 2-59 0,0-4-18 15,0 0-63-15,0-37-136 16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3:03.0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4D530C-F4C9-4785-9470-5AAF40A86550}" emma:medium="tactile" emma:mode="ink">
          <msink:context xmlns:msink="http://schemas.microsoft.com/ink/2010/main" type="inkDrawing" rotatedBoundingBox="2235,6684 5957,6918 5948,7066 2226,6833" shapeName="Other"/>
        </emma:interpretation>
      </emma:emma>
    </inkml:annotationXML>
    <inkml:trace contextRef="#ctx0" brushRef="#br0">25 60 173 0,'0'0'59'0,"0"0"-20"16,0 0 37-16,0 0-9 16,0 0-20-16,0 0-6 15,0 0-16-15,-13-13-1 0,8 13-5 16,5 0 4 0,0 0-3-16,0 0-4 0,0 0-4 15,0 0 11-15,0 0 0 16,0 0 8-16,0 0-8 15,0 0-7-15,0 0 2 16,0 0-10-16,-7 0-2 16,7 0 2-16,0 0 1 15,0 0-3-15,0 0-6 16,0 0 4-16,0 0-4 16,0 0 1-16,0 0-4 15,0 0 1-15,29 0 2 0,3 0 4 16,4 0-4-1,6 0 0-15,-2 0 1 0,2 0 0 16,4 0 0-16,-2 0 0 16,-2 0-1-16,-6 0 0 15,0 0 0-15,2 0 2 16,1 0 0-16,3 0-2 16,-1 0 1-16,4 0 0 15,-12 0 0-15,-7 0-1 16,-4 0 1-16,7-6 0 15,-7 6-1-15,2-4 0 16,7 4 0-16,-14-3 0 16,8-3 1-16,5 2 0 15,-1-3-1-15,2 3 2 16,-5-3 3-16,-6 7-5 0,6 0 1 16,-7 0-2-16,9 0 1 15,-6 0 0-15,-8-4 0 16,5 4 0-16,-10 0 0 15,4 0 1-15,-5 0 2 16,-2 0-3-16,9 0 0 16,-2 0 0-16,4 0-3 15,1 0 6-15,-10 0-3 16,8 0 1-16,-3 0-1 16,5 0 0-16,-1 0 0 15,-1 0-1-15,6 0 1 16,-9 0 1-16,1 0 0 15,10 0-2-15,-7 0 2 16,0 0-1-16,-1 0 1 0,-3 0-2 16,0 0 0-16,0 0 1 15,-4 0 0-15,0 4 1 16,2-4-1-16,7 0 0 16,-1 7 0-16,1-7 0 15,-2 4 0-15,1-1 0 16,0-3 0-16,-6 4 0 15,7-4 1-15,0 0-1 16,-1 4-2-16,-2-2 2 16,8-2 3-16,-10 4-3 15,4-4 1-15,4 0 0 16,-13 3-1-16,10-3 3 16,-5 4-3-16,-4 2 0 0,-1-5 2 15,4 3-2-15,1-4 0 16,0 4-2-16,0-4 2 15,2 0 1-15,-1 4-1 16,-1-3 5-16,0-1-10 16,2 6 9-16,4-6-4 15,-6 0 1-15,4 3 2 16,-4 2-3-16,0-5 0 16,7 0 0-16,2 0 0 15,-9 0 1-15,-3 0-1 16,9 6 0-16,-6-6 0 15,-4 0 0-15,4 0-1 0,-7 0-2 16,3 3 3-16,5-3 5 16,-1 4-4-16,0 3-1 15,2-7-6-15,8 4 6 16,-6 0 0-16,2 0 0 16,4 0 0-16,4-3 0 15,-1 9 0-15,7-3 4 16,-1-1-3-16,4-2-1 15,-5-1 0-15,11 0-1 16,-13 6 1-16,-3-9 1 16,0 0-1-16,-6 5 0 15,2-1 0-15,-9-4 0 16,2 6-1-16,-1-6-3 0,-1 0 8 16,-9 0-4-1,1 0 0-15,3 0 10 0,-2 0-10 16,-1 0 3-16,14 0-3 15,-6 3 7-15,13-3-9 16,-2 0 2-16,-2 0 0 16,9 0 0-16,-2 0 0 15,-3 0 3-15,-2 0-1 16,-6 0-2-16,3 0 0 16,-7 0-1-16,2 0 4 15,-12 0-3-15,5 6 0 16,-9-6-3-16,4 0 3 0,0 0 3 15,-4 0-3 1,0 0 4-16,0 0-4 0,5 0-4 16,-1 0 4-16,2 0 3 15,5 0-3-15,1 0-3 16,1 0 3-16,0 0 3 16,-4 0-1-16,4 0-4 15,-3 0 2-15,4 0 0 16,-5 0-1-16,0 4 2 15,0-4-1-15,1 0 3 16,-2 0-3-16,7 0 0 16,-6 0-2-16,-1 0 2 15,1 0 0-15,0 0 0 16,1 0 0-16,4 0 0 16,-1 0 0-16,-4 0 0 0,9 0 3 15,-10 0-3-15,8 0-3 16,-3 0 3-16,0 0 4 15,0 0-4-15,-4 0-3 16,1 0 3-16,5 0 0 16,-7 0 0-16,6 0-1 15,-6 0 2-15,2 0-1 16,3 0 2-16,2 0-2 16,-6 0-1-16,4 0 1 15,-3 0 4-15,3 0-2 16,1 0-3-16,-9 0 1 15,-1 0 0-15,-4 0-3 0,0 0 7 16,4 0-5-16,-4 0 1 16,0 0 0-16,0 0 1 15,0 0 0-15,0 0 1 16,0 0-2-16,0 0 0 16,0 0-3-16,0 0 3 15,5 0 0-15,4 0 5 16,-1 0-5-16,-2 0 0 15,1 4 0-15,5-4-2 16,-8 0 1-16,1 0 0 16,3 0 1-16,1 0 1 15,0 4-1-15,-5-4 2 16,0 0-3-16,1 0 1 0,-1 0-1 16,2 0 1-1,4 0 3-15,-6 0-3 0,5 0 0 16,-5 0 0-16,-4 0 3 15,5 0-3-15,-5 0 0 16,0 4 0-16,0-4 0 16,0 0-1-16,4 0 1 15,-4 0 0-15,0 0 0 16,0 0 1-16,0 0-1 16,0 0 0-16,0 0-1 15,0 0-1-15,0 0 2 16,0 0 3-16,0 0-2 0,0 0 2 15,0 0 7-15,0 0 8 16,0 0-10-16,0 0-3 16,0 0-5-16,0 0 6 15,0 0-6-15,0 0 5 16,0 0-8-16,0 0 5 16,0 0-2-16,0 0 0 15,0 0 5-15,0 0-2 16,0 0-3-16,0 0 0 15,0 0-3-15,9 0-3 16,5 0-51-16,14 22-65 16,-19 0-64-16,-9-8-228 15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7:22.1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95F8019-C325-4051-AF35-80DEF7C1C944}" emma:medium="tactile" emma:mode="ink">
          <msink:context xmlns:msink="http://schemas.microsoft.com/ink/2010/main" type="writingRegion" rotatedBoundingBox="2075,13805 3835,14595 3361,15650 1601,14860">
            <msink:destinationLink direction="with" ref="{8E96D6CB-E550-4D63-A251-CF4109DAFA9C}"/>
          </msink:context>
        </emma:interpretation>
      </emma:emma>
    </inkml:annotationXML>
    <inkml:traceGroup>
      <inkml:annotationXML>
        <emma:emma xmlns:emma="http://www.w3.org/2003/04/emma" version="1.0">
          <emma:interpretation id="{9D0D14D5-D1CE-47DC-AEC0-9D7FADA54B44}" emma:medium="tactile" emma:mode="ink">
            <msink:context xmlns:msink="http://schemas.microsoft.com/ink/2010/main" type="paragraph" rotatedBoundingBox="2075,13805 3835,14595 3361,15650 1601,148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5EFEBF-4A67-49CF-9902-63C7804E1A97}" emma:medium="tactile" emma:mode="ink">
              <msink:context xmlns:msink="http://schemas.microsoft.com/ink/2010/main" type="line" rotatedBoundingBox="2075,13805 3835,14595 3361,15650 1601,14860"/>
            </emma:interpretation>
          </emma:emma>
        </inkml:annotationXML>
        <inkml:traceGroup>
          <inkml:annotationXML>
            <emma:emma xmlns:emma="http://www.w3.org/2003/04/emma" version="1.0">
              <emma:interpretation id="{CDB4B1BE-C001-47A7-9A46-90CF992764E8}" emma:medium="tactile" emma:mode="ink">
                <msink:context xmlns:msink="http://schemas.microsoft.com/ink/2010/main" type="inkWord" rotatedBoundingBox="2060,13838 2377,13981 2201,14372 1884,14229"/>
              </emma:interpretation>
            </emma:emma>
          </inkml:annotationXML>
          <inkml:trace contextRef="#ctx0" brushRef="#br0">-3741-1298 143 0,'0'0'17'0,"0"0"1"15,0 0 12-15,0 0-6 16,0 0-11-16,0 0 4 16,-13-22 4-16,13 15 4 15,0 7 11-15,-4 0-3 16,-1-4-8-16,1-5-14 15,-2 1 2-15,5 1 10 16,-3 0 0-16,-1 1-14 16,1-1-1-16,-1-4-5 15,5-2 0-15,0-1-3 0,0 1 3 16,0-2-3 0,0 0 0-16,0-3 1 0,0 4-4 15,0-5 6-15,14 10-7 16,1-6 4-16,7-2 0 15,0-7 0-15,7 6 1 16,-7 5-3-16,1 3 2 16,0 0-6-16,-5 7-3 15,3-1-14-15,4 4 0 16,1 0-9-16,-1 0 2 16,5 0-37-16,8 0 26 15,-3 13-28-15,-2 9-32 16</inkml:trace>
        </inkml:traceGroup>
        <inkml:traceGroup>
          <inkml:annotationXML>
            <emma:emma xmlns:emma="http://www.w3.org/2003/04/emma" version="1.0">
              <emma:interpretation id="{092C1589-D0D2-47D3-A62D-A9D4DF120DD1}" emma:medium="tactile" emma:mode="ink">
                <msink:context xmlns:msink="http://schemas.microsoft.com/ink/2010/main" type="inkWord" rotatedBoundingBox="2776,14119 3835,14595 3361,15650 2302,15175"/>
              </emma:interpretation>
              <emma:one-of disjunction-type="recognition" id="oneOf0">
                <emma:interpretation id="interp0" emma:lang="" emma:confidence="0">
                  <emma:literal>gosh</emma:literal>
                </emma:interpretation>
                <emma:interpretation id="interp1" emma:lang="" emma:confidence="0">
                  <emma:literal>Goss</emma:literal>
                </emma:interpretation>
                <emma:interpretation id="interp2" emma:lang="" emma:confidence="0">
                  <emma:literal>gone,</emma:literal>
                </emma:interpretation>
                <emma:interpretation id="interp3" emma:lang="" emma:confidence="0">
                  <emma:literal>fogs</emma:literal>
                </emma:interpretation>
                <emma:interpretation id="interp4" emma:lang="" emma:confidence="0">
                  <emma:literal>joss</emma:literal>
                </emma:interpretation>
              </emma:one-of>
            </emma:emma>
          </inkml:annotationXML>
          <inkml:trace contextRef="#ctx0" brushRef="#br0" timeOffset="-2520.9371">-2988-657 214 0,'0'0'38'0,"0"0"-5"15,0 0-10-15,0 0 31 16,0 0-6-16,0 0-19 16,-16-158-2-16,7 134-14 15,1 1 2-15,-10 0 6 16,5 3 2-16,-3 2-10 16,3 5 2-16,-4-2-9 15,4 12-5-15,-3-7 2 16,7 7 2-16,0-1-3 0,1 4-2 15,-1 0 9-15,5 0-9 16,-1 0-4-16,-3 0 2 16,-3 0-1-16,3 31 3 15,-2 9-3-15,1 12 3 16,9-6 0-16,0-15-5 16,0-7-2-16,0 4-8 15,0-6-3-15,9-2 4 16,5-5 0-16,14-2 2 15,-2 1-1-15,3-5-3 16,-3 2 13-16,7-4 3 16,-7 3 0-16,2 4-5 15,4 0-1-15,-10 0 2 0,7-5-1 16,-12 5-2 0,5-1-10-16,-6 2 0 0,-8 4 15 15,-3-1-9-15,-5 0 10 16,0 5 1-16,0 0 7 15,0 5-5-15,-5 0 4 16,-24-1 1-16,-1 5 2 16,-2-12 2-16,13-6 5 15,-7-1-12-15,1-9 20 16,8-4-10-16,-5 0 10 16,6 0-21-16,3-17 8 15,0-16-11-15,0 0-12 0,13-3 12 16,0-11 0-1,0 1-7-15,0-5 0 0,13 9-1 16,13-2-2-16,8-4-11 16,-4 10 14-16,3 2 0 15,-5-2 2-15,8 11-13 16,-5 3 13-16,-7 3-8 16,3 6 5-16,-10 6-2 15,3 3 6-15,-7 6-8 16,0 0-13-16,-8 0-5 15,-1 0 7-15,5 0 14 16,-5 0 7-16,-2 15 2 16,3 7 4-16,0 6-3 15,-1-4 4-15,0-1 2 16,-4-5-7-16,9 4 4 16,-5-8 1-16,1-4-5 0,-1 1 2 15,1-8-1-15,3-1 0 16,-6 2-2-1,2-4 1-15,0 0-4 0,7 0 3 16,-3 0 1-16,-3 0 10 16,3 0-2-16,-8 0-1 15,5-19 19-15,-1 1 5 16,-4-1-1-16,0-9-7 16,0 9-4-16,0-5 8 15,-13-2-3-15,-19-2-8 16,4 9-8-16,-5 0-4 0,7 6 1 15,0-2-3-15,6 15 3 16,11 0-5-16,0 0 0 16,5 0-1-16,4 0-9 15,-5 0-46-15,5 34-23 16,0 11-12-16,0 2-6 16,0-10-95-16</inkml:trace>
          <inkml:trace contextRef="#ctx0" brushRef="#br0" timeOffset="-1448.7485">-2429-992 99 0,'0'0'27'15,"0"0"0"-15,0 0 15 16,0 0-4-16,0 0-3 16,0 0-9-16,-35-148 5 15,19 137-11-15,-2 4 9 16,10 5-22-16,-5 2 14 15,4 0 1-15,0 0-19 0,2 0 6 16,-5 0-5-16,2 9-4 16,1 25-8-16,-4 2-7 15,13-1 1-15,0 0 0 16,0-8 1-16,0-3 2 16,0 0-3-16,13-2-14 15,6-8 20-15,9 1 5 16,2-7 0-16,-1 3 3 15,-3 2-1-15,-2 1 1 16,8 0-9-16,-15-4-8 16,8 3 15-16,-12 5-5 15,4-8 5-15,-8 8 0 16,0 1-3-16,-9-1 5 0,0 0 2 16,0 2 0-16,0-1 4 15,-9 4 3-15,-17 5 23 16,-3-4-26-16,-2 3 7 15,-2-6-4-15,15-7 18 16,-3-9 1-16,6-5-2 16,9 0 9-16,-2 0-26 15,3 0 3-15,5-14-12 16,-4-26-18-16,4-12 16 16,0-5-6-16,0-10-5 15,4 5-16-15,15 8 28 16,4 7-4-16,-1 9 4 0,7 1-12 15,2 6 1 1,2-2-6-16,-7 15-10 0,0-1 11 16,3 9 9-16,-7 1-3 15,-9 4 3-15,-1 5-3 16,1 0 1-16,-5 0 10 16,1 9-4-16,0 14 9 15,-5-3-5-15,1 2 0 16,-4 6 0-16,-1-5 1 15,0 11 4-15,0-3-2 16,0 7 2-16,0-1-4 16,0 5 2-16,0-3-1 0,0 0 3 15,0-7-5-15,9-2 0 16,1-9 1 0,-1-11 0-16,-1 7-1 0,-3-14 5 15,3 4-5-15,5-7 0 16,-11 0-11-16,2 0-7 15,0 0 14-15,2 0 4 16,-1 0 2-16,-5 0 33 16,0-18-15-16,0-1-1 15,0-8 8-15,0 13 18 16,-5-9-34-16,-11 8 11 16,-1 2 5-16,8 3-20 15,-4 7 5-15,9 3-6 16,-1 0-6-16,0 0-6 15,0 0-40-15,1 3 15 0,3 39-58 16,-8 1 8-16,0-3-113 16</inkml:trace>
        </inkml:traceGroup>
      </inkml:traceGroup>
    </inkml:traceGroup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1:07.8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9CD60A-C0EA-4490-BE5F-8226F8068DA6}" emma:medium="tactile" emma:mode="ink">
          <msink:context xmlns:msink="http://schemas.microsoft.com/ink/2010/main" type="writingRegion" rotatedBoundingBox="6206,16692 5541,13517 6230,13373 6895,16548"/>
        </emma:interpretation>
      </emma:emma>
    </inkml:annotationXML>
    <inkml:traceGroup>
      <inkml:annotationXML>
        <emma:emma xmlns:emma="http://www.w3.org/2003/04/emma" version="1.0">
          <emma:interpretation id="{A1B6DD4B-7777-4220-A8EA-DFAF0FB54985}" emma:medium="tactile" emma:mode="ink">
            <msink:context xmlns:msink="http://schemas.microsoft.com/ink/2010/main" type="paragraph" rotatedBoundingBox="6206,16692 5541,13517 6230,13373 6895,165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483A84-C745-4870-83E9-359525066133}" emma:medium="tactile" emma:mode="ink">
              <msink:context xmlns:msink="http://schemas.microsoft.com/ink/2010/main" type="line" rotatedBoundingBox="6206,16692 5541,13517 6230,13373 6895,16548"/>
            </emma:interpretation>
          </emma:emma>
        </inkml:annotationXML>
        <inkml:traceGroup>
          <inkml:annotationXML>
            <emma:emma xmlns:emma="http://www.w3.org/2003/04/emma" version="1.0">
              <emma:interpretation id="{73899301-CC45-4F43-A58C-02169E381A74}" emma:medium="tactile" emma:mode="ink">
                <msink:context xmlns:msink="http://schemas.microsoft.com/ink/2010/main" type="inkWord" rotatedBoundingBox="6238,16685 6148,16253 6804,16115 6895,16548">
                  <msink:destinationLink direction="with" ref="{E24AF714-228D-4192-B3F4-7C351D9336A1}"/>
                </msink:context>
              </emma:interpretation>
              <emma:one-of disjunction-type="recognition" id="oneOf0">
                <emma:interpretation id="interp0" emma:lang="" emma:confidence="1">
                  <emma:literal>&amp;</emma:literal>
                </emma:interpretation>
                <emma:interpretation id="interp1" emma:lang="" emma:confidence="0">
                  <emma:literal>*</emma:literal>
                </emma:interpretation>
                <emma:interpretation id="interp2" emma:lang="" emma:confidence="0">
                  <emma:literal>d</emma:literal>
                </emma:interpretation>
                <emma:interpretation id="interp3" emma:lang="" emma:confidence="0">
                  <emma:literal>h</emma:literal>
                </emma:interpretation>
                <emma:interpretation id="interp4" emma:lang="" emma:confidence="0">
                  <emma:literal>I</emma:literal>
                </emma:interpretation>
              </emma:one-of>
            </emma:emma>
          </inkml:annotationXML>
          <inkml:trace contextRef="#ctx0" brushRef="#br0">451 794 210 0,'0'0'59'0,"0"0"-24"16,0 0 44-16,0 0-8 15,0 0-34-15,0 0-10 16,0 0-3-16,-14 0 2 16,9 0-5-16,5 0-2 15,-4 0 3-15,4 0-4 16,0 0-9-16,0 0-4 0,0 0-3 15,0 0-4-15,0 0 2 16,0 0-4-16,0 0 1 16,4 0-17-16,28 0 19 15,10 0-1-15,3-13 2 16,9-10 5-16,1-11-5 16,0 3 0-16,0-3 2 15,-7 7-2-15,-1-1 0 16,-5 6 2-16,-6 4-1 15,0 8-1-15,-13 3-1 16,5 0 1-16,-15 7 0 16,-4 0 1-16,-5 0-4 0,0 0 3 15,-4 0 0 1,0 0 2-16,0 0-2 0,0 0 1 16,0 0 0-16,0 7-1 15,-13 37 0-15,-32 21-2 16,-14 9-8-16,-2 0 0 15,-3-5 6-15,0-18 3 16,12-4 1-16,-3-10 1 16,13-9-1-16,7-11 0 15,6-7 8-15,16 0 10 16,4-10-1-16,9 0-12 16,0 0-4-16,0 0-1 15,0 0 0-15,0 0-11 16,5 0 1-16,22 0 8 15,1 0 2-15,2 0 0 0,-1 0 3 16,2-18-3-16,2 8 0 16,-2-9 0-16,2 5 0 15,-7-5 0-15,-4 5 2 16,-2 5-2-16,-7-3 0 16,-4 5 1-16,0 4 0 15,-9 3 0-15,0 0 1 16,0 0-2-16,0 0 0 15,0 0-2-15,0 0 6 16,0 0-4-16,0 0 4 0,0 0-4 16,0 0 0-1,0 0-4-15,0 0 4 0,0 0 4 16,0 0-4-16,0 0 0 16,0 0 0-16,0 0-3 15,0 0 3-15,0 0 0 16,0 0 2-16,0 0 0 15,0 0-2-15,0 0-3 16,0 0 2-16,0 0 1 16,0 0 6-16,0 0-6 15,0-4-5-15,0 4 4 16,0 0 1-16,0 0 1 16,0 0 1-16,0 0-2 15,0 0 0-15,0 0-2 16,0 0 2-16,0 0 2 0,0 0-2 15,0 0-3 1,0 0 2-16,0 0 2 0,0 0-4 16,0 0 3-16,0 0 0 15,4 0 3-15,-4 0-3 16,0 0 0-16,0 0-1 16,0 0 2-16,0 0-2 15,0 0 2-15,0 0-1 16,0 0 0-16,0 0-1 15,0 0 1-15,0 0-4 16,0 0 1-16,0 0 6 16,0 0-8-16,0 0 7 0,0 0-2 15,0 0 0-15,0 0 0 16,0 0 0-16,0 0-2 16,0 0 4-16,0 0-4 15,0 0 4-15,0 0-4 16,0 0 2-16,0 0 0 15,0 0 0-15,0 0 0 16,0 0-1-16,0 0 1 16,0 0-2-16,0 0 0 15,0 0 2-15,0 0-2 16,0-2-1-16,0 2 3 16,0 0-6-16,0 0 5 15,0 0-1-15,0 0-3 16,0 0 4-16,0 0-4 15,0 0 2-15,0 0 3 0,0 0-2 16,4 0 0-16,-4 0 2 16,0 0 0-16,5 0-3 15,-5 0 1-15,0 0 1 16,0 0 2-16,0 0-1 16,0 0 2-16,0 0-2 15,0 0 0-15,0 0 0 16,0 0 0-16,0 0 2 15,0 0-2-15,0 0 1 16,0 0-1-16,0 0 1 0,0 0-2 16,0 0 1-1,0 0 0-15,0 0 2 0,0 0 0 16,0 0-2-16,0 0 0 16,0 0 0-16,0 0 0 15,0 0 0-15,0 0-2 16,0 0 2-16,0 0 0 15,0 0 2-15,0 0-6 16,0 0 6-16,0 0-2 16,4 0 0-16,-4 0-3 15,2 0 3-15,-2 0 5 16,4 0-5-16,2 0 0 16,2 0-2-16,-3 0 2 15,-1 0 0-15,0 0 0 16,1 0 2-16,-1 0-2 15,-4 0 0-15,0 0 0 16,0 0-4-16,0 0 4 0,0 0 1 16,0 0-1-16,0 0 0 15,0 0 0-15,0 0 0 16,0 0 0-16,0 0 5 16,0 0-5-16,0 0 0 15,0 0 1-15,0 0-1 16,0 0 0-16,0 0 0 15,0 0 0-15,0 0 0 16,0 0-3-16,0 0 3 16,0 0 0-16,0 0 1 0,0 0 1 15,0 0-2-15,0 0 0 16,0 0 1-16,0 0-1 16,0 0 0-16,0 0 0 15,0 0 0-15,0 0 0 16,0 0 0-16,0 0 0 15,0 0 0-15,0 0 0 16,0 0-1-16,0 0 0 16,0 0 1-16,0 0 1 15,0 0-1-15,0 0 0 16,0 0-2-16,0 0 2 16,0 0 0-16,0 0-1 15,0 0 4-15,0 0-5 0,0 0 3 16,0 0-1-1,0 0 2-15,0 0-2 0,0 0-4 16,0 0 4-16,0 0 4 16,0 0-4-16,0 0 0 15,0 0 1-15,0 0-1 16,0 0 0-16,4-4-1 16,-4 4 1-16,0 0-3 15,0 0 3-15,0 0 2 16,0 0-2-16,0 0 0 15,0 0 0-15,0 0 1 16,0 0-1-16,0 0 0 16,0 0 0-16,0 0-1 15,0 0 1-15,0 0 0 0,0 0 0 16,0 0 0-16,0 0 0 16,0 0-5-16,5 0 5 15,-5 0 2-15,0 0 1 16,0 0-3-16,0 0 0 15,0 0-2-15,0 0 2 16,0 0 0-16,0 0-4 16,0 0 4-16,0 0 0 15,0 0 1-15,0 0-1 16,0 0 3-16,0 0-6 16,0 0 8-16,0 0-8 15,0 0 6-15,0 0-6 16,0 0 6-16,0 0-8 0,0 0 8 15,0 0-3-15,0 0 4 16,0 0-1-16,0 0-1 16,0 0 0-16,0 0 1 15,0 0-1-15,0 0 0 16,0 0 2-16,0 0-4 16,0 0 1-16,0 0-3 15,0 0 4-15,0 0 0 16,0-4-2-16,0 4 2 15,0 0-2-15,0 0 15 16,0 0-7-16,0 0-6 16,0 0 2-16,0 0-4 0,0 0 4 15,0 0-4 1,0 0 0-16,0 0-1 0,0 0 1 16,0 0 0-16,0 0 6 15,0 0-6-15,0 0 0 16,0 0 0-16,0-7-9 15,0-6 5-15,0-14-23 16,0-15 11-16,0-9-18 16,0 1-35-16,0-1-45 15,0-10-124-15</inkml:trace>
        </inkml:traceGroup>
        <inkml:traceGroup>
          <inkml:annotationXML>
            <emma:emma xmlns:emma="http://www.w3.org/2003/04/emma" version="1.0">
              <emma:interpretation id="{527A7335-7CC3-423A-96FE-18C2F3C3CE5A}" emma:medium="tactile" emma:mode="ink">
                <msink:context xmlns:msink="http://schemas.microsoft.com/ink/2010/main" type="inkWord" rotatedBoundingBox="5861,15043 5541,13517 6208,13377 6527,14904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208470.4244">519-960 91 0,'0'0'21'0,"0"0"15"16,0 0 21-16,0 0-15 15,0 0 11-15,0 0 7 16,-76-59 4-16,70 49-32 16,1 6-8-16,1 4 3 15,4-6 8-15,-4-1-10 16,4 1 4-16,-2 5-1 16,-2-7-4-16,-5 4-5 15,5 3 1-15,-1-3-4 16,1-2-12-16,4 2 6 15,-4-1-8-15,-1 1 5 0,1-1 3 16,-5 0 2-16,4 0 2 16,3 1-9-16,-2-1 13 15,4 5-15-15,-5 0 6 16,5 0-4-16,0 0-4 16,0 0-2-16,0 0 3 15,0 0-5-15,0 0-7 16,0 0-3-16,0 0-10 15,0 19 10-15,21 5 10 16,0 4 3-16,1-1-5 16,3-4 0-16,-3 2 2 15,1-9 2-15,0 7-7 0,-6-9-5 16,-2-5 10-16,-3-4-1 16,-1 5 4-16,-11-10-1 15,5 5 1-15,-1-5-7 16,-4 0 7-16,0 0-2 15,4 0 4-15,-4 0-2 16,0 0 1-16,5 0 4 16,-5 0-1-16,0 0 5 15,4-15-5-15,0-12 3 16,-4-10-5-16,9 6 0 16,-5 3-1-16,1-2-2 15,3 7 0-15,-2 5-2 16,4-5 3-16,3 10-3 0,-8 3-1 15,-1-1 2-15,0 4-1 16,-4 1-3-16,5-1 0 16,-5 0 5-16,0 7 1 15,0 0-4-15,0 0 4 16,0 0 2-16,0 0-2 16,0 0 0-16,0 0 2 15,0 0 5-15,0 0 2 16,0 0-3-16,0 0 4 15,-5 0-5-15,-12 0 1 16,-6 0 1-16,8 0-6 16,-6 0 7-16,-4 0-1 0,8 0-6 15,-5 0-1 1,9 0 6-16,-6 0-2 0,9 0-2 16,1 0 0-16,9 7-4 15,-4-7 2-15,4 0 0 16,0 3 0-16,0-3-6 15,0 0-14-15,0 0-9 16,0 4-8-16,0 0-12 16,0 5 5-16,0 2 2 15,0-1 17-15,0 3-23 16,0 10-38-16,0-10 8 16,0-2-15-16</inkml:trace>
          <inkml:trace contextRef="#ctx0" brushRef="#br0" timeOffset="-210899.5992">579-737 107 0,'0'0'40'16,"0"0"-3"-16,0 0 3 15,0 0-9-15,0 0 0 16,0 0 0-16,-9-23-8 0,9 16-5 15,0 3 12-15,-7-5 4 16,7 5-14-16,-4-3 3 16,-1-4-7-16,2 1-4 15,-1 1-4-15,3 0-2 16,1 4 1-16,0-8 7 16,0-5-7-16,0 3-2 15,0-9-1-15,0 2-1 16,0-2 5-16,0-7-4 15,0 3 10-15,-5-4-11 16,1-6-3-16,4 5 6 16,-9 10 7-16,5-5-7 0,-1 6 1 15,1-6 1-15,0 9 0 16,-1 0-5-16,-6 1 7 16,4-1 1-16,2 0-9 15,-1-4-1-15,2-1 3 16,0 4 1-16,-5-1 4 15,9-5-8-15,-13-2 1 16,-2-2 0-16,7 0 1 16,-2 2-3-16,1 4 5 15,-4-4-1-15,0 9-1 16,3-2 7-16,4-3-10 16,-3 1 5-16,5 4-2 15,-1 1 0-15,1-3-2 16,0 8 4-16,-1 3-4 15,1-3 3-15,0-5-4 0,-5 5 1 16,5-2 1-16,-4-8 0 16,-3 9-1-16,6-9-1 15,0 0 0-15,0 5 0 16,-4-3 2-16,5 8-2 16,0 6 0-16,-1-8 4 15,1 6 0-15,-8-1-4 16,5 0 2-16,-1-3-1 15,6 4-2-15,-2-6 2 16,-5 11-1-16,5-5 2 0,-1 4-2 16,5-4 0-1,-4 5 3-15,4 3-3 0,-4 1 3 16,4-4-3-16,-5 4 1 16,5 0 0-16,0 0 2 15,0 0-1-15,0 0-2 16,0 0 0-16,0 0 0 15,-4 0 0-15,4 0-3 16,-6 0 1-16,6 0-1 16,0 0-4-16,-4 0 3 15,4 9 1-15,0 9 3 16,-5-3 0-16,1-2 0 16,3 7 0-16,-8-6 0 15,5-2 1-15,-1-7-1 16,5-1 0-16,-4 3 3 0,4-7-3 15,0 0 2-15,0 0-1 16,0 0-2-16,0 0 0 16,0 0-1-16,-5 0 2 15,5 0 0-15,0 0 0 16,0 0-2-16,0 0 2 16,0 0 0-16,0 0 5 15,0 0-5-15,0 0 0 16,0 0-1-16,0 0 1 15,0 0 0-15,0 0-1 16,0 0 0-16,0 0 1 16,0 0 2-16,0 0-1 0,0 0 2 15,0-20-6-15,0-2 3 16,0 2-1-16,0 1 0 16,0 6 1-16,0-1 0 15,9 0-3-15,-4 1-1 16,9-1 3-16,-1-2-2 15,-3 5-5-15,3 4 7 16,-8-1-2-16,-1 7 1 16,0 1 1-16,1 0-1 15,-1 0-1-15,2 0 3 16,3 0-5-16,5 0 1 16,-5 0 4-16,8 0 0 15,1 0-1-15,-2 0 1 16,5 1 0-16,-3 7 0 15,-1-1-2-15,3 4 2 0,-2-2-4 16,-5 8 0-16,1-10 3 16,1 3 1-16,-2-1-1 15,-9-4-3-15,5 5 4 16,-5-2 0-16,2-3 0 16,-1-1 0-16,-1-4-1 15,-1 6 1-15,-3-6 0 16,0 5 1-16,0-5-2 15,0 0 1-15,0 0 0 16,0 0 1-16,0 0-1 16,4 0-2-16,-4 0 2 15,0 0 0-15,0 0 3 0,0 0-3 16,0 0 1-16,0 0-1 16,0 0 0-16,0 0 0 15,0 0 0-15,0 0 0 16,0 0-1-16,0 0 1 15,0 0 0-15,0 0-2 16,0 4 5-16,0-4-1 16,0 0-2-16,0 0-3 15,0 0 3-15,0 0-1 16,0 0 3-16,0 0-2 16,0 0 0-16,0 4 3 15,0 7-3-15,0-2 5 16,-11 5-3-16,-4-1-2 0,-2-5 1 15,-2 2 2 1,0 0-3-16,-3-3 7 0,-7 8-4 16,12-6-2-16,-14 2 0 15,11-2 3-15,3 5-4 16,-5-6 2-16,13-8 0 16,-10 6 7-16,9-3-8 15,1-3 2-15,-4 4 4 16,9 2-2-16,-9-6-2 15,3 1-1-15,5-1 0 16,0 0 7-16,0 0-9 16,1 0 1-16,4 0-4 0,0 0 3 15,0 0 0-15,0 0 3 16,-4 0-1-16,4 0-4 16,0 0 2-16,0 0 0 15,0 0 0-15,0 0 2 16,0 0-2-16,0 0 0 15,0 0-2-15,0 0 0 16,0 0 1-16,0 0-1 16,0 0 2-16,0 0-1 15,0 0-4-15,0 0 3 16,0 0 1-16,0-1-5 16,13-18 6-16,1-4 1 15,1 1 0-15,-7 1 0 16,1 8-1-16,0-1 5 15,-5 1-3-15,-2-1-2 0,2 4-4 16,0 3 4-16,-4-4 6 16,0 11-6-16,5-4-1 15,-5 4-1-15,0 0 2 16,0 0 0-16,2 0-5 16,-2 0 3-16,0 0 0 15,0 0 1-15,0 0 0 16,0 0-11-16,8 0 5 15,0 0-2-15,-3 0 9 16,3 0 0-16,10 0 0 0,-9 0-1 16,7 0-2-1,-12 0 5-15,13 0-4 0,-4 0 2 16,0 4 0-16,-2 7 2 16,7-4-2-16,-5-1-4 15,1 2 2-15,-4-6 2 16,-2 2 0-16,3 0 0 15,-3 0-3-15,-3-4 2 16,-5 1 1-16,4-1-1 16,-4 0 1-16,0 0 0 15,0 0-3-15,0 0 3 16,0 0 3-16,0 0-3 16,0 0 0-16,0 0-1 15,0 0 3-15,0 0-1 16,0 0 1-16,0 0-1 0,0 0 0 15,0 0 2-15,0 0-1 16,0 0 6-16,0 0-1 16,0 0-4-16,0 0 3 15,0 0 5-15,0 0-6 16,0 0-4-16,0 0 0 16,0 0 0-16,0 0-1 15,0 0 0-15,0 0 0 16,0 0-2-16,0 8-21 15,0 6-26-15,0 14-36 16,0 5 0-16,0 5-87 16</inkml:trace>
          <inkml:trace contextRef="#ctx0" brushRef="#br0" timeOffset="-16949.338">456-679 288 0,'0'0'88'0,"0"0"-50"15,0 0 35-15,0 0-2 16,0 0-37-16,0 0-4 0,0-9-3 15,-5-1 13 1,-3-3-18-16,2-2 7 0,-7-3-6 16,7 0-9-16,-7-10-4 15,4 4 7-15,0 1-8 16,-4-8-8-16,6-3 7 16,-10-7 4-16,8 0-9 15,-8-3 0-15,4 3 2 16,1-5-2-16,-1 1 4 15,0-3-6-15,-5-2 3 16,0 2-3-16,-1-6 4 16,1 2-1-16,-5 2-4 15,4 8 1-15,6-4 0 0,0 8 0 16,0 2 1 0,1 4 4-16,-1-11-4 0,5 11-2 15,-5-5 6-15,0 0-7 16,4 6 1-16,-7 1 0 15,7 7 2-15,-4 1 1 16,4 3 5-16,5-1-8 16,-5 2 0-16,5 1 2 15,-3-2 0-15,0 0-1 16,-2 6 3-16,7 2-4 16,-2 3 3-16,0 3-4 15,4 1 2-15,-5-2-1 16,5 3 2-16,-4-3-1 15,4 6 0-15,0 0 0 0,-4 0 1 16,4 0-2-16,0 0 0 16,0 0 0-16,0 0 0 15,0 0 0-15,0 0 0 16,0 0 1-16,0 0-2 16,0 0-2-16,0 0-1 15,0 0 3-15,0 0-2 16,0 0 3-16,0 0-3 15,0 9 2-15,0 10 1 16,0-1 0-16,0 2 1 16,4-2-1-16,5 5 0 15,-5-1-1-15,0-2 4 16,-2-7-4-16,-2-3 1 0,0-1 0 16,4 0-1-16,-4 1 1 15,0 3 0-15,0 6 2 16,5-4-2-16,-5 2 0 15,4-2 2-15,-4 3-2 16,3-1 0-16,4 2 0 16,-3-4-1-16,-4 3 1 15,5 5 0-15,-1 1 0 16,-4 4 0-16,0-9 0 16,0-9 0-16,0-3 2 15,0-2-3-15,4 0 1 16,-4-5 0-16,0 0 0 0,0 0 0 15,0 0 2-15,0 0 3 16,0 0-5-16,0 0 3 16,0 0-2-16,0 0 3 15,0 0-3-15,0 0 4 16,0-4 0-16,0-15-4 16,0-9 0-16,0-9-1 15,-13-9 4-15,-1 0-8 16,5-1 4-16,-1-4-1 15,6 10 1-15,-1 2-1 16,1 4-2-16,0-3 2 16,4 15 0-16,0 10-1 15,0 2-3-15,0 11 0 16,0 0 1-16,0-3-3 16,0 3 2-16,0 0-1 0,0 0-9 15,0 0 15-15,21 0-3 16,-3 0 2-16,2 0 0 15,6 0-3-15,-8 13 1 16,6 1 3-16,-2 5 0 16,-5 4 1-16,4-1-2 15,-4-1 2-15,-4-4 1 16,-3 7-2-16,5-11-2 16,-2 1 2-16,-9-5-1 15,-4-8 2-15,0 3-2 0,0-4 2 16,5 4-1-1,-5-4 0-15,0 0 0 0,0 0 0 16,0 0 0-16,0 5-2 16,0-5 2-16,0 0 0 15,0 4 1-15,0-4-1 16,0 6 2-16,0 3-2 16,0 0 0-16,0 10 0 15,0 3 0-15,0-3 0 16,0 6 0-16,-13 2 2 15,-6 4-2-15,9-7-1 16,-3-1 0-16,4-4 0 16,-4-1-4-16,0 0-2 15,1-2-14-15,3-5-7 16,5-2-2-16,-5 2-5 0,5 2-11 16,0 6-36-16,-1-4-28 15,-3-2-88-15</inkml:trace>
          <inkml:trace contextRef="#ctx0" brushRef="#br0" timeOffset="-14747.7757">51-845 232 0,'0'0'30'0,"0"0"6"16,0 0 26-16,0 0-1 16,0 0-17-16,0 0-28 15,4-14 6-15,-4 14-6 0,0 0-9 16,0 0 6-16,0 0-13 16,5 0 1-16,3 0-2 15,5 0 0-15,5 4-1 16,6 19 2-16,-2-1 3 15,1-2-3-15,5 4 1 16,-6 2 0-16,-1 3 0 16,0-1 1-16,5-1-1 15,-9-3 3-15,4-6-2 16,-8-8-1-16,-5-3-1 16,-3 0 0-16,-1-7 1 15,0 0-1-15,-4 0 0 0,0 0 0 16,0 0 3-1,0 0 9-15,0 0 8 0,5 0-1 16,-1-10 4-16,-2-28 6 16,8-12-15-16,-6-2-5 15,5-12-6-15,-5 9 1 16,5 3-3-16,0 5 4 16,-1 1-5-16,2 14-1 15,-5 9 0-15,5 10 1 16,-6 2 0-16,-4 7 0 15,0 4 0-15,0-4-1 16,0 4 1-16,5 0-4 16,-5 0 1-16,0 0-1 15,0 0 2-15,0 0 2 16,0 0 1-16,0 0-1 0,0 0 4 16,0 0 2-16,-9 13 3 15,-20 16-4-15,-10 8-2 16,1-5-1-16,-8 5 7 15,6-9-6-15,3-4 12 16,6-1-2-16,2-14 10 16,12 1-4-16,-1-2-2 15,10-4-13-15,2 1 9 16,6-5-12-16,-2 0 1 16,-2 0-1-16,4 4 0 15,-4-4 7-15,4 0-8 16,0 0-5-16,-5 4 5 15,5-4 0-15,0 0 0 16,0 0 5-16,0 0-10 0,0 0 9 16,0 0-4-16,0 0 1 15,0 0-1-15,0 0-2 16,0 0-4-16,0 0 4 16,0 0 1-16,0 0 1 15,0 0-1-15,0 0 1 16,0 0 0-16,0 0 0 15,0 0 0-15,0 0 0 16,0 0 1-16,0 0-1 16,0 0 0-16,0 0 1 15,0 0-1-15,0 0 0 0,0 0 0 16,0 0 1 0,0 0-1-16,0 0 0 0,0 0 1 15,0 0 0-15,0 0-1 16,0 0-2-16,0 0 2 15,0 0 0-15,0 0 2 16,0 0-2-16,0 0 0 16,0 0 0-16,0 0 0 15,0 0 0-15,0 0 0 16,0 0 2-16,0 0 2 16,0 0-8-16,0 0 4 15,0 0-2-15,0 0 2 16,0 0 0-16,0 0 0 15,0 0 0-15,0 0 0 0,0 0-1 16,0 0 1-16,0 0-1 16,0 0 2-16,0 0-2 15,0 0 1-15,0 0 0 16,0 0 0-16,0 0 1 16,0 0 4-16,0 0-5 15,0 0 0-15,0 0-5 16,0 0 5-16,0 0 1 15,0 0 2-15,0 0-6 16,0 0 3-16,0 0-1 16,0 0 1-16,0 0 0 15,0 0 1-15,0 0-1 16,0 0 0-16,0 0 0 0,0 0 0 16,0 0 0-1,0 0 0-15,0 0 0 0,0 0-1 16,0 0 1-16,0 0 0 15,0 0 0-15,0 0 0 16,0 0 0-16,0 0 0 16,0 0 3-16,0 0-3 15,0 0 0-15,0 0 0 16,0 0-2-16,0 0 2 16,0 0-1-16,0 0 1 15,0 0 0-15,0 0-2 16,0 0 2-16,0 0 0 0,0 0 0 15,0 0 0 1,0 0 0-16,0 0 0 0,0 0-2 16,0 0 2-16,0 0 0 15,0 0 0-15,0 0 0 16,0 0-5-16,0 0 5 16,5 0-1-16,3 0 1 15,4 0 1-15,-3 10-1 16,4-6 0-16,-4 5 0 15,5-1 0-15,-1-5 0 16,2 7 0-16,-7-7 0 16,5 8 0-16,-2-3 0 15,2-3 0-15,1 9 0 0,-5-6 0 16,-1-3 0 0,1-5 0-16,-4 0 0 0,-1 0 3 15,-3 0-3 1,4 4-2-16,-5-4 1 0,3 0 0 15,-3 0 1-15,0 0 2 16,0 0 0-16,0 0-2 16,0 0 0-16,4 0 0 15,-4 0-2-15,0 0 2 16,0 0-1-16,0 0 1 16,0 0 0-16,0 0-1 15,4 0 0-15,4 0 0 16,-8-4 1-16,8-14 1 0,1-15 0 15,0 6 1-15,-1-5 0 16,1 0-2-16,0 8 0 16,2 1 1-16,-2 4 1 15,4-3 0-15,-9 8-2 16,1 0-2-16,-1 1 1 16,1 2 1-16,-5 7 1 15,4-5-1-15,-4 5 0 16,0 4 0-16,0 0 0 15,0 0-2-15,0 0-10 16,0-6-8-16,0-3-15 16,0-6-11-16,0-8-74 15,-18-8-107-15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8:36.49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06F185-EF08-45C8-8BD1-2DBFD35404A2}" emma:medium="tactile" emma:mode="ink">
          <msink:context xmlns:msink="http://schemas.microsoft.com/ink/2010/main" type="inkDrawing" rotatedBoundingBox="6867,14596 8682,13799 8838,14153 7022,14950" semanticType="underline" shapeName="Other">
            <msink:sourceLink direction="with" ref="{E24AF714-228D-4192-B3F4-7C351D9336A1}"/>
            <msink:sourceLink direction="with" ref="{00201FE3-4F1B-4042-8DBD-98B832E1A233}"/>
          </msink:context>
        </emma:interpretation>
      </emma:emma>
    </inkml:annotationXML>
    <inkml:trace contextRef="#ctx0" brushRef="#br0">31 588 188 0,'0'0'78'16,"0"0"-30"-16,0 0-3 16,0 0 0-16,0 0-1 15,0 0-1-15,0 0-22 16,-31-37-11-16,31 37-5 16,0-5-5-16,0 5-1 15,0-9-5-15,0 4 4 16,26-9 2-16,12 1 1 15,3-5-1-15,8-6 2 0,15-4-2 16,8 1 0-16,26-6 5 16,5-4-5-16,20-4 2 15,0-2-2-15,-4-3 1 16,-4 3-1-16,-7 7 2 16,-7 4-2-16,-11 5 0 15,-6 3-2-15,-16 10 2 16,-20-3 0-16,-6 6 0 15,-20 11-1-15,-7-4-1 16,-6 4-4-16,-4 0 6 16,-1 0 1-16,0 0 9 15,1 0 4-15,-5 0 6 16,0 0-15-16,4 0 11 0,-4 0-13 16,0 0 9-1,0 0-11-15,0 0 5 0,-22 0-6 16,-11 0-6-16,-12 0-2 15,-4 24-30-15,-11 3-19 16,-4 19-13-16,-8-5 18 16,-12 10 6-16,-6 2-36 15,-12 2-42-15</inkml:trace>
    <inkml:trace contextRef="#ctx0" brushRef="#br0" timeOffset="642.2818">-101 996 98 0,'0'0'25'0,"0"0"33"15,0 0 15-15,0 0 7 16,0 0-8-16,0 0-41 16,-45 4-20-16,45-4-11 15,0 0-9-15,0 0 7 16,19-4 2-16,17-13 5 15,9-7-2-15,10-5 8 16,9-8-6-16,4-5-1 16,18-3-3-16,15-8 7 15,11-2-2-15,8-4 0 16,11-11-4-16,-2 6 2 0,-10-2-2 16,-6 11-2-16,-17 13 0 15,-14 1 0-15,-9 11 0 16,-18 9 1-16,-14 7-1 15,-14 5 1-15,-5 5 2 16,-8 4-1-16,-11-6 5 16,6 6 20-16,-5 0 0 15,-2 0-12-15,4 0-2 16,-2 0-1-16,0 0 2 16,-4 0-3-16,0 0 0 15,0 0 8-15,0 0-4 16,0 0 9-16,0 0-5 15,0 0 3-15,0 0-14 16,0 0 5-16,0 0-7 0,0 0 2 16,0 0-4-16,0 0-2 15,0 0 1-15,0 0 0 16,0 0 0-16,0 0-3 16,0 0 0-16,0 0 1 15,0 0-1-15,0 0-2 16,0 0 2-16,0 0-1 15,0 0 0-15,0 0-20 16,0 0-3-16,0 0-22 16,0 0-8-16,0 0-9 15,0 0-7-15,-8 19-21 16,-30 16-87-16,-16 9-3 0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8:41.7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856DB0-9DA4-4253-80F2-FC192816CBD5}" emma:medium="tactile" emma:mode="ink">
          <msink:context xmlns:msink="http://schemas.microsoft.com/ink/2010/main" type="inkDrawing" rotatedBoundingBox="2786,12814 3034,9596 5094,9755 4846,12973" hotPoints="4336,9629 4854,12389 3185,12702 2667,9942" semanticType="underline" shapeName="Rectangle">
            <msink:sourceLink direction="with" ref="{F9F0B877-6362-45CE-86A7-004DD41B014D}"/>
            <msink:destinationLink direction="with" ref="{EC4DA2C8-7C4F-450A-80B3-2688FB7B0CAF}"/>
            <msink:destinationLink direction="with" ref="{175434ED-CB54-4BB3-B1C1-D48580A01937}"/>
          </msink:context>
        </emma:interpretation>
      </emma:emma>
    </inkml:annotationXML>
    <inkml:trace contextRef="#ctx0" brushRef="#br0">227 2942 0 0,'0'0'54'16,"0"0"-46"-16,0 0 11 16,0 0-7-16,0 0 34 15,0 0-15-15,-155-74-17 0,140 70-4 16,6 4 18-1,1 0 5-15,3 0-6 0,1 0 16 16,4 0-16-16,-4 0 6 16,4 0-8-16,0 0 0 15,0 0 5-15,0 0-9 16,0 0-9-16,0 0 2 16,0 0-2-16,0 0 13 15,0 0-11-15,0 0-3 16,0 0-10-16,0 0 1 15,0 0-4-15,0 0-7 16,0 0 2-16,21 0 4 16,13 0 2-16,11 14 1 15,13-5-1-15,6 5 1 16,-1-6 0-16,11 2 1 0,5-2 0 16,-2-7 1-16,8 3-1 15,-4-4 0-15,-1 0-1 16,-3 0 5-16,0 0-2 15,0 0-2-15,-9-9 2 16,-9-9-3-16,1 9 0 16,-5-6 1-16,0 6-1 15,-6-9 1-15,5 1 0 16,-3-2-1-16,-5 0 2 16,-7 5 0-16,4-4 0 15,-10-2 5-15,-3-2-2 16,-11 8 8-16,4-5-5 0,-5 1 3 15,-1-6 2-15,-2 0 6 16,-1-7-2-16,-9-2 2 16,-1-8 7-16,-4-3-15 15,0-4 3-15,0-3 5 16,0-15-13-16,0-4 2 16,0-9-4-16,0 0-2 15,0-3 0-15,0 0-1 16,0 7 1-16,-4 5 2 15,-1 8-4-15,-6 3 4 16,-5 0 2-16,1 5 3 16,-2-9-7-16,-2-1 2 15,4 3-2-15,2-3-2 0,-13 3 1 16,6 0 5-16,3 0-5 16,-5-2-1-16,1-3 1 15,8 3 0-15,-8 1 1 16,8 7 0-16,-6 4 1 15,4 6 5-15,2 7-8 16,4-1 2-16,1 8-2 16,-2 2 4-16,1-1-2 15,-1 6-2-15,1-4 1 16,5 9 1-16,-5-3-2 16,0-3 0-16,-4 9-1 15,6-4 3-15,-6 2 4 16,4-6 5-16,-4 5-11 15,-4-3-3-15,12 4 3 0,-6 2 3 16,2 4 3-16,-4 1-4 16,0 2 3-16,4-2-5 15,1-4 2-15,-13 2 0 16,0-6 0-16,-7-2-2 16,0-5 1-16,-6 2 2 15,0 9-3-15,4-1 0 16,-8 2 0-16,-7 1 1 15,-6-2 0-15,-7 3-1 16,8 0 0-16,-1 11-1 16,6-3 3-16,4 4-2 15,3 0 0-15,8 0-2 16,1 0 1-16,7 0 2 16,9 0 1-16,-10 5-2 0,4 3-2 15,2 2 1-15,-7 3-2 16,1 2 3-16,2-2 0 15,-4-2 1-15,3 2-2 16,-10 0 2-16,13-3-2 16,-7 5 2-16,2-2-2 15,6 0 0-15,5-3-5 16,4-4 2-16,1 2 3 16,3-4 0-16,1-2 0 15,-2 2-3-15,6 6 2 16,0-10 1-16,-9 13-1 0,4 1-2 15,-8 7-1-15,4 14 4 16,-8 5 1-16,-4-1-3 16,8 0 1-16,0-9 1 15,0 6-1-15,4-4-2 16,4 2 4-16,-1 1-2 16,-3 4 2-16,5 1 0 15,-1 3-1-15,-3 0 1 16,3 5-1-16,1-1 1 15,0 5 0-15,-1 12 0 16,5 6 0-16,-4-1 0 16,0 6 0-16,-4-2-1 15,4-6 2-15,4 6-2 0,0-4 1 16,0-3-1 0,0 13 1-16,0-2-2 0,0 2 2 15,0 0 0-15,0 5 0 16,0-16 2-16,0 2-4 15,0-4 4-15,0-3-4 16,0-10 2-16,0 4 0 16,0-13 0-16,4-2 0 15,4 5 0-15,-4 3 0 16,-4-9 2-16,0 10-2 16,0-3 0-16,0 2 2 15,0 1-6-15,4 0 4 0,-4-4 0 16,5-2 0-1,-1-8 0-15,-4 5 0 0,9-9-1 16,-1 4 1-16,-3-8 0 16,3 3 0-16,3-1-1 15,-1-3 1-15,7-5-2 16,-4-4 1-16,-4-4-3 16,1-6 2-16,5-1 2 15,-2-6-2-15,-5 2 0 16,5-4 1-16,2 0-1 15,12 0 0-15,-5 0 1 16,7 0 1-16,2-6 0 16,-4-11 3-16,9-6 0 15,-2 3-2-15,-12 6 0 16,-1 5 1-16,-6 0-2 0,-5 5 1 16,-6 3 2-16,-4 1-5 15,5 0 4-15,-5 0-2 16,0 0 1-16,0 0-1 15,0 0-4-15,0 0-1 16,0 0-6-16,0 0-6 16,0 0-16-16,0 0-41 15,0 0-35-15,13 9-64 16,4 19 79-16,-8 4-29 16</inkml:trace>
    <inkml:trace contextRef="#ctx0" brushRef="#br0" timeOffset="114623.9869">131 2937 326 0,'0'0'55'15,"0"0"-19"-15,0 0 26 16,0 0-16-16,0 0-15 0,0 0-15 16,0 0-5-16,0 0 0 15,-14 0-1-15,14 0-1 16,0 0-2-16,0 0-2 15,0 0 7-15,0 0-11 16,0 0-1-16,0 0 0 16,0 0-2-16,0 0 1 15,14 0 1-15,22-1 1 16,-4-14-1-16,13 2 1 16,6-2-1-16,4-3 6 15,5 1 6-15,3 3-7 16,1-6-5-16,0 3 12 15,9-3-9-15,-5-2-1 0,13-2 7 16,-9 4-8-16,2 2 4 16,-2-10-3-16,-1 7 0 15,1 1 5-15,1-2-1 16,-5-2-5-16,4 5 5 16,-3-4-6-16,3 6 3 15,-4-3-1-15,0 2 0 16,-4 5-2-16,-9-1-1 15,-8 1 1-15,-8 13 3 16,-6-11-3-16,-15 7 0 16,1-2 2-16,-5 3-6 15,-1 3 8-15,-13 0-8 16,0 0 7-16,4 0-3 16,-4 0 5-16,0 0-5 0,0 0 8 15,0 0 3-15,0 0 2 16,0 0-1-16,0 0 1 15,0 0-13-15,0 0 6 16,0 0-4-16,-8 0-1 16,-30 0-1-16,-5 3-22 15,-8 21-59-15,-13 21-5 16,-9 2-15-16,-15 10-138 16</inkml:trace>
    <inkml:trace contextRef="#ctx0" brushRef="#br0" timeOffset="118119.2613">695 1500 210 0,'0'0'88'16,"0"0"9"-16,0 0-23 15,0 0-32-15,0 0-14 16,0 0 15-16,0 0 3 16,-119-24-1-16,106 24-18 15,0 0 6-15,0 0-14 16,2 0 0-16,2 0 8 0,5 0-22 15,-5 0 2 1,4 0-3-16,5 0 4 0,-4 0-6 16,4 0-1-16,0 0 2 15,0 0-2-15,0 0 6 16,0 0-14-16,0 0 12 16,0 0-10-16,0 0 3 15,0 0-6-15,13 0 8 16,25 0-1-16,5 0 1 15,13 0 0-15,3 0 2 16,5 0-2-16,0 0 0 16,-1 0 0-16,6 0 1 15,-1 0 0-15,0 0 1 16,6 0-2-16,9 0 3 0,-6 0-5 16,-5 0 2-16,6 0 0 15,-2-8 0-15,4 3 0 16,-8-14 0-16,-4 15 3 15,-4-7-3-15,-13-1 0 16,-2 7-7-16,-13-6 7 16,-8 3 0-16,-5 4 0 15,-18-3 0-15,-1 7 5 16,0 0-5-16,-4 0 0 16,0 0 0-16,0 0 3 15,0 0 8-15,0 0-4 16,0 0-1-16,0 0 5 15,-8 0-11-15,-10 0 0 16,-11 0 0-16,3 0-7 16,-12 0-19-16,4 0-32 0,-4 19-40 15,-13 9 4-15,-11 6-31 16,-8 3-62-16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0:40.5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9F0B877-6362-45CE-86A7-004DD41B014D}" emma:medium="tactile" emma:mode="ink">
          <msink:context xmlns:msink="http://schemas.microsoft.com/ink/2010/main" type="writingRegion" rotatedBoundingBox="3801,11146 5040,11146 5040,11340 3801,11340">
            <msink:destinationLink direction="with" ref="{85856DB0-9DA4-4253-80F2-FC192816CBD5}"/>
          </msink:context>
        </emma:interpretation>
      </emma:emma>
    </inkml:annotationXML>
    <inkml:traceGroup>
      <inkml:annotationXML>
        <emma:emma xmlns:emma="http://www.w3.org/2003/04/emma" version="1.0">
          <emma:interpretation id="{0ED342DC-BAEA-4732-B39B-2A99EED82D0F}" emma:medium="tactile" emma:mode="ink">
            <msink:context xmlns:msink="http://schemas.microsoft.com/ink/2010/main" type="paragraph" rotatedBoundingBox="3801,11146 5040,11146 5040,11340 3801,113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FE97DF-366A-4DCA-BA37-F6659ED6DA58}" emma:medium="tactile" emma:mode="ink">
              <msink:context xmlns:msink="http://schemas.microsoft.com/ink/2010/main" type="inkBullet" rotatedBoundingBox="3801,11146 5040,11146 5040,11340 3801,11340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-1896-4242 296 0,'0'0'92'16,"0"0"-38"0,0 0-8-16,0 0 7 0,0 0-15 15,0 0-11-15,-49 0-10 16,49 0-16-16,0 0-1 15,0 0-3-15,0 0 0 16,22 0 1-16,11 0 1 16,11 0 1-16,11 0 2 15,4 0-1-15,5 0-1 16,9 0 3-16,1 0-1 16,1-18 5-16,5 9-2 15,5-10-3-15,1 4 4 16,-2-2-3-16,-7-2 7 0,-13 1-6 15,-9 4-4 1,-6 3 0-16,-8 2 0 0,1 5 2 16,-16-6 5-16,-9 10-4 15,-1-4 5-15,-3 4 9 16,-8 0-5-16,-5 0 4 16,0 0-3-16,0 0 4 15,0 0-10-15,0-4 8 16,0-1 5-16,0 5-7 15,0 0 5-15,0 0-8 16,0 0 3-16,0 0-1 16,0 0-1-16,0 0 4 15,0 0-7-15,0 0 0 16,0 0-3-16,0-4 0 0,0 4-4 16,0-3-1-16,0 3 4 15,0-4-4-15,0 4 2 16,0 0-5-16,0-3 1 15,0 3-5-15,-9-4-6 16,5 4-7-16,-1 0-10 16,-6 0 1-16,6 0-26 15,5 0-16-15,0 7-28 16,0 17-46-16,0 3-49 16</inkml:trace>
      </inkml:traceGroup>
    </inkml:traceGroup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7:56.03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36EB2A-6301-4189-8B27-2FD3D40A626D}" emma:medium="tactile" emma:mode="ink">
          <msink:context xmlns:msink="http://schemas.microsoft.com/ink/2010/main" type="writingRegion" rotatedBoundingBox="1888,15262 10270,13824 10544,15422 2162,16860"/>
        </emma:interpretation>
      </emma:emma>
    </inkml:annotationXML>
    <inkml:traceGroup>
      <inkml:annotationXML>
        <emma:emma xmlns:emma="http://www.w3.org/2003/04/emma" version="1.0">
          <emma:interpretation id="{D98CB096-19F6-4F8F-B8A1-7CF9D7DE7BB7}" emma:medium="tactile" emma:mode="ink">
            <msink:context xmlns:msink="http://schemas.microsoft.com/ink/2010/main" type="paragraph" rotatedBoundingBox="1888,15262 10270,13824 10544,15422 2162,168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1BF21E-4D55-4EF3-9D5D-62C778BA8F28}" emma:medium="tactile" emma:mode="ink">
              <msink:context xmlns:msink="http://schemas.microsoft.com/ink/2010/main" type="line" rotatedBoundingBox="1888,15262 10270,13824 10544,15422 2162,16860"/>
            </emma:interpretation>
          </emma:emma>
        </inkml:annotationXML>
        <inkml:traceGroup>
          <inkml:annotationXML>
            <emma:emma xmlns:emma="http://www.w3.org/2003/04/emma" version="1.0">
              <emma:interpretation id="{850678DD-BF1E-4BA8-B640-59E3C85464EA}" emma:medium="tactile" emma:mode="ink">
                <msink:context xmlns:msink="http://schemas.microsoft.com/ink/2010/main" type="inkWord" rotatedBoundingBox="1946,15602 3553,15327 3689,16117 2082,16393">
                  <msink:destinationLink direction="with" ref="{8E96D6CB-E550-4D63-A251-CF4109DAFA9C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-2949 689 38 0,'0'0'24'0,"0"0"-10"16,0 0-10-1,0 0 7-15,0 0-9 0,0 0 0 16,-103-28-2-16,83 28 5 15,-15 0 13-15,-3 0-14 16,-7 0-4-16,-4 0 4 16,7 0-4-16,7 6 3 15,6 2-3-15,7 2 0 16,-1-6 0-16,0 9 0 16,6-6 0-16,-11-3 0 15,9 0 0-15,2-3 0 16,-1-1 0-16,2 0 0 15,3 0 0-15,-4 0 0 16,4 0 0-16,-7 0 0 16,-2 0 1-16,4 0 0 0,0 0 4 15,7 0 9-15,3 0-9 16,-1-1-3-16,5-7 28 16,4 1-10-16,0-6-8 15,0 9 0-15,0-6-5 16,-5 2 2-16,5 8 8 15,0-9-5-15,0 5 0 16,0-3-4-16,0-1-5 16,0-1-3-16,0-1 0 15,5-3 0-15,8-2 0 16,0 0 0-16,-3 4 0 16,4-2 1-16,-5 2-1 0,0 1 1 15,-5 1 2 1,1 5 2-16,-5-6 5 0,0 6 4 15,4 0 5-15,-4-2-11 16,4-2-8-16,1 3 2 16,-1-5-2-16,8 5 0 15,-8 1-13-15,0-1-4 16,9 5-20-16,5 0 10 16,-5 0-43-16,-2 0-62 15</inkml:trace>
          <inkml:trace contextRef="#ctx0" brushRef="#br0" timeOffset="684.0654">-3417 467 49 0,'0'0'67'16,"0"0"-51"-16,0 0 1 16,0 0 15-16,0 0-26 15,0 0-6-15,0 0 0 16,0 0-2-16,0 0 2 16,0 0 4-16,0 4 7 15,0 3-3-15,0-3-6 0,0 5 6 16,4 1 0-16,-4-6 16 15,0 5-10-15,0-4-2 16,0-5-2-16,0 4-2 16,0-4 3-16,0 0-1 15,0 0 2-15,0 0-1 16,0 0 7-16,0 0-12 16,0 0-5-16,0 6 0 15,0 1-1-15,4-1 2 16,1 8-2-16,-1 0 0 15,2 0 2-15,3 9-2 16,1-10 0-16,-2 2 0 16,-3-2 0-16,-1 0 1 0,5-7 0 15,-5-2-1-15,1 0-1 16,-1-4 0-16,-4 0 1 16,4 0 3-16,-4 0-2 15,0 0 1-15,0 0-2 16,0 0 7-16,0 0-5 15,0 0 0-15,2 0 0 16,1 0-2-16,8 0 2 16,-2 0-2-16,8 0 3 15,1 0-3-15,2 0 2 16,2 0-2-16,-9 0-3 16,4 0 1-16,-7 0-10 0,1-4-7 15,-3 4-2 1,1-4 4-16,4 4-3 0,2 0-13 15,3 0-15-15,-9 0-16 16,0-6-79-16</inkml:trace>
          <inkml:trace contextRef="#ctx0" brushRef="#br0" timeOffset="172566.9967">-2812 132 254 0,'0'0'46'16,"0"0"49"-16,0 0-48 16,0 0 7-16,0 0-18 15,0 0-2-15,0 0 9 16,-108 0-23-16,100 0 14 15,8 0-5-15,0 0-11 16,0 0 8-16,0 0-17 16,0 0-4-16,0 0-5 15,0 0-4-15,0 0 0 16,0 0 4-16,0 0-4 16,30-4 2-16,16-19-4 15,10-10 6-15,12-9 1 0,9-8 1 16,8 2-2-16,-4-3 0 15,-1 5 5-15,-7 13-5 16,-18 5 1-16,-16 10-1 16,-10 10 0-16,-16 8-2 15,-9 0 2-15,-4 0 0 16,0 0-1-16,0 0 1 16,0 8 9-16,-37 30-7 15,-7 8-2-15,-7 13-8 16,-4 2 5-16,-4 0 0 0,-1-5-6 15,2-6 6 1,3-3-3-16,10-11 5 0,3-4-1 16,2-9 2-16,16-9 2 15,7-4 2-15,4-4-4 16,-3-2 1-16,12 0-1 16,-1 1-3-16,5-5 3 15,0 0 2-15,0 0 1 16,0 0-6-16,0 0 2 15,0 0-2-15,0 0-12 16,0 0-7-16,5 0 5 16,24 0 16-16,14 0 1 15,4 0-1-15,3-13-1 16,5-16 2-16,1 5 0 16,-3-12 2-16,1-3-2 0,-12 0 4 15,0 14-4-15,-20 3 4 16,0 3-4-16,-18 14-2 15,-4 1 2-15,4 4 5 16,-4 0-1-16,0 0 3 16,0 0 15-16,0 0-7 15,0 0-1-15,0 0-7 16,0 0 7-16,0 0-9 16,0 0-5-16,0 0 12 15,0 0-10-15,0 0 6 0,0 0 4 16,0 0-5-1,0 0-4-15,0 0 6 0,0 0-1 16,0 0-5-16,0 0-2 16,0 0 2-16,0 0-1 15,0 0-2-15,0 0 1 16,0 0 0-16,0 0-1 16,0 0 2-16,0 0-2 15,0 0-1-15,0 0 1 16,0 0 0-16,0 0 0 15,0 0 0-15,0 0 0 16,0 0 0-16,0 0 1 16,0 0-1-16,0 0 0 15,0 0 0-15,0 0 2 16,0 0 2-16,0-4-4 0,0 4-4 16,0 0 4-16,0 0 0 15,0 0 0-15,0-1 0 16,0 1 0-16,0 0 0 15,0 0 4-15,0 0-4 16,0 0-4-16,0 0 4 16,0 0 0-16,0 0 1 15,0 0-1-15,0 0-1 16,0 0 1-16,0 0 0 16,0 0 4-16,0 0-8 15,0 0 8-15,0 0-8 16,0 0 8-16,0 0-8 0,0 0 4 15,0 0 0-15,0 0 4 16,0 0-4-16,0 0-3 16,0 0 2-16,0 0 1 15,0 0 0-15,0 0 0 16,0 0 0-16,0 0 0 16,0 0 0-16,0 0 0 15,0 0 0-15,0 0 0 16,0 0 0-16,0-4 0 15,0 4 0-15,0 0 0 16,0 0 1-16,0 0-1 16,0 0 0-16,0 0 0 15,0 0 0-15,0 0 0 16,0 0 0-16,0 0 0 16,0 0 4-16,0 0-7 0,0 0 3 15,0 0 0-15,0 0 0 16,0 0 3-16,0 0-5 15,0 0 2-15,0 0 0 16,0 0 0-16,0 0 1 16,0 0-1-16,0 0 0 15,0 0 2-15,0 0-2 16,0 0 0-16,0 0 0 16,0 0 0-16,0 0 1 15,0 0-1-15,0 0-1 16,0 0 1-16,0 0 0 15,0 0 1-15,0 0-1 0,0 0 6 16,0 0-6-16,0 0-6 16,0 0 6-16,0 0 0 15,0 0 0-15,0 0 0 16,0 0 2-16,0 0-1 16,0 0-1-16,0 0-1 15,0 0 1-15,0 0 1 16,0 0-1-16,5-6-3 15,-5 6-1-15,11 0-44 16,-6-8-56-16,12-16-69 16,-4-4-68-16</inkml:trace>
        </inkml:traceGroup>
        <inkml:traceGroup>
          <inkml:annotationXML>
            <emma:emma xmlns:emma="http://www.w3.org/2003/04/emma" version="1.0">
              <emma:interpretation id="{57F7875B-BC5A-4092-9585-5A8A64F80064}" emma:medium="tactile" emma:mode="ink">
                <msink:context xmlns:msink="http://schemas.microsoft.com/ink/2010/main" type="inkWord" rotatedBoundingBox="4007,14954 6483,14529 6748,16073 4272,16498">
                  <msink:destinationLink direction="with" ref="{E24AF714-228D-4192-B3F4-7C351D9336A1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24459.2025">805-42 275 0,'0'0'55'15,"0"0"-1"-15,0 0 15 0,0 0-13 16,0 0-34-16,0 0-17 16,-9-5 4-16,5 5-9 15,-5 0 1-15,1 27 1 16,3 10 3-16,1 5 0 16,-3-9-3-16,7 4-2 15,0-8 0-15,0-3 0 16,0-2 0-16,0-5 0 15,0-1-1-15,7-8-2 16,2 3 3-16,-1-7-11 0,5 3 4 16,-2-5 4-1,-4-4-8-15,9 0 9 0,-7 0 1 16,12-13 1-16,-8-21 3 16,8-13 4-16,-8 6-4 15,-9-6-1-15,-4 1 4 16,0 0-6-16,0 5 16 15,-4 4-12-15,-21 5 17 16,3 4 3-16,-8 9-8 16,5 10 11-16,-5-1-17 15,7 1 5-15,-1 9-9 16,11 0-5-16,-10 0-2 16,10 0 0-16,7 28 0 15,-3 10-5-15,9 13-19 16,0 4-15-16,0 0-5 0,0-5-49 15,15-12-83-15</inkml:trace>
          <inkml:trace contextRef="#ctx0" brushRef="#br0" timeOffset="-9854.2499">-119 50 70 0,'0'0'49'0,"0"0"13"15,0 0-12-15,0 0-25 16,0 0-10-16,0 0 23 16,0 0 5-16,-33-18-24 15,24 14-6-15,5 0 9 16,4 4-7-16,-5-1-4 16,5 1-4-16,0 0 2 0,0 0-3 15,0 0 3-15,0 0-9 16,-4 0 2-16,4 0 1 15,0 0 4-15,0 0 13 16,-9 0 5-16,5 0 2 16,-9 0-18-16,-3-10 12 15,4 7 4-15,-2 1-18 16,-4-6 4-16,5 8-4 16,3-7 8-16,2 7-2 15,-3 0-5-15,3 0 6 16,3 0-13-16,-8 0 2 15,5 0 0-15,-7 0-3 16,1 0 1-16,1 0-1 16,-5 0 0-16,-2 0 0 15,2 0 1-15,-3 0 0 0,0 11-1 16,8-5 8-16,-8 1-1 16,8 0-3-16,-11 1 2 15,5 1 0-15,2 0-5 16,-2 0 2-16,9-9 2 15,-7 9-2-15,4-3-3 16,0-3 0-16,-2-1 1 16,9 6-1-16,-3-4 0 15,9 3 0-15,-13-3 1 16,0 5 3-16,0 1-4 16,-3-2 0-16,3 1 0 15,-4-4 2-15,4 8-2 0,-2-7 0 16,2 5-1-16,3-4 4 15,-3-1-3-15,4 1 0 16,-9 8 2-16,7-6 3 16,-6 1-2-16,8-6 5 15,1 1-3-15,-1-1 0 16,-3 1-2-16,4 0-1 16,-1-5 1-16,4 4-3 15,1-4 0-15,4 1 0 16,-4-1 2-16,4 0-1 15,-5 0-1-15,5 0 0 16,0 0 0-16,0 0 0 16,0 0 1-16,0 0-1 0,0 0 0 15,0 0 0 1,0 0-1-16,0 0 1 0,0 0 0 16,0 0 4-16,0 0-3 15,0 0-1-15,0 0 1 16,0 0 0-16,0 0 2 15,0 0 0-15,0 0 1 16,0 0 2-16,0-5-2 16,0-18-2-16,0-7-2 15,0-1 0-15,-4-6 0 16,0 6 0-16,-1-8 0 16,5 12 0-16,-4-5-2 15,4-10 1-15,-12 9 1 0,8-4 0 16,0 5 3-16,1 0-3 15,-3-6-3-15,-3 6 3 16,-4-4 0-16,5 2 0 16,-1-2 1-16,-6 4-1 15,1-6 0-15,-4 10 0 16,10-4 0-16,-5 4 0 16,7-1-2-16,2-2 1 15,-1 3 1-15,4 4 0 16,-4 1-1-16,-3 6 0 15,8 6-3-15,-5 1 3 16,1-3 1-16,4 8 0 16,-4 1-1-16,4-5 1 15,0 9 0-15,0-5 1 0,0 5-1 16,0 0 0-16,0 0 0 16,0 0 0-16,0 0 0 15,0 0 0-15,0 0 1 16,-5 0-1-16,1 0 0 15,0 0 1-15,4 0-1 16,0 0 2-16,0 0 2 16,0 0-3-16,0 0-1 15,0 0 0-15,-5 0 0 16,5 0 0-16,-4 0 1 16,-2 0-1-16,5 0 0 15,-8 0 0-15,-4 0 0 16,-13 5 0-16,-2 12 0 15,-4-1 0-15,0-1 4 0,9-2-3 16,-13 5-2-16,13-9 1 16,1 6 0-16,-3-2 0 15,-1 1-2-15,-3 3-2 16,7 3 2-16,1-2-6 16,-3-5 5-16,6 6 3 15,5-8 0-15,-5-2-5 16,4-1 0-16,9-7 4 15,-1 4 1-15,6-5 5 16,0 5-5-16,0-5-5 16,0 0 5-16,0 0 0 0,-4 0 6 15,-5 0-6 1,9 0 0-16,-8 0 0 0,-1 3 1 16,5-2-1-16,-5 3 0 15,5-4 0-15,-2 0-1 16,6 0 1-16,0 0-2 15,0 0-3-15,0 0 7 16,0 0-4-16,0 0 1 16,0 0-12-16,0 9-13 15,0-9-12-15,0 2-18 16,0-2 4-16,0 4-7 16,0 4 12-16,0-7 8 15,27 3-47-15,-1-4-2 16,-1 0-11-16</inkml:trace>
          <inkml:trace contextRef="#ctx0" brushRef="#br0" timeOffset="-25244.1089">0 443 69 0,'0'0'236'16,"0"0"-236"-16,0 0 7 15,0 0 33-15,0 0-5 16,0 0-24-16,60-4 33 16,-13-23-6-16,9-12-27 15,5-9-4-15,2-3 2 16,0-6-9-16,-4 2-28 16,-8 0-42-16,-12 3-43 15,-14-3-13-15</inkml:trace>
          <inkml:trace contextRef="#ctx0" brushRef="#br0" timeOffset="-25469.5071">-55-117 305 0,'0'0'91'16,"0"0"-14"-16,0 0-34 15,0 0 1-15,0 0-38 16,0 0-6-16,-4-101-1 16,36 84-1-16,4 1-26 15,10 12-31-15,-11 4-39 16,-2 0-19-16,-15 0-122 15</inkml:trace>
          <inkml:trace contextRef="#ctx0" brushRef="#br0" timeOffset="-25664.9835">287-34 219 0,'0'0'81'0,"0"0"-12"15,0 0 40-15,0 0-60 16,0 0 7-16,0 0-12 16,-14-129-9-16,9 120 5 0,5 9-9 15,0 0-9-15,0 0-2 16,0 0-18-16,0 0-4 16,0 0-10-16,0 13 7 15,0 21 2-15,0 16 3 16,0-3 0-16,0-9-6 15,5 2-11-15,-1-11-12 16,1-6-7-16,-5-4-25 16,0-6-14-16,0-4-41 15,0-3-22-15</inkml:trace>
          <inkml:trace contextRef="#ctx0" brushRef="#br0" timeOffset="-24969.8433">456-400 148 0,'0'0'59'0,"0"0"39"15,0 0 20-15,0 0-55 16,0 0 5-16,0 0-25 16,-82-63-10-16,82 63-19 15,0 0-12-15,0 0-2 16,0 8-10-16,0 39 9 15,0 18-2-15,0 13 6 16,0 15 0-16,13 8 7 16,5-7-7-16,-1-6 1 0,-2 5-4 15,4-14 2 1,-6-9-1-16,1-7-1 0,2-12-3 16,0-13-9-16,-7-2-27 15,4-21 0-15,-3-5-43 16,2-10-86-16,-1 0 21 15</inkml:trace>
        </inkml:traceGroup>
        <inkml:traceGroup>
          <inkml:annotationXML>
            <emma:emma xmlns:emma="http://www.w3.org/2003/04/emma" version="1.0">
              <emma:interpretation id="{843B5E7F-27A5-40D6-B21D-51E6205DD9BC}" emma:medium="tactile" emma:mode="ink">
                <msink:context xmlns:msink="http://schemas.microsoft.com/ink/2010/main" type="inkWord" rotatedBoundingBox="7050,14376 10270,13824 10515,15253 7295,15805">
                  <msink:destinationLink direction="with" ref="{00201FE3-4F1B-4042-8DBD-98B832E1A233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24240.7344">1507-238 503 0,'0'0'43'0,"0"0"-7"15,0 0 2-15,0 0-33 16,0 0-5-16,0 0-30 16,0 0-31-16,0 24-105 15,-26 14 5-15</inkml:trace>
          <inkml:trace contextRef="#ctx0" brushRef="#br0" timeOffset="31032.0865">1533-486 242 0,'0'0'47'15,"0"0"24"-15,0 0 10 16,0 0-37-16,0 0-15 16,0 0-19-16,47-210-6 15,17 154-6-15,10 6 4 16,8 13 1-16,4 14 1 15,-1 8-4-15,8 11 5 0,-3 4-5 16,-13 9 1 0,-7 29 2-16,-11 18-3 0,-14 3-3 15,-19 1 3-15,-5 8-1 16,-21 3 1-16,0 8 5 16,-5-5-4-16,-37 5 15 15,-7 2-3-15,-11-4 1 16,1-6 3-16,-1-12 4 15,7-9-7-15,6-13-5 16,2-13-6-16,26-6 2 16,-4-9-5-16,19-4 0 15,4 1-30-15,0-6-32 16,0 0-88-16,23-6-98 16</inkml:trace>
          <inkml:trace contextRef="#ctx0" brushRef="#br0" timeOffset="30590.2689">2053-728 328 0,'0'0'28'0,"0"0"48"16,0 0-13-16,0 0-9 15,0 0-26-15,0 0-22 16,-40-15-6-16,40 26-6 16,0 40 4-16,0 15 2 15,0 2 2-15,9 6 1 16,0-5-1-16,-3-4-3 15,-6 1 1-15,0-4 0 16,0-14-5-16,0-10-27 16,0-2-19-16,0-18-36 15,0-12-27-15,-15-6-122 16</inkml:trace>
          <inkml:trace contextRef="#ctx0" brushRef="#br0" timeOffset="31235.5454">2473-525 231 0,'0'0'143'0,"0"0"-44"16,0 0-34-16,0 0 3 15,0 0-28-15,0 0-37 16,0-27-3-16,0 27-17 15,0 18 13-15,9 15 4 16,1 5 0-16,9-1 0 0,-2 2 3 16,-8-4-7-16,1 1 4 15,8-2-28-15,-4-3-29 16,-5-4-53-16,-5-14-51 16</inkml:trace>
          <inkml:trace contextRef="#ctx0" brushRef="#br0" timeOffset="31424.0394">2423-866 347 0,'0'0'63'0,"0"0"0"16,0 0-50-16,0 0 25 15,0 0-14-15,0 0-24 16,-47-94-24-16,47 94-66 15,33 0 26-15,-5 0-57 16</inkml:trace>
          <inkml:trace contextRef="#ctx0" brushRef="#br0" timeOffset="32043.7987">2797-251 362 0,'0'0'30'0,"0"0"-25"0,0 0 38 15,0 0-7-15,0 0-21 16,0 0 3-16,27 0-3 16,-24 0 13-16,4-4-10 15,2-20 12-15,4-13-27 16,2-4 4-16,-4-6-7 15,-2-3 0-15,-3-2-4 16,8-2 4-16,-1 6 0 16,-2 11 0-16,-4 9-2 15,-3 15 2-15,2 3-4 16,-2 10 3-16,11 0-19 16,2 0 7-16,6 0 2 0,14 0 9 15,-2 23 0-15,-2 1-4 16,2 3 5-16,2-7 2 15,-5 2 0-15,9-2-1 16,-8-12 0-16,-11-3-1 16,1-5 1-16,0 0 0 15,-9 0 0-15,0-9-4 16,2-22 8-16,-4-8-2 16,-8-1 2-16,-4-3-4 15,0 0 2-15,0 4-2 16,0-4 2-16,0 15 9 15,-4 13-10-15,-12 2 20 16,8 13 7-16,4 0-14 0,0-6-6 16,4 6-8-16,0 0-1 15,0 0-9-15,0 39-1 16,0-1 10-16,0 3 0 16,20 0-2-16,9 0-6 15,-3-4-6-15,7-9-16 16,-1-5-17-16,13-17-33 15,2-6-47-15,-15 0-54 16</inkml:trace>
          <inkml:trace contextRef="#ctx0" brushRef="#br0" timeOffset="32435.7542">3895-918 135 0,'0'0'93'16,"0"0"-86"-16,0 0 46 16,0 0-2-16,0 0-28 15,0 0-9-15,-18-29-6 16,7 9 4-16,-1-5 1 16,-1 6 11-16,3-3 3 15,1 13 2-15,1-1 26 16,-3 9-33-16,3 1-3 15,3 0-3-15,5 0-7 0,-4 0-9 16,4 0-6 0,0 34 4-16,0 21 2 0,0 9 0 15,0-3 0-15,0-13 0 16,28-9-2-16,-2-15-3 16,11-5 4-16,3-15-14 15,12-4-43-15,10-27 28 16,6-39 2-16,6-21-77 15,-3-20-10-15,-14 5 50 16</inkml:trace>
          <inkml:trace contextRef="#ctx0" brushRef="#br0" timeOffset="32842.6655">4114-1298 423 0,'0'0'60'0,"0"0"30"16,0 0-40-16,0 0-2 15,0 0-37-15,0 0-11 16,75-171-1-16,-4 120-1 16,6 9-26-16,0 9-24 15,-4 7-47-15,-14 17-90 16</inkml:trace>
          <inkml:trace contextRef="#ctx0" brushRef="#br0" timeOffset="32661.1481">4350-1728 199 0,'0'0'23'0,"0"0"50"15,0 0 6-15,0 0-14 16,0 0-34-16,0 0-26 15,-51 41 7-15,51 10 8 16,0 10 0-16,0 7-2 16,11 7 2-16,8 9-9 15,-6-1 9-15,5 0-16 16,-2-5-2-16,0-7 0 16,-7-9 5-16,4-9-7 15,-3-12-8-15,-3-13-13 16,2-13-32-16,-9-11-52 15,0-4-90-15</inkml:trace>
        </inkml:traceGroup>
      </inkml:traceGroup>
    </inkml:traceGroup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9:03.59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0201FE3-4F1B-4042-8DBD-98B832E1A233}" emma:medium="tactile" emma:mode="ink">
          <msink:context xmlns:msink="http://schemas.microsoft.com/ink/2010/main" type="inkDrawing" rotatedBoundingBox="9885,11404 13705,17721 9534,20244 5713,13927" hotPoints="10671,11776 13264,18169 9415,19730 6822,13337" semanticType="underline" shapeName="Rectangle">
            <msink:sourceLink direction="with" ref="{843B5E7F-27A5-40D6-B21D-51E6205DD9BC}"/>
            <msink:sourceLink direction="with" ref="{79888B51-7F9D-4E3E-903C-9E4E30664BE9}"/>
            <msink:sourceLink direction="with" ref="{B6CCE0DD-DFF3-4D4E-8D3E-6A94DF34407C}"/>
            <msink:destinationLink direction="with" ref="{4006F185-EF08-45C8-8BD1-2DBFD35404A2}"/>
          </msink:context>
        </emma:interpretation>
      </emma:emma>
    </inkml:annotationXML>
    <inkml:trace contextRef="#ctx0" brushRef="#br0">0 1075 6 0,'0'0'36'0,"0"0"-9"16,0 0 26-16,0 0-3 15,0 0-18-15,0 0-8 16,98-17 0-16,-64-3-7 0,-2-4 18 16,13 1-3-1,1-11-26-15,2 16 17 0,3-5-6 16,-1 5-17-16,1-5 12 16,0-1-8-16,-3 4 5 15,7-11-1-15,9 7-4 16,-3-3 9-16,10 0-9 15,3-2 0-15,13-3-3 16,4 1 0-16,22 1 5 16,2-10-4-16,-2 6 0 15,10-7 0-15,-1 3 3 16,1-6-5-16,-4 9-1 16,0-5 1-16,-11 10 1 15,-7 6-1-15,-7-3 0 0,-9 1 0 16,-4 8 0-16,-7-5 4 15,6-1-4-15,-5 1-1 16,6-5 1-16,-8 6 1 16,-1 2-1-16,-12 3 2 15,-1-1 1-15,-8 6-2 16,-12 4 4-16,-5 3-5 16,-8 5 0-16,-2 0 0 15,2 0 1-15,-11 0 0 16,13 0-1-16,-7 0 0 15,2 0-3-15,5 0 3 16,0 0-1-16,-7 13 1 16,7-1 1-16,-6 6-1 0,2-5-4 15,-2 5 1 1,-7 3 2-16,8-8 1 0,-6 9 4 16,-4-4-3-16,6-3-1 15,0 12 2-15,3 0 7 16,-5 0-4-16,2 4-4 15,0-4 6-15,-5 5-6 16,7 0 0-16,-5 6 1 16,5 6 6-16,-3 0-3 15,1 6-2-15,-1 1 3 16,1-4-4-16,2 9-2 16,-1-2 9-16,2-2-4 0,-5-3 3 15,8 3 3 1,-3-1-7-16,-9-4 2 0,5 7-2 15,10-6-1-15,-5 13 7 16,0-2-5-16,4-2-3 16,-6-7 2-16,0 11 0 15,-3-6-4-15,3 0 3 16,-11-3-2-16,4-2 7 16,-5-7-8-16,4 8 4 15,-4 0-4-15,4 0 3 16,3 4-2-16,-3 0 6 15,0 1-6-15,6 5 5 16,4-2-1-16,-1 2-4 0,0-1 5 16,-2-9-5-1,2 5-1-15,-8-1 1 0,9 0-1 16,-1-4 1-16,-12-4 3 16,6-6-3-16,-6 0 3 15,5-2-3-15,-2 7 5 16,0 1-5-16,2-6 5 15,3 5-4-15,-5 5 0 16,2 0 2-16,2-1-1 16,7 2 1-16,-11-5-3 15,5-1 6-15,-2 2-5 16,9 0 3-16,-3-6-4 16,-3 4 3-16,8-9-4 15,-5 1 0-15,7-1 2 0,-3 5 1 16,5-4-1-1,-1-1 1-15,3-5-3 0,-4 5 0 16,-1-10 0-16,4 6 0 16,-9-1 5-16,9 2-3 15,-10-3-2-15,8-3 0 16,-1-5 1-16,-3 5-1 16,8-6 0-16,-8 2-4 15,7 3 4-15,-1-3 3 16,0 0 1-16,-4-1-2 15,-1-5 0-15,1 4-2 16,-2-2 0-16,7-2-2 16,-2 2 2-16,1-3 2 0,-1 1-2 15,-3 2 3-15,2-3-3 16,-1 3 1-16,2-2-5 16,-2 5 8-16,-3-9-3 15,7 5 1-15,-2-1 0 16,2-4-2-16,-5 4 1 15,12-3-3-15,-5 6 4 16,12 3-3-16,-7 5 5 16,-3-12-2-16,-4-3 0 15,-11 0 0-15,1 0-2 16,0-4-1-16,-10 4 1 16,2 0 1-16,1-1-1 0,-6 0-1 15,9 6-2-15,-5-7 4 16,6 5-1-16,1 6 0 15,-4 0 0-15,2 1 0 16,1 4 0-16,1-1 1 16,-3-3-1-16,-2 4-2 15,0-5 2-15,2 3 2 16,-8-2-1-16,6 4-1 16,-6-5-2-16,9 5 2 15,-10 9 0-15,1-9 0 16,-3 9 0-16,2 4 0 15,-4 16 1-15,0 7-1 16,-1 1 0-16,-4 0-1 0,0-18 1 16,0-2 0-1,0-2 0-15,0 2 0 0,-10-4-3 16,-10 6-1-16,-3-4 3 16,-9-2 2-16,-5 10-1 15,-18-10 0-15,0 6-1 16,-7-1 1-16,-4 1 1 15,3 4 0-15,-1-8-1 16,1 5 0-16,0 0 0 16,3-6 1-16,-1 7-1 15,-3-8 6-15,-2 6-6 16,-2 0-1-16,-2-4 1 0,-7 7 1 16,-4-3-1-16,-12 4 1 15,3-4 0-15,2-6-1 16,2-6 0-16,13 3 0 15,-3-5-1-15,3-10 0 16,9 0 1-16,-4 1 0 16,-3-2 0-16,4 2 1 15,-7-1 0-15,-1 5-1 16,5-8-2-16,-2 2 0 16,8-4 4-16,0 5-2 15,0-5 0-15,0 2 0 16,2-3 2-16,3-2-2 15,-1 1 0-15,5-3-1 16,0 0 1-16,5-4 0 16,0 4 1-16,0 2-1 15,0 3 0-15,0-5 0 16,-5 3 1-16,-4 3-2 0,-1-6 2 16,5-3-1-16,0-2 1 15,4-3-1-15,3 3 0 16,8-8 2-16,1 0 0 15,4 0-1-15,3 0-1 16,0 0 7-16,-6 0-7 16,8 0 0-16,-6 0 0 15,4-4 2-15,0-1 1 16,4-3-1-16,2 4-2 16,10-2 6-16,-6 2-2 0,1-6 6 15,5 7-10-15,-6-8-3 16,0 1 3-16,2-3 3 15,-2 4-3-15,5 0 8 16,-2-1-4-16,-4-9-2 16,5 2-2-16,-9-1-2 15,8 2 2-15,1-8 1 16,1-1-1-16,5 2-2 16,-4-1 0-16,2-9 4 15,-4 4-2-15,-5 0 1 16,4-1 2-16,2 2-2 15,-6-3-2-15,8 11 2 16,2-2 2-16,-4 2-1 16,-6-3 2-16,5-1-2 15,-1-2-2-15,-1 2 2 0,0-4-2 16,1-4 10-16,6 1-4 16,-10-4-1-16,4 4 4 15,6-2-5-15,-11-5 4 16,11 7-6-16,-1 3 0 15,10 6 2-15,-1 8-3 16,-3 4 1-16,8 4-2 16,-5-8 0-16,5 11 0 15,-4-5 1-15,4 8 2 16,0 0-1-16,0 0-4 16,0 0 0-16,0 0-6 15,0 0-2-15,0 0-18 16,0 0-11-16,0 0-25 0,0 15-19 15,0 38-12-15,-15 16-2 16,-8 23-1-16,-39 2-59 16</inkml:trace>
    <inkml:trace contextRef="#ctx0" brushRef="#br0" timeOffset="-3021.3296">213 1296 22 0,'0'0'47'16,"0"0"-24"-16,0 0 20 0,0 0 1 15,0 0-15-15,0 0-5 16,0 0 5-16,0 0-1 16,0 0 6-16,0-88-5 15,0 79 3-15,-9 0-1 16,5-9-6-16,0 7 10 16,-1-2-16-16,1 4 3 0,-1-6 18 15,1 15-28 1,4 0 2-16,-6 0 3 0,6 0-2 15,0 0-11-15,0 0-2 16,-4 0-2-16,4 0-4 16,0 0-6-16,0 0 10 15,0 0-4-15,0 0-5 16,0 0 8-16,0 0 1 16,0 6-2-16,0 8 1 15,0-1 1-15,0 2 0 16,4 3 0-16,6 0 0 15,4 5 0-15,-10-1 0 16,9 4 0-16,-7-4 0 0,-2-3 0 16,5-2-3-1,-6 2 3-15,8 1 6 0,-2-2-5 16,-9-1-1-16,9 3 0 16,-5-2 0-16,0-1 3 15,5 3-2-15,-7-2 1 16,2 6-1-16,3-5 1 15,-2-1-2-15,-1 1 1 16,3-2-5-16,-3 1 8 16,5-2 3-16,-4 6-7 15,-1-9 1-15,0 3-1 16,1-2 0-16,-1-1 2 16,-4 10-1-16,0 1-1 15,0-1 6-15,0 5-5 0,0 0 1 16,4 0-2-16,-4 8 2 15,5-7 1-15,-1 7-3 16,0-2 3-16,-4 1-3 16,2-2 4-16,-2 9-1 15,0-5-2-15,4 9-1 16,2 4 0-16,-2 1 3 16,5 7-2-16,0-2-1 15,-5-3 0-15,13-1 1 16,-2 8 3-16,8-8-2 15,-5 2-4-15,0-3 4 16,1-4-6-16,7-1 8 16,-8 5-8-16,11 0 8 0,-7-1-4 15,11 7 1 1,-3-3 1-16,-1 0-2 0,-2-6-2 16,-1 9 2-16,3-2 6 15,-6-4-6-15,4 5 0 16,4-1 0-16,-12 1 6 15,13 5-3-15,-9-6 2 16,0-3 2-16,-1 3-6 16,-3-5 4-16,4 1 3 15,-1 1-7-15,-1-5-1 16,8 12 6-16,-2 1-4 16,6 1-2-16,-7-2 5 0,2 3-4 15,8 1 6-15,-6-1-6 16,8-7-1-16,-12 5 0 15,7-3 2-15,-5-7-3 16,4-3 4-16,-9 2-6 16,9-7 3-16,-15 1 0 15,7 8 0-15,-5-7 3 16,2 7-1-16,-3 6-2 16,2 0 0-16,-3 5-2 15,1 0 6-15,-5 2-4 16,7-9 0-16,-2 7 0 15,-1-3 0-15,8 2 2 16,1-1-1-16,4 9-1 0,8 6 0 16,-6 3 0-16,6-3 0 15,-2 4 4-15,-6-13-1 16,8-2 1-16,-10 5-1 16,8-15 1-16,-9 0 0 15,-2-1 6-15,-5-14-10 16,-2-16 0-16,-10-10 4 15,1-4-4-15,-7-9 5 16,-2 0-5-16,0 0 1 16,0 0 0-16,0 0 3 15,0 0 4-15,0 0-2 16,0 0 0-16,0 0-2 16,0 0-4-16,0 0 6 15,-18-22-6-15,-34-40-45 0,-10-28-24 16,-12-32-50-16,-12-22-77 15,-18-23-108-15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8:09.0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D5D8B2-22FE-4661-B673-D903EB895AA1}" emma:medium="tactile" emma:mode="ink">
          <msink:context xmlns:msink="http://schemas.microsoft.com/ink/2010/main" type="writingRegion" rotatedBoundingBox="4225,9772 4597,9772 4597,9842 4225,9842"/>
        </emma:interpretation>
      </emma:emma>
    </inkml:annotationXML>
    <inkml:traceGroup>
      <inkml:annotationXML>
        <emma:emma xmlns:emma="http://www.w3.org/2003/04/emma" version="1.0">
          <emma:interpretation id="{832955C3-160D-45E4-9D96-CAC72032BE18}" emma:medium="tactile" emma:mode="ink">
            <msink:context xmlns:msink="http://schemas.microsoft.com/ink/2010/main" type="paragraph" rotatedBoundingBox="4225,9772 4597,9772 4597,9842 4225,98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610E31-7807-4BAD-98CC-CC2411F2F7AE}" emma:medium="tactile" emma:mode="ink">
              <msink:context xmlns:msink="http://schemas.microsoft.com/ink/2010/main" type="line" rotatedBoundingBox="4225,9772 4597,9772 4597,9842 4225,9842"/>
            </emma:interpretation>
          </emma:emma>
        </inkml:annotationXML>
        <inkml:traceGroup>
          <inkml:annotationXML>
            <emma:emma xmlns:emma="http://www.w3.org/2003/04/emma" version="1.0">
              <emma:interpretation id="{B13822EC-7EB9-4B62-94BF-FE188536C4AA}" emma:medium="tactile" emma:mode="ink">
                <msink:context xmlns:msink="http://schemas.microsoft.com/ink/2010/main" type="inkWord" rotatedBoundingBox="4225,9772 4597,9772 4597,9842 4225,9842"/>
              </emma:interpretation>
            </emma:emma>
          </inkml:annotationXML>
          <inkml:trace contextRef="#ctx0" brushRef="#br0">-1149-5740 14 0,'0'0'0'15,"0"0"12"-15,0 0 3 16,0 0-14-16,0 0-2 16,0 0 1-16,-213-62 0 15,175 58 15-15,4 0-15 0,-8 4 0 16,-3 0-36-16</inkml:trace>
        </inkml:traceGroup>
      </inkml:traceGroup>
    </inkml:traceGroup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0:18.80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4DA2C8-7C4F-450A-80B3-2688FB7B0CAF}" emma:medium="tactile" emma:mode="ink">
          <msink:context xmlns:msink="http://schemas.microsoft.com/ink/2010/main" type="inkDrawing" rotatedBoundingBox="5091,10868 5820,10115 5890,10182 5160,10935" semanticType="callout" shapeName="Other">
            <msink:sourceLink direction="with" ref="{85856DB0-9DA4-4253-80F2-FC192816CBD5}"/>
          </msink:context>
        </emma:interpretation>
      </emma:emma>
    </inkml:annotationXML>
    <inkml:trace contextRef="#ctx0" brushRef="#br0">0 731 231 0,'0'0'48'0,"0"0"-28"16,0 0 18-16,0 0 25 16,0 0-21-16,0 0-14 15,0 0-12-15,0 0 1 16,0 0-15-16,0 0 9 16,0 0-9-16,0 0 8 15,0 0-7-15,0 0 2 16,0 0-2-16,4 0 2 15,9 0-4-15,4-9 7 16,21-6 5-16,-2 1-5 0,14-13 12 16,5-12-5-1,4-11-8-15,5-5-2 0,4-14 1 16,-4 0-4-16,-5-1-2 16,-8 5 1-16,-10 5 3 15,-5 4-3-15,-4 6 0 16,-9 16-1-16,-10 13 2 15,0 4-4-15,-8 10 4 16,-1 5-1-16,-4-3-1 16,0 5 0-16,0 0 0 15,0 0 0-15,0 0 0 16,0 0 0-16,0 0 0 16,0 0 0-16,0 0 0 0,0 0 0 15,0 0 3-15,0 0-2 16,0 0-1-16,0 0 1 15,0 0 0-15,0 0 2 16,0 0-3-16,0 0 2 16,0 0-2-16,0 0 0 15,0 0 0-15,0 0 0 16,0 0 0-16,0 0-2 16,0 0-5-16,0 0-31 15,4 0-38-15,-4 0-107 16,0 0-161-16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8:41.91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53C927-95CA-44BF-B953-40A94E2F3099}" emma:medium="tactile" emma:mode="ink">
          <msink:context xmlns:msink="http://schemas.microsoft.com/ink/2010/main" type="inkDrawing" rotatedBoundingBox="3622,12745 3636,12781 3625,12785 3611,12749" shapeName="Other"/>
        </emma:interpretation>
      </emma:emma>
    </inkml:annotationXML>
    <inkml:trace contextRef="#ctx0" brushRef="#br0">-2110-2800 43 0,'0'0'244'0,"0"0"-189"15,0 0 20-15,0 0-30 16,0 0-9-16,0 0-25 16,-13-37-11-16,13 37-67 15,-5 20-161-15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3:52.11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21C27D-9B32-41AD-8DFE-6417C9ADA569}" emma:medium="tactile" emma:mode="ink">
          <msink:context xmlns:msink="http://schemas.microsoft.com/ink/2010/main" type="inkDrawing" rotatedBoundingBox="2026,7631 3814,7521 3818,7572 2029,7682" shapeName="Other">
            <msink:destinationLink direction="with" ref="{C8C4AA34-90DD-4B4A-9884-4053168D06BE}"/>
          </msink:context>
        </emma:interpretation>
      </emma:emma>
    </inkml:annotationXML>
    <inkml:trace contextRef="#ctx0" brushRef="#br0">73 113 230 0,'0'0'129'16,"0"0"-47"-16,0 0-7 0,0 0 8 16,0 0-20-1,0 0-19-15,-55-13-23 0,50 13 9 16,1 0-1-1,-6 0-4-15,10 0-7 0,-5 0-2 16,5 0 0-16,0 0-4 16,-1 0-2-16,1 0-2 15,0 0-5-15,0 0 0 16,0 0-4-16,0 0 2 16,0 0-2-16,0 0-2 15,0 0 2-15,0 0-9 16,33 0 8-16,14 0 2 15,9 0 0-15,20 0 2 16,-4 0-1-16,1 0-1 0,-1 0 0 16,-8-2 1-16,0-2 1 15,-13 0-4-15,-3 0 4 16,-2-3-2 0,-8-2 2-16,-3 5-4 0,-2 0 4 15,-7 4-1-15,-1-6 1 16,-4 6-4-16,6 0 4 15,-7 0-1-15,6-4-1 16,0 4 0-16,3-1 0 16,-1-3 0-16,4-4 0 15,-6 7 0-15,7-5 0 16,-7-1 0-16,3 3 1 16,-7-2-1-16,-5 6 0 15,2-4 0-15,0 4 0 16,-2 0 0-16,-3 0 0 0,-4 0 0 15,4 0 6-15,-1 0-12 16,-4 0 7-16,4 0-2 16,1 0 2-16,1 0-2 15,-2-3 1 1,0 3 0-16,5 0-1 0,-5 0 2 16,-2 0-1-16,7 0 0 15,-5 0 0-15,0 0 0 16,7 0 3-16,-7 0 0 15,0 0-3-15,5 0 0 0,-8 0 0 16,9 0-5 0,-11 0 5-16,5 0 0 0,2 0 0 15,-7 0 0-15,3 0 0 16,-3 0 5-16,-8 0-8 16,5 0 3-16,-1 0 0 15,0 0-4-15,1 0 4 16,-1 0 0-16,0 0 5 15,5 0-4-15,-4 0-2 16,-1 0-3-16,3 0 4 16,-3 0 0-16,-4 0 0 15,0 0 0-15,5 0 0 16,-5 0 0-16,4 0 0 0,-4 0 0 16,0 0 3-1,0 0-3-15,0 0-4 0,0 0 4 16,0 0 1-16,0 0-1 15,5 0 0-15,-5 3-1 16,0-3 0-16,0 0 2 16,4 0 0-16,-4 0-1 15,0 0 3-15,0 4-5 16,0-4 4-16,0 0-4 16,0 0 4-16,0 0-4 15,0 0 2-15,0 0-1 16,0 0 1-16,0 0 0 15,0 0 0-15,0 0 0 16,0 0 0-16,0 0 1 16,0 0 2-16,0 0-3 15,0 0-1-15,0 0-1 0,0 0 2 16,0 0 0-16,0 0 0 16,0 0 0-16,0 0 0 15,0 0 0-15,0 0 0 16,0 0 0-16,0 0 0 15,0 0 0-15,0 0 0 16,0 0 0-16,0 0 0 16,0 0 0-16,0 0 4 15,0 0-4-15,0 6-2 16,0-6 2-16,0 0 0 16,0 0 4-16,0 0-8 0,0 0 4 15,0 0 0-15,0 0 1 16,0 0-1-16,0 0 0 15,0 0 2-15,0 0-3 16,0 0 1-16,0 0 0 16,0 0 0-16,0 0 1 15,0 0 1-15,0 0-4 16,0 0 0-16,0 0 2 16,0 0 0-16,0 0 0 15,0 0 0-15,0 0-1 16,0 0 1-16,0 0 0 15,0 0 0-15,0 0 0 0,0 0 0 16,0 0 1 0,0 0 2-16,0 4-6 0,0-4 6 15,0 0-6-15,0 0 7 16,0 0-7-16,0 0 5 16,0 0-4-16,0 0 2 15,0 0 0-15,0 0 1 16,0 0-1-16,0 0-2 15,0 0 2-15,0 0 1 16,0 0-1-16,0 0-1 16,0 0 1-16,0 0 1 15,0 0-1-15,0 0 1 16,0 0-1-16,0 0-1 16,0 0 1-16,0 0-1 15,0 0 1-15,0 0 2 0,0 0-2 16,0 0 2-16,0 0-2 15,0 0 0-15,0 0-1 16,0 0 0-16,0 0 2 16,0 0-2-16,0 0 1 15,0 0 0-15,0 0 0 16,0 0 3-16,0 0-3 16,0 0 0-16,0 0-2 15,0 0 2-15,0 0 0 16,0 0 0-16,0 0 1 15,0 0 0-15,0 0-1 16,0 0-1-16,0 0 1 0,0 0 0 16,0 0 0-16,0 0 0 15,0 0 0-15,0 0 0 16,0 3 0-16,0-3 0 16,0 0 0-16,0 0 0 15,0 0 0-15,0 0 1 16,0 0-3-16,0 0 4 15,0 0-3-15,0 0 1 16,0 0 0-16,0 0 0 16,0 0 1-16,0 0 0 15,0 0-1-15,0 0-2 16,0 0 2-16,0 0 5 16,0 0-5-16,0 0 0 15,0 0 0-15,0 0 0 16,0 0 1-16,0 0 0 0,0 0-2 15,0 0 0-15,0 0 1 16,0 0 1-16,0 0 1 16,0 0-3-16,0 0 2 15,0 0-2-15,0 0-6 16,0 0-51-16,30 0-122 16,12 0-56-16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0:38.7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5434ED-CB54-4BB3-B1C1-D48580A01937}" emma:medium="tactile" emma:mode="ink">
          <msink:context xmlns:msink="http://schemas.microsoft.com/ink/2010/main" type="inkDrawing" rotatedBoundingBox="3407,12749 5048,12123 5092,12242 3452,12867" semanticType="callout" shapeName="Other">
            <msink:sourceLink direction="with" ref="{751821F5-F385-4852-A51F-18CBAE1692A9}"/>
            <msink:sourceLink direction="with" ref="{85856DB0-9DA4-4253-80F2-FC192816CBD5}"/>
          </msink:context>
        </emma:interpretation>
      </emma:emma>
    </inkml:annotationXML>
    <inkml:trace contextRef="#ctx0" brushRef="#br0">77 643 243 0,'0'0'38'15,"0"0"0"-15,0 0 37 16,0 0 6-16,0 0-45 15,0 0-9-15,-77 0-7 16,77 0-11-16,0 0-7 16,0 0-2-16,0 0-3 15,0 0-4-15,0 0-4 16,8 0 11-16,27 4-2 0,12-4 2 16,3 0 0-1,1 0 0-15,9 0 0 0,3-9 9 16,6-24 1-16,12-2 11 15,9-17 7-15,11 5-22 16,-1-9 6-16,9 7 1 16,-3 1-2-16,-3 8-7 15,-6 6-2-15,-11 7 2 16,-14 0-3-16,-12 10 4 16,-9 0 1-16,-14 3-2 15,-6 10-2-15,-4-5-2 16,-8 5 1-16,-6-2 3 15,-4 6-3-15,-5 0 1 0,-4 0 0 16,0 0 4 0,0 0 5-16,0 0 5 0,0 0 3 15,0 0-5-15,0 0-6 16,0 0 8-16,0 0 6 16,0 0-14-16,0 0 5 15,0 0-3-15,0 0-5 16,0 0 1-16,0 0-1 15,0 0 3-15,0 0-5 16,0 0 2-16,0 0-5 16,0 0 4-16,0 0 1 15,0 0-5-15,0 0 0 16,0 0 0-16,0 0 3 16,0 0-3-16,0 0 3 0,0 0-4 15,0 0 1-15,0 0 0 16,0 0-2-16,0 0 4 15,0 0-2-15,0 0 1 16,0 0-1-16,0 0-1 16,0-4 1-16,0 4 0 15,0 0 6-15,0 0-6 16,0 0 0-16,0 0 1 16,0 0-7-16,0 0 6 15,0 0 0-15,0-5-1 16,0 5 1-16,0 0 0 15,0 0 0-15,0 0 3 16,0 0-6-16,0 0 3 0,0 0 0 16,0 0 1-16,0 0-1 15,0 0 6-15,0 0-6 16,0 0-4-16,0 0 4 16,0 0 0-16,0 0 0 15,0 0 0-15,0 0 0 16,0 0 4-16,0 0-4 15,0-4-2-15,0 4 0 16,0 0 2-16,0 0 0 16,0 0 2-16,0 0-1 15,0 0-1-15,0 0 0 16,0 0-1-16,0 0-1 0,0 0 2 16,0 0 0-16,0 0 0 15,0 0 5-15,0 0-7 16,0 0 4-16,0 0-4 15,0 0 2-15,0 0-3 16,0 0 3-16,0 0 0 16,0 0 0-16,0 0 0 15,0 0 0-15,0 0 0 16,0 0 5-16,0 0-10 16,0 0 5-16,0 0 0 15,0 0 0-15,0 0 3 16,0 0-6-16,0 0 6 15,0 0-6-15,0 0 5 0,0 0-4 16,0 0 2 0,0 0 0-16,0 0 6 0,0 0-6 15,0 0-1-15,0 0-4 16,0 0 10-16,0 0-10 16,0 0 5-16,0 0 0 15,0 0 0-15,0 0 5 16,0 0-5-16,0 0 0 15,0 0 0-15,0 0 0 16,0 0 0-16,0 0 0 16,0 0 0-16,0 0 0 15,0 0 0-15,0 0 0 0,0 0-7 16,0 0 7-16,0 0 2 16,0 0 2-16,0 0-4 15,0 0-1-15,0 0-2 16,0 0 1-16,0 0 2 15,0 0 0-15,0 0 0 16,0 0 2-16,0 0 3 16,0 0-5-16,0 0 1 15,0 0-7-15,0 0 6 16,0 0 0-16,0 0 0 16,0 0 0-16,0 0 0 15,0 0 3-15,0 0-3 16,0 0 0-16,0 0-1 0,0 0-1 15,0 0 2 1,0 0 0-16,0 0 0 0,0 0 0 16,0 0 0-16,0 0 0 15,0 0 2-15,0 0-1 16,0 0 1-16,0 0-4 16,0 0 1-16,0 0 1 15,0 0 3-15,0 0-3 16,0 0 0-16,0 0 1 15,0 0-1-15,0 0 0 16,0 0-1-16,0 0-1 16,0 0 2-16,0 0-1 15,0 0 2-15,0 0 0 16,0 0-1-16,0 0 0 0,0 0-1 16,0 0 1-1,0 0 0-15,0 0 0 0,0 0 0 16,0 0-6-16,0 0 6 15,0 0 0-15,0 0 3 16,0 0-3-16,0 0 0 16,0-1 3-16,0 1-2 15,0 0-1-15,0 0 0 16,0 0-1-16,0 0 1 16,0 0 0-16,0 0-3 15,0-4 3-15,0 4 0 16,0 0 4-16,0 0-11 15,0 0 14-15,0 0-13 0,0 0 6 16,0 0 0 0,5 0 0-16,-5 0 0 0,0 0 0 15,0 0 4-15,0 0-4 16,0 0 0-16,0-5-2 16,0 5 4-16,1 0-2 15,-1 0 0-15,4 0 1 16,-4 0-4-16,0 0 3 15,0 0 0-15,0 0 3 16,0 0-3-16,0 0-1 16,0 0-1-16,0 0 2 15,0 0 0-15,0 0 4 0,0 0-2 16,3 0-2 0,-3 0-3-16,5 0 0 0,-5 0 3 15,0 0 0-15,0 0 0 16,0-1 0-16,0 1 0 15,0 0 0-15,0 0 0 16,0 0 0-16,0 0 0 16,4-4 2-16,-4 0-2 15,0 4 1-15,0 0 2 16,0 0-6-16,0 0 3 16,0 0-1-16,7 0-4 15,-7 0-4-15,0 0-11 16,5-4-29-16,-1-1-40 15,5-14-14-15,-1-3-12 16,-8-15-106-16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7:48.15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409BE6-3AA0-4A0E-90E0-59106EE28931}" emma:medium="tactile" emma:mode="ink">
          <msink:context xmlns:msink="http://schemas.microsoft.com/ink/2010/main" type="writingRegion" rotatedBoundingBox="3875,14688 8623,13003 8873,13709 4125,15393"/>
        </emma:interpretation>
      </emma:emma>
    </inkml:annotationXML>
    <inkml:traceGroup>
      <inkml:annotationXML>
        <emma:emma xmlns:emma="http://www.w3.org/2003/04/emma" version="1.0">
          <emma:interpretation id="{17A525F6-32A4-4394-A3F1-585622995E44}" emma:medium="tactile" emma:mode="ink">
            <msink:context xmlns:msink="http://schemas.microsoft.com/ink/2010/main" type="paragraph" rotatedBoundingBox="3875,14688 8623,13003 8873,13709 4125,153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3D9C1E-993D-405C-8191-005CA36876A1}" emma:medium="tactile" emma:mode="ink">
              <msink:context xmlns:msink="http://schemas.microsoft.com/ink/2010/main" type="line" rotatedBoundingBox="3875,14688 8623,13003 8873,13709 4125,15393"/>
            </emma:interpretation>
          </emma:emma>
        </inkml:annotationXML>
        <inkml:traceGroup>
          <inkml:annotationXML>
            <emma:emma xmlns:emma="http://www.w3.org/2003/04/emma" version="1.0">
              <emma:interpretation id="{BA4AD1B3-4E5D-4B3D-961F-48FE7BBD5573}" emma:medium="tactile" emma:mode="ink">
                <msink:context xmlns:msink="http://schemas.microsoft.com/ink/2010/main" type="inkWord" rotatedBoundingBox="3938,14866 4197,14774 4353,15212 4093,15304"/>
              </emma:interpretation>
            </emma:emma>
          </inkml:annotationXML>
          <inkml:trace contextRef="#ctx0" brushRef="#br0">-1532-683 159 0,'0'0'59'0,"0"0"-26"16,0 0 20-1,0 0 11-15,0 0-13 0,0 0-21 16,0-7-4-16,0 7-13 16,0 0-6-16,0 0 0 15,0 0-3-15,0 0-1 16,0 0 7-16,0 0-9 15,0 0 7-15,0 0 2 16,0 0-1-16,0 0 0 16,0 0 10-16,0 0-8 15,0 0-8-15,0 0 10 16,0 0-11-16,-4 0 0 16,-5 0-2-16,5 0 4 15,0 0 0-15,-1 0 0 0,1 0 0 16,0 0-2-16,-4 0-1 15,5 0-1-15,-1 0 0 16,0 0 0-16,4 0 0 16,-2 7-1-16,-6 3 1 15,8 4-1-15,-9 6-5 16,5 1 11-16,-1-5-5 16,-4 6 0-16,1 2 1 15,2-2-1-15,-3-4 0 16,5 6 0-16,-2-1 0 15,-3-4 0-15,5 4 0 16,-5-10 0-16,5 1 1 16,4-5-1-16,0-5 0 0,-4-1 1 15,4-3-1 1,0 0 0-16,0 0 0 0,0 0 0 16,-5 0 0-16,5 0 2 15,0 0-2-15,0 0 0 16,0 0 0-16,0 0 0 15,0 0 1-15,0 0-1 16,0 0 0-16,0 0-1 16,0 0 1-16,0 0 0 15,0 0-2-15,0 0 2 16,0 0-1-16,0 0 1 16,0 0-1-16,0 0-2 0,0 0-2 15,0 0-3 1,0 0-9-16,0 0 8 0,5 0 7 15,12 4-1-15,0 0 3 16,4 0-2-16,1-2 2 16,1 1 0-16,4 1 0 15,-5 2-1-15,-5-6 1 16,4 5 0-16,-13-5 0 16,6 4-1-16,-10 1 1 15,-4-5 1-15,4 0 0 16,-4 0 0-16,0 0-1 15,0 0 2-15,0 0-2 16,0 0 2-16,0 0-1 0,0 0 1 16,0 0 3-1,0 0-3-15,0 0 13 0,0 0 3 16,0 0-3-16,0 0 5 16,0 0 2-16,0 0-8 15,0-14-7-15,0-9-6 16,-8-1-1-16,-6-7 2 15,6-3 1-15,-8-7-2 16,7 4-1-16,5 0 0 16,-5 10 2-16,0 3-2 15,1-7 0-15,-1 7 5 16,-3-5-5-16,9 1-5 16,-1 11 5-16,0 7 2 15,2 4-2-15,2 2 5 0,0 0-10 16,0 1 11-16,-4 3-6 15,4 0 0-15,0 0-1 16,0 0-3-16,0 0 2 16,-4 0-2-16,4 0 2 15,0 0-2-15,0 0-3 16,0 0-12-16,0 0 11 16,0 0-12-16,0 0 20 15,0 0-2-15,0 0 0 16,0 0-4-16,0 0 6 15,0 0 0-15,0 0 5 16,0 0-5-16,0 0-6 16,0 0 6-16,0 0 0 0,0 0 6 15,0 0-6-15,0 0 0 16,0 0 0-16,0 0 0 16,0 0 0-16,0 0 1 15,0 0-1-15,0 0 0 16,0 0-6-16,0 0 6 15,0 0 6-15,0 0-6 16,0 0 0-16,0 0 0 16,0 0-6-16,0 0 6 15,0 0 0-15,0 0 1 16,0 0-1-16,0 0 5 16,0 0-4-16,0 0-1 0,0 0 0 15,0 0 0-15,0 0 0 16,0 0 0-16,0 0 0 15,0 0 1-15,0 0-1 16,0 0 0-16,0 0-7 16,0 0 7-16,0 0 6 15,0 3-6-15,0-3 0 16,0 0-6-16,0 0 6 16,0 0 0-16,0 0 1 15,0 0 4-15,0 0-5 16,0 0 1-16,0 0-7 15,0 0 7-15,0 0-1 16,0 0 6-16,0 0-6 0,0 0 0 16,0 0-1-1,0 0-4-15,0 0 10 0,0 0-5 16,0 0 1-16,0 0-1 16,0 0 0-16,0 0 0 15,0 0-4-15,0 0 8 16,0 0-4-16,0 0 0 15,0 0 1-15,0 0 1 16,0 0-2-16,0 0-5 16,0 0 5-16,0 0 6 15,0 0-6-15,0 0 1 16,0 0 2-16,0 0-3 0,0 0 0 16,0 0 0-1,0 0 0-15,0 0-4 0,0 0 4 16,0 0 0-16,0 0 0 15,0 0-4-15,0 0 0 16,0 0-5-16,0 0-6 16,0 0-1-16,0 0-6 15,0 0-3-15,0 8-33 16,4 5 16-16,21 4 8 16,-4-4-71-16,1-13-4 15</inkml:trace>
        </inkml:traceGroup>
        <inkml:traceGroup>
          <inkml:annotationXML>
            <emma:emma xmlns:emma="http://www.w3.org/2003/04/emma" version="1.0">
              <emma:interpretation id="{79888B51-7F9D-4E3E-903C-9E4E30664BE9}" emma:medium="tactile" emma:mode="ink">
                <msink:context xmlns:msink="http://schemas.microsoft.com/ink/2010/main" type="inkWord" rotatedBoundingBox="6740,13671 8623,13003 8873,13709 6990,14377">
                  <msink:destinationLink direction="with" ref="{00201FE3-4F1B-4042-8DBD-98B832E1A233}"/>
                </msink:context>
              </emma:interpretation>
              <emma:one-of disjunction-type="recognition" id="oneOf0">
                <emma:interpretation id="interp0" emma:lang="" emma:confidence="1">
                  <emma:literal>DMA</emma:literal>
                </emma:interpretation>
                <emma:interpretation id="interp1" emma:lang="" emma:confidence="1">
                  <emma:literal>DM A</emma:literal>
                </emma:interpretation>
                <emma:interpretation id="interp2" emma:lang="" emma:confidence="0">
                  <emma:literal>DMM A</emma:literal>
                </emma:interpretation>
                <emma:interpretation id="interp3" emma:lang="" emma:confidence="0">
                  <emma:literal>DMV A</emma:literal>
                </emma:interpretation>
                <emma:interpretation id="interp4" emma:lang="" emma:confidence="0">
                  <emma:literal>DIM A</emma:literal>
                </emma:interpretation>
              </emma:one-of>
            </emma:emma>
          </inkml:annotationXML>
          <inkml:trace contextRef="#ctx0" brushRef="#br0" timeOffset="35983.7627">1021-1836 235 0,'0'0'32'0,"0"0"-7"16,0 0-19-16,0 0 9 16,0 0-7-16,0 0-1 15,5-82-4-15,21 72-1 16,11-4 2-16,-2 0-3 16,7 4 1-16,-1 1 2 15,8-3 1-15,-2 6 2 16,-1 2-4-16,-2 0 0 15,2 4 3-15,-8 0-3 16,-3 0 0-16,-2 0 2 16,-7 0-3-16,-4 0-1 0,-2 0 1 15,2 14 1-15,-9 3 2 16,-3 11 0-16,-1-4 2 16,1 13 5-16,-6 4-1 15,-4 1 4-15,0 1-1 16,0-8 2-16,0-6 8 15,-8-2-8-15,-13 1-3 16,0-1 13-16,-6-4-9 16,-2 1-2-16,-5 0 15 15,-4-6 1-15,-3-5-11 16,9 1 5-16,-10-1-12 0,7-7 10 16,8-6-6-16,-1 5-6 15,11-5-2-15,-2 0-7 16,13 0 1-16,2 0-1 15,0 0 0-15,4 0-2 16,0 0-3-16,0 0-16 16,0 0-27-16,0 0-55 15,0 13-25-15,33 6 52 16,6-4-40-16,-1-6-81 16</inkml:trace>
          <inkml:trace contextRef="#ctx0" brushRef="#br0" timeOffset="35371.4006">1320-1812 116 0,'0'0'116'0,"0"0"-82"16,0 0-25-16,0 0 12 15,0 0 38-15,0 0-8 16,0 0-17-16,0 0-6 15,-49-88-4-15,44 83-4 16,-3-8-1-16,6 7 3 16,-6-1 4-16,3-1-11 15,-3 5 0-15,8-1 1 0,-5-2 9 16,1 6-2-16,-1 0-14 16,5 0-1-16,0 0-6 15,-4 0-1-15,4 0-1 16,-6 0-1-16,6 0-6 15,0 0 2-15,0 10-1 16,0 12 5-16,6-2 0 16,12 7 1-16,-5 5 1 15,1-8-1-15,-2 4 0 16,4-9 1-16,-3 3-1 16,-5-2 1-16,1-6-1 15,-3-1 0-15,-3-4 2 16,-3-4 0-16,0 4-2 15,0-9 1-15,0 1-1 16,0-1 2-16,0 0 0 0,0 0 0 16,0 0 1-1,0 0-3-15,4 0-8 0,-4 4-36 16,0 5-30-16,0 10-81 16,0-10-12-16</inkml:trace>
          <inkml:trace contextRef="#ctx0" brushRef="#br0" timeOffset="36864.5836">1848-1572 294 0,'0'0'56'0,"0"0"-11"15,0 0 14-15,0 0 2 16,0 0-14-16,0 0-21 16,-17-64-4-16,12 46-11 0,-8-1 14 15,9 0-9 1,-12-13-13-16,0 1 7 0,6-7-4 16,-3 1-2-16,-5-6-3 15,8 5 7-15,0-3-7 16,1 10 6-16,5 8-7 15,0 4 0-15,-1 4 5 16,1 11 3-16,4 4-4 16,0 0-2-16,0 0-2 15,0 0-2-15,0 0-1 16,0 0-5-16,0 0-6 16,0 0-1-16,0 4 7 15,17 15 6-15,7-4 0 16,-1 2 1-16,-4-2-3 15,8 0 4-15,-5 2 0 0,-3-3 3 16,-3-6-3-16,0-3 0 16,-3-1-1-16,1-4 0 15,-2 0 2-15,-2 0-2 16,0 0 1-16,-5 0-6 16,8 0 4-16,-5 0-2 15,7-9 4-15,8-17 0 16,-6-7 8-16,-3 2-7 15,-9-3-1-15,4 2 0 16,-2 4 0-16,-2 10 3 16,-5 5 4-16,0 2-7 15,0 6 0-15,0 0 1 16,0 2 5-16,0 3-3 16,0 0-3-16,0 0 0 0,0 0-2 15,0 0-3-15,0 0 4 16,0 0-11-16,0 0 1 15,16 8-2-15,5 15 11 16,-3 1-2-16,2 9 4 16,-7-2 0-16,5 6 0 15,-5-4 0-15,3 9 1 16,1-9 0-16,-8 9-1 16,-1-6 2-16,2-8-1 15,-1-1-2-15,6-9 1 16,-11-9 0-16,5 2 0 15,-5-1 0-15,-4-7-5 16,9 1 3-16,-5-4-10 0,1 0-2 16,-4 11-11-16,8-7-16 15,10-4-34-15,-6 0-29 16,8 0-3-16,1-15-85 16</inkml:trace>
          <inkml:trace contextRef="#ctx0" brushRef="#br0" timeOffset="37860.9361">2611-1836 195 0,'0'0'48'16,"0"0"34"-16,0 0-33 15,0 0-2-15,0 0 2 16,0 0-27-16,-27-103-22 16,66 67-4-16,20 1-1 15,5-4 3-15,6 7-33 16,5-2-74-16,-15 11-37 16</inkml:trace>
          <inkml:trace contextRef="#ctx0" brushRef="#br0" timeOffset="37664.4612">2733-2257 207 0,'0'0'62'15,"0"0"-22"-15,0 0 14 16,0 0 4-16,0 0-17 16,0 0-11-16,-17-10-22 15,17 10 3-15,-9 0 0 16,-1 0-2-16,4 33-1 16,-7-4-7-16,8 13 7 15,-3-1-7-15,-1 9 4 16,5-3 1-16,-5-5-6 15,9 2 3-15,0-1 1 0,0 0 3 16,0-2-4 0,0-5-3-16,0-8 2 0,0-8-5 15,0-3 6-15,0-13-5 16,0 2 4-16,0-6 1 16,0 0 1-16,0 0 0 15,0 0 19-15,0 0 20 16,0 0 1-16,0-19-17 15,-12-16-18-15,1-8-1 16,2-8-6-16,3 0-3 16,2-8 6-16,4-3-7 15,0-2 2-15,0 3 0 0,0 6-4 16,0 3 4 0,0 10 3-16,0 5-3 0,0 10-2 15,0 5 2-15,0 2-3 16,0 12 5-16,0 3-4 15,0 5 4-15,0 0-4 16,0 0 1-16,0 0 0 16,0 0-6-16,0 0-8 15,0 0-1-15,10 0 11 16,22 13 4-16,-2 19 2 16,-2 1 2-16,8 5-3 15,2 3 0-15,-2-4-1 16,1 5 3-16,-6 1-2 15,-3-6 0-15,2-2 0 16,-1-1-5-16,-2-6 11 0,-4-2-8 16,0-7 2-16,-6-2-8 15,-2 2 5-15,-3-10-2 16,3-3-7-16,-10-5-12 16,4 3-2-16,-5 0-13 15,0-3-25-15,-4-1-20 16,0 8-24-16,0 2 16 15,-13-6-62-15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0:54.91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-5 15 261 0,'0'0'35'16,"0"0"-35"-16,0 0 4 15,0 0 28-15,0 0 10 16,0 0-19-16,0 0 0 0,0 3-4 16,0-3 2-16,0 0-1 15,0 0-2-15,0 0 3 16,0 0 4-16,0 0-10 15,0 0 0-15,0 0-2 16,0 0-3-16,0 0-4 16,0 0 7-16,0 0-11 15,0 0 10-15,0 0-6 16,0 0-1-16,0 0 3 16,0 0-2-16,0 0-4 15,0 0-1-15,0 0 1 16,0 0 1-16,0 0-1 0,0 0-1 15,0 0 2-15,0 0-3 16,0 0 3-16,0 0-4 16,0 0 2-16,0 0-1 15,0 0 0-15,0 0-2 16,0 0-22-16,0 0-19 16,0 0-6-16,0 0-25 15,0-18-178-15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7:28.0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817CD0-64F6-46EF-A790-8D6D7581E5FA}" emma:medium="tactile" emma:mode="ink">
          <msink:context xmlns:msink="http://schemas.microsoft.com/ink/2010/main" type="writingRegion" rotatedBoundingBox="3364,13109 6229,11645 6935,13027 4071,14491">
            <msink:destinationLink direction="with" ref="{751821F5-F385-4852-A51F-18CBAE1692A9}"/>
          </msink:context>
        </emma:interpretation>
      </emma:emma>
    </inkml:annotationXML>
    <inkml:traceGroup>
      <inkml:annotationXML>
        <emma:emma xmlns:emma="http://www.w3.org/2003/04/emma" version="1.0">
          <emma:interpretation id="{9DEB0E98-3E38-4ADF-9BB6-B246F01EE512}" emma:medium="tactile" emma:mode="ink">
            <msink:context xmlns:msink="http://schemas.microsoft.com/ink/2010/main" type="paragraph" rotatedBoundingBox="3364,13109 6229,11645 6935,13027 4071,14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EF2706-16FD-4420-91FD-469B14E0A4F0}" emma:medium="tactile" emma:mode="ink">
              <msink:context xmlns:msink="http://schemas.microsoft.com/ink/2010/main" type="line" rotatedBoundingBox="3364,13109 6229,11645 6935,13027 4071,14491"/>
            </emma:interpretation>
          </emma:emma>
        </inkml:annotationXML>
        <inkml:traceGroup>
          <inkml:annotationXML>
            <emma:emma xmlns:emma="http://www.w3.org/2003/04/emma" version="1.0">
              <emma:interpretation id="{CAF40677-058D-45E4-8E11-8746F030E4EC}" emma:medium="tactile" emma:mode="ink">
                <msink:context xmlns:msink="http://schemas.microsoft.com/ink/2010/main" type="inkWord" rotatedBoundingBox="3364,13109 6229,11645 6935,13027 4071,14491"/>
              </emma:interpretation>
            </emma:emma>
          </inkml:annotationXML>
          <inkml:trace contextRef="#ctx0" brushRef="#br0">-740-2577 206 0,'0'0'71'16,"0"0"-29"-16,0 0 29 16,0 0-2-16,0 0-19 15,0 0-8-15,-98-52-19 16,89 44 14-16,5 8-5 0,-1 0-2 15,0-4-4-15,5 4-15 16,0 0-10-16,0 0-1 16,0 0-2-16,0 0-1 15,0 0-6-15,0 23 5 16,0 14 4-16,0 5 0 16,0-5 0-16,0-2 0 15,5-5 1-15,0-2-1 16,-1-9 2-16,-4-6-1 15,0-9-1-15,0-4 0 16,0 0-3-16,0 0 3 16,0 0 1-16,0 0 1 0,0 0 0 15,0 0 2 1,0 0 2-16,0-28-5 0,0-8-1 16,0 2 0-16,-14-7-1 15,9-1 1-15,-1-4-1 16,6 9 0-16,0-4-2 15,0 13 3-15,0 0 2 16,0 13-2-16,0 2-3 16,0 5 3-16,0 2 0 15,0 1-7-15,0 5-10 16,2-4-2-16,17 4-2 16,-2 0 7-16,6 0-2 15,9 0 11-15,-1 8 2 16,-7 12 2-16,7 3 0 15,-8 1 1-15,9-2 1 0,-15-3-1 16,2-1-1-16,-4-8 1 16,-7-2 1-16,-8-3-1 15,5-5 0-15,-5 0 0 16,0 0 0-16,0 0 1 16,0 0-1-16,0 0 3 15,0 0 4-15,0 0 0 16,0 0 6-16,0-9-5 15,0-23-4-15,0 6-4 16,0-9-1-16,0 3 1 16,0 5-1-16,0-1 1 15,0 13 0-15,0-4 0 0,4 10-5 16,0 1 1-16,-4 4 1 16,13 4-5-16,-7 0-7 15,9 0 8-15,2 0 2 16,5 0-1-16,0 18-3 15,2 5 4-15,-6 8 3 16,5 6 2-16,0-4 1 16,-10 5 0-16,6 3-2 15,0-4 2-15,-2-8-6 16,5 2 10-16,-9-3-5 16,7-8 0-16,-2 2 1 15,-5-17-1-15,0 3 0 16,-1-4-2-16,1-4 2 0,0 0-6 15,0 0 6-15,6 0 0 16,4-17 0-16,-6-17 0 16,6-2 0-16,-8-4 1 15,-6 5 1-15,-5 0-2 16,-4 7 4-16,0 4-2 16,0 6-2-16,0 3 4 15,0 2-2-15,-4 12 6 16,-1-2-8-16,1 3 11 15,0 0-1-15,4 0-10 16,0 0-2-16,0 0-4 16,0 0 4-16,0 9-6 0,0 18 8 15,0 8 0-15,0-9-1 16,0 2 1-16,4-5-2 16,9-6 1-16,6-3-23 15,4 1 12-15,3-6-10 16,0 5-17-16,3-14-11 15,2 0-27-15,2 0 12 16,-2 0-16-16,-11-18-118 16</inkml:trace>
          <inkml:trace contextRef="#ctx0" brushRef="#br0" timeOffset="1680.848">183-2753 208 0,'0'0'35'0,"0"0"-14"16,0 0 7-16,0 0-28 16,0 0 0-16,0 0 0 15,0 19 1-15,0 5 4 16,4 2 4-16,5-6 5 16,0 3-2-16,-1 0 4 15,-3-14-14-15,1 0-2 16,-2 1 1-16,0-10-1 15,1 0 0-15,-5 0 0 16,0 0 11-16,0 0 13 0,0 0 48 16,0-4-39-1,0-26-23-15,0-6-9 0,0-3-1 16,0 4-1-16,0 6 0 16,0 7 0-16,0 7 1 15,0 11 0-15,0 4 0 16,0 0-1-16,0 0-5 15,0 0-22-15,18 0 13 16,-5 0 10-16,6 0 5 16,5 19-2-16,-11 0 2 15,8-2-1-15,-8-2 1 16,-2 3 0-16,-1-8 1 16,-6-3-2-16,5-3 2 15,-9-1-2-15,0-3 5 16,4 0 2-16,-4 0 0 0,0 0 22 15,0 0-13-15,0-18-9 16,0-6-6-16,0-4 0 16,0 5 4-16,0-1-4 15,0 10 0-15,0 5 0 16,0 4 0-16,0 5 0 16,0 0-4-16,0 0-8 15,0 0-27-15,9 0 26 16,8 6 10-16,4 12 0 15,-4 1 3-15,0-1-3 16,-2-4-12-16,4-1-13 16,-2-11-23-16,-4 2-8 0,0-4 23 15,-4 0 14 1,-2 0 10-16,2-19 5 0,-5 4-11 16,-4-12 16-16,0 8 2 15,0-3 1-15,0 7 19 16,0 3 4-16,0 5 3 15,0 7 11-15,0 0 14 16,0 0-11-16,0 0-31 16,0 0-6-16,0 0-4 15,0 7-4-15,0 19 4 16,0-3 0-16,0-4-5 16,0 0 5-16,0-4 0 15,0-8 0-15,0-1 0 16,0-2-1-16,9-4-3 15,-5 0 0-15,1 0 4 0,3 0 1 16,-3-9 3-16,-5-10-4 16,4-4 0-16,-4-4 0 15,0 7 0-15,0-1 0 16,0 7 0-16,-13-3 0 16,-4 4 2-16,4 3 0 15,8 2 2-15,-2 4 4 16,3 4 5-16,-1-4-1 15,5 4-8-15,0-1 4 16,0-7-3-16,0-6 2 0,0-1-7 16,0-3-1-1,0-5-6-15,0-7-3 0,0 6 9 16,0-11-4-16,0 12 5 16,0 0-3-16,0 10 5 15,-8 2-2-15,-6 7 4 16,6-1-2-16,3 1 4 15,1 4 0-15,4 0-2 16,0 0-4-16,0 0 0 16,0 0-1-16,0 0-20 15,0 0-11-15,0 0 30 16,0 13 0-16,22 2 1 16,-5 4 0-16,4-3-1 15,5 4 1-15,-9 4 1 16,8-2 0-16,-8 2 2 0,1-1-4 15,2 0 4-15,-7-3-1 16,-4 3 0-16,-1-10-1 16,-3-1-1-16,0-2 1 15,0-4 0-15,4 1 0 16,-7-7-5-16,-2 0-6 16,5 0-7-16,2 0 2 15,-3 0 12-15,1-23-4 16,-5-7 1-16,0-3 1 15,0 9 2-15,0-3 2 16,0 12 1-16,0 8 2 16,0 5 11-16,0 2 24 0,0 0-25 15,0 0-9 1,0 0-2-16,0 0-12 0,0 0-3 16,0 6 11-16,0 17 2 15,8-9 2-15,5-1 0 16,-2 1 0-16,-4-9-1 15,9-1-4-15,-12-4-3 16,5 0 6-16,0 0 2 16,-1 0 5-16,1-13 2 15,4-16-3-15,-7 1 3 16,0 4 6-16,-6 4-2 16,0 5 16-16,0 2 10 15,0 10 10-15,0 0-13 16,0 3-8-16,0 0-11 15,0 0-15-15,0 3 0 0,0 37-8 16,0 10 8-16,0 20 0 16,0-3 5-16,0 8-7 15,0 6 2-15,4 2-3 16,5 4-31-16,-1 2-62 16,-8-15-82-16</inkml:trace>
          <inkml:trace contextRef="#ctx0" brushRef="#br0" timeOffset="5372.2849">-779-3156 86 0,'0'0'18'15,"0"0"21"-15,0 0 13 16,0 0-17-16,0 0 1 16,0 0-3-16,-59-28-19 0,46 19 3 15,3 5 4-15,1 4 2 16,7-5-5-16,-6-1 10 16,-1 3-5-16,9 2 1 15,-9 1-3-15,9 0-10 16,-4 0-4-16,0 0 1 15,4 0-1-15,0 0-6 16,0 0 3-16,0 0-4 16,0 0 0-16,-5 0 1 15,-3 0-2-15,0 0 0 16,0 0 1-16,-1 15 0 16,9-7 0-16,-9 8 0 15,0-4 0-15,9-2 0 16,-4 4-9-16,0 5-5 15,4 3-9-15,0 10-47 0,0-3-25 16,0-2-26-16</inkml:trace>
          <inkml:trace contextRef="#ctx0" brushRef="#br0" timeOffset="-4550.175">-893-2914 117 0,'0'0'84'16,"0"0"-41"-16,0 0 2 15,0 0 28-15,0 0-26 16,0 0 0-16,-51-28-11 0,51 27-23 16,0 1 9-16,0 0 4 15,0 0-7-15,-5 0 5 16,5 0-9-16,0 0-5 15,0 0 1-15,0 0-11 16,0 0 0-16,0 0-3 16,0 0-1-16,0 9-1 15,0 26 2-15,0 13 3 16,14 18 4-16,6 3-4 16,2 10 0-16,-9 0 2 15,6-5-1-15,-1 5 3 16,-5-6-4-16,6 6-1 0,5-8 1 15,-11-11 1-15,0-5 1 16,0-9-2-16,-8-12-1 16,7-6 1-16,-5-8 3 15,-7-12-3-15,5-5-2 16,-1-3 1-16,-4 0 2 16,4 0-1-16,-4 0 2 15,0 0 1-15,0 0-3 16,0 0 0-16,0 0-7 15,0 0-14-15,0 0-38 16,0-28-66-16,0-9-104 16</inkml:trace>
          <inkml:trace contextRef="#ctx0" brushRef="#br0" timeOffset="21691.2768">-1859-1503 72 0,'0'0'34'15,"0"0"-12"-15,0 0 3 16,0 0 3-16,0 0-10 15,0 0 3-15,-18 0 3 16,18 0-2-16,-4 0-3 16,4 0 2-16,0 0 3 15,0 0-1-15,0 0-4 16,0 0 0-16,0 0-4 16,0 0 1-16,0 0 4 15,-5 0 1-15,5 0-1 0,0 0-5 16,0 0 2-16,0 0-7 15,0 0 0-15,0 0 0 16,0 0-8-16,0 0 6 16,0 0-3-16,0 0-3 15,0 0-1-15,0 0-1 16,0 0 0-16,0 0 0 16,0 0-2-16,0 0 1 15,0 0-1-15,0 0-3 16,0 0 4-16,0 0-5 15,0 0-2-15,0 0 1 16,0-4-6-16,0 1 6 16,0 3 1-16,0-2 6 0,0-2 3 15,14-4-2 1,3-2 3-16,-3-4 3 0,10-4-3 16,-7-2 1-16,5 7 5 15,-2-5-3-15,6-1-4 16,-8-5 3-16,6 7-5 15,-2-2 4-15,-5 1 2 16,8-3-7-16,-7 4 5 16,3 3-1-16,0 4-1 15,-8-3-1-15,8 9-2 16,-8-10 0-16,8 9 0 16,-8-8-1-16,4 2 2 0,-8 7-1 15,5-1 0-15,5 1 1 16,-1-1-1-16,-10-5 3 15,11 1-2-15,4-5-2 16,-9 5 2-16,9 0 0 16,0-1-1-16,-6 5 0 15,2-3 1-15,0-3-2 16,-2 11 2-16,5-7-2 16,-3-3 1-16,4 7-1 15,-1-8 1-15,-7 6 0 16,8 1 0-16,-10 0 0 15,4 4 1-15,-2-4-1 16,4 2-1-16,-6 2-3 0,0-4 3 16,-3 0 1-16,-3 0 6 15,5 2-5-15,-8 2 0 16,0 0-1-16,1-3 0 16,-1-1 0-16,-4 4 0 15,4 0 0-15,-4 0 0 16,0 0 0-16,5 0 2 15,-1-6-2-15,0 6 0 16,1 0 1-16,-5-5 0 16,9 5-1-16,-1 0 0 15,0 0 2-15,-4-4-1 16,5 0-1-16,-1-1 0 16,1-5-4-16,0 10 8 15,5-5-2-15,1-3-2 0,2 2 0 16,-4 2 2-16,-4-1-2 15,-3 5 0-15,-6 0 0 16,4 0-1-16,-4 0 1 16,0 0 0-16,0 0 2 15,0 0 4-15,0 0-4 16,0 0-1-16,0 0 5 16,0 0-2-16,0 0-2 15,0 0 2-15,0 0 3 16,0 0 2-16,0 0-2 15,0 0 1-15,0 0-2 16,0 0-5-16,0 0-2 16,0 0 0-16,0 0-18 15,0 0-22-15,0 0-1 16,0 0-5-16,0 0-41 0,-4 0-38 16,-7 0 44-16,-2 0-8 15</inkml:trace>
          <inkml:trace contextRef="#ctx0" brushRef="#br0" timeOffset="22957.7211">-979-2174 68 0,'0'0'21'0,"0"0"2"16,0 0 37-16,0 0-18 0,0 0-14 15,0 0 5-15,-46-8 3 16,37 8 3-16,9-5-7 15,-4 5 14-15,-1 0-9 16,-6 0-10-16,8 0-10 16,-2 0 1-16,-3 0 2 15,8 0-1-15,0 0-4 16,0 0-8-16,0 0 8 16,0 0-5-16,0 0-2 15,0 0-5-15,0 0 0 16,0 0-1-16,0 0-2 15,0 0 3-15,0 0 0 16,0 0-3-16,0 0-3 0,0 0-1 16,0 0-6-16,0 0 3 15,0 0-3-15,4 0 6 16,19 0 4-16,-5 0-4 16,5 0 5-16,4 0-2 15,4 0-2-15,-6 0 3 16,5 5 0-16,-2 3 3 15,-1-3-1-15,-4 5-2 16,5-2 1-16,-11 1 0 16,1-2-1-16,-1-4 3 15,-1 1-2-15,-3 0-2 16,0-4 1-16,-9 6 0 16,1-3 1-16,-1-3 0 15,-4 7-1-15,0-7 1 0,5 4 0 16,-5-4 2-16,1 6 3 15,-1 1-6-15,0-1 0 16,0 7 3-16,0-8-2 16,0 4 2-16,0-4-2 15,0 4 3-15,0 6-2 16,0 4-2-16,0 2 3 16,-15-2-2-16,7-1 5 15,-1 3-6-15,5-10 4 16,-5-6-3-16,5 6 1 15,-1-2 0-15,-6-1 1 16,6-2-3-16,2-2 1 16,3 0 7-16,-4-4-6 0,4 6 4 15,-1-3-6-15,-4-3 0 16,1 4 3-16,4-4-2 16,0 0 1-16,0 0 1 15,0 0 1-15,0 0 4 16,0 0 4-16,0 0 4 15,0 0 14-15,0 0-10 16,0 0 0-16,0 0-8 16,0 0 0-16,0 0-3 15,0 0-8-15,-13 0 5 16,4-13-6-16,1 5 3 16,-7-7 0-16,5 0 2 15,-3 2-3-15,-5-5-1 16,0 1 2-16,3-3-2 0,2-2-1 15,-9 2 0-15,2-3 3 16,7 4-3-16,-9 1 2 16,9 5-2-16,1 3 3 15,4 6-3-15,3-6 2 16,5 6-2-16,-4 2 3 16,4-2-3-16,0 4 0 15,0 0 0-15,0 0 0 16,-4 0 1-16,4 0-1 15,0 0-3-15,0 0 2 16,0 0 1-16,0 0-1 0,0 0-1 16,0 0-3-1,0 0 0-15,0 0-7 0,0 0 4 16,0 0 8-16,0 0-8 16,0 0 1-16,0 0-5 15,0 0 12-15,0 0-6 16,0 0-6-16,0 0 10 15,0 0-10-15,0 0-7 16,0 0 16-16,0 0-7 16,0 0-7-16,0 0-1 15,0 0-6-15,0 0-11 16,0 0 3-16,0 0 5 16,10 0-5-16,13 6-19 15,12 1-9-15,3 4-53 0,-2-1-1 16</inkml:trace>
          <inkml:trace contextRef="#ctx0" brushRef="#br0" timeOffset="24630.1479">-802-2044 32 0,'0'0'30'0,"0"0"11"15,0 0-15-15,0 0 21 0,0 0-18 16,0 0-14-16,-104-19-15 15,83 19 0-15,4 0 3 16,-1 0 0-16,1 0-1 16,-6 0-1-16,4 0 0 15,-7 5-1-15,-8 0 0 16,4 4-1-16,-3-5 1 16,-2 11 0-16,2-6 0 15,-10 4 0-15,4 1 0 16,2 0 1-16,2 2-2 15,1 1-10-15,4-3-1 16,-3 3-8-16,6-1-18 16,-4 6-29-16</inkml:trace>
        </inkml:traceGroup>
      </inkml:traceGroup>
    </inkml:traceGroup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38:29.9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CCE0DD-DFF3-4D4E-8D3E-6A94DF34407C}" emma:medium="tactile" emma:mode="ink">
          <msink:context xmlns:msink="http://schemas.microsoft.com/ink/2010/main" type="writingRegion" rotatedBoundingBox="7936,15847 12222,14692 12965,17449 8678,18603">
            <msink:destinationLink direction="with" ref="{00201FE3-4F1B-4042-8DBD-98B832E1A233}"/>
          </msink:context>
        </emma:interpretation>
      </emma:emma>
    </inkml:annotationXML>
    <inkml:traceGroup>
      <inkml:annotationXML>
        <emma:emma xmlns:emma="http://www.w3.org/2003/04/emma" version="1.0">
          <emma:interpretation id="{7FAAD06E-065F-4BED-BDDC-DCD3C0F2CAE5}" emma:medium="tactile" emma:mode="ink">
            <msink:context xmlns:msink="http://schemas.microsoft.com/ink/2010/main" type="paragraph" rotatedBoundingBox="7941,15961 11058,14956 11549,16480 8433,17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4C39F3-6111-422F-B583-FAE5385B1A6B}" emma:medium="tactile" emma:mode="ink">
              <msink:context xmlns:msink="http://schemas.microsoft.com/ink/2010/main" type="line" rotatedBoundingBox="7941,15961 11058,14956 11549,16480 8433,17485"/>
            </emma:interpretation>
          </emma:emma>
        </inkml:annotationXML>
        <inkml:traceGroup>
          <inkml:annotationXML>
            <emma:emma xmlns:emma="http://www.w3.org/2003/04/emma" version="1.0">
              <emma:interpretation id="{7A9D58B9-207F-4546-99C2-B3702A088F2F}" emma:medium="tactile" emma:mode="ink">
                <msink:context xmlns:msink="http://schemas.microsoft.com/ink/2010/main" type="inkWord" rotatedBoundingBox="7941,15961 11058,14956 11549,16480 8433,174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2707 1079 222 0,'0'0'55'16,"0"0"30"-16,0 0 0 16,0 0-23-16,0 0-1 15,0 0 11-15,-183-186-28 16,174 182-20-16,-1 4 8 15,6 0-18-15,4 0-9 16,0 0-5-16,0 23-15 16,0 29 15-16,0 7 1 15,4 3 1-15,11 5-1 0,2-15 2 16,-2-5-2 0,-2-12-1-16,-6-11 0 0,5-6 0 15,-8-16 0-15,0-2-1 16,-4 0 1-16,0 0 7 15,0 0 1-15,-4-10-7 16,-32-31-2-16,-1-11-19 16,0-14 13-16,0-2 0 15,10-6-3-15,1 8 1 16,10 19 2-16,4 20 7 16,6 13 0-16,2 7-2 15,4 7-5-15,0 0-6 16,0 0-18-16,0 0-1 0,26 4 20 15,16 27 5 1,0 10 6-16,-1 2-1 0,4 3 1 16,-3 0 1-16,-3-8 2 15,3-5-2-15,-14-9-1 16,-1-7 0-16,-14-7 1 16,0-10-3-16,-11 0 3 15,2 0 6-15,-4 0-2 16,0 0 13-16,0 0 25 15,0-37-39-15,-14-15 3 16,-4-9-6-16,-5-8 4 16,13-4-8-16,1 12 7 15,5 11-6-15,4 12 6 16,0 21-9-16,0 2 1 0,0 10-7 16,13 5 0-16,12 0-8 15,5 0-2-15,12 9 15 16,-3 22 7-16,5 12 0 15,5-1 3-15,-8-1-1 16,-1 1-2-16,2-10-2 16,-10-4 2-16,-4-8 6 15,-6-6-6-15,-9-6-2 16,4-4 1-16,-10-4 1 16,6 0-8-16,0 0 6 15,-4-8 4-15,6-30 16 16,-1-7-13-16,-1-5 3 15,-13 2-7-15,0 6 4 0,0 6-3 16,0 9 3 0,-19 11 1-16,5 8 5 0,5 4 17 15,6 4-10-15,2 0-13 16,1 0-5-16,0 12-10 16,0 24 6-16,0 16 4 15,4-5 5-15,19 0-4 16,9-6-2-16,6-4 0 15,3-9-24-15,8-6-23 16,6-11-21-16,0-11-50 16,-6-6-47-16</inkml:trace>
          <inkml:trace contextRef="#ctx0" brushRef="#br0" timeOffset="665.521">3758 556 283 0,'0'0'63'16,"0"0"-39"-16,0 0-15 16,0 0 9-16,0 0-18 15,0 0 0-15,-13 36 12 16,31-8 9-16,-5-1-4 16,-3 8 6-16,7-8-5 15,-2-3-7-15,-6-4-1 16,-1-5-7-16,-3-6-1 15,-4-9 2-15,3 0-4 16,-4 0 17-16,0 0 25 0,0 0 11 16,0-24-13-16,0-20-35 15,0-17 1-15,0-3-5 16,0-1-1-16,0 4 0 16,0 7 0-16,0 16 0 15,0 14 4-15,0 15-4 16,0 5-1-16,0 4 0 15,0 0-16-15,28 0 6 16,4 17 6-16,4 25 3 16,-1 5 4-16,3 9 4 15,-12-1-3-15,-4-9 0 16,-2-4-2-16,-3-15 1 0,-11-13 2 16,-2 0-3-16,1-14 1 15,-5 0 3-15,0 0-1 16,3 0 9-16,-3 0 28 15,0-4-2-15,0-38-27 16,0-9-7-16,0-5-3 16,-3-8-2-16,-2 9 0 15,1 11-7-15,0 17 7 16,4 14 0-16,0 9 1 16,0 4-2-16,0 0-5 15,0 0-14-15,0 0-27 16,32 4 47-16,-2 16-3 15,-2 11 3-15,9-7-2 0,0 3 0 16,-3 1-5 0,4 0-12-16,-10-10-6 0,4-4-46 15,0-14-18-15,4 0-35 16,-6 0 6-16,-1-41-125 16</inkml:trace>
          <inkml:trace contextRef="#ctx0" brushRef="#br0" timeOffset="1949.2565">4546 184 226 0,'0'0'124'0,"0"0"-61"16,0 0 6-16,0 0 18 15,0 0-62-15,0 0-4 0,-86 20-12 16,75 16-3-16,-2 22 0 16,6-3 8-16,7-4-5 15,0 3 2-15,0-11-8 16,0-8-3-16,2-7 0 15,17-8-2-15,5-7 0 16,-7-9-5-16,-3-4-10 16,5 0 2-16,-1 0 14 15,-1-35 1-15,-7-12 0 16,5-5-11-16,-11-3-3 16,-4 9 3-16,0 9-5 15,0 6 13-15,-23 7-2 16,4 5 5-16,-3 9 4 15,-2 5 6-15,8 5 2 16,10-4-4-16,-3 4-4 0,5 0 0 16,4-5-2-16,0 1-1 15,0 4-1-15,0-19 0 16,0 1-22-16,0-16 20 16,0-15-11-16,4-3 9 15,11-14-4-15,-8-1-1 16,-3-4 9-16,-4 9 0 15,0 18 2-15,0 6-1 16,-8 21-1-16,-10 2 2 16,-6 15 30-16,-1 0-18 15,6 0-4-15,-1 0-4 16,4 19-1-16,6 14 1 0,5 16-4 16,5 3-2-16,0-16-1 15,0-2-2-15,5-7-2 16,25-4 0-16,5-5-1 15,10-4 3-15,0-1 3 16,0 2 0-16,1-10 3 16,1 6 5-16,-11 1-7 15,0 7-1-15,-1-6 0 16,-2 6-1-16,-7 1 5 16,-2-2-4-16,-1 6 0 15,-4-4-3-15,-3-5-8 16,4-2-21-16,-3-2-12 15,-2-7-7-15,1-4-35 16,-5 0-13-16,2-15 76 16,-4-20-4-16,-4-6-11 0,-5-3 38 15,0-1 3-15,0 6 30 16,-14 12 25-16,1 9 31 16,-3 9-6-16,8 1-15 15,1 8-5-15,2 0-16 16,5 0-28-16,0 0-14 15,0 0-5-15,0 0-10 16,0 27 7-16,0 8 3 16,20-5-2-16,9-3 1 15,-7-3 0-15,7-11-2 16,-3-2-1-16,2-7 1 16,4-4-3-16,-2 0 6 0,4-19 14 15,0-27-5-15,-5 2-6 16,-7-10 7-16,-3 3-9 15,-13 4-1-15,-6 6 6 16,0 19-2-16,0 9 0 16,0 10 25-16,0 3-9 15,0 0 9-15,0 0-15 16,0 0-14-16,0 7-4 16,0 41-3-16,0 29 7 15,0 15 0-15,0 5 4 16,9 0-3-16,23 1 1 15,8-7-2-15,11-2-1 16,-12-5-2-16,13-6 3 0,2-9-3 16,-8-12 3-16,-1-6 2 15,-8-5-1-15,-16-14-1 16,-3-14 1-16,-17-8 0 16,5-7-1-16,-6 3 9 15,0-2 14-15,-20-4 13 16,-24 0-25-16,-11 0 20 15,-4-17-11-15,-14-31-8 16,5-15-7-16,0-8-5 16,4-7 0-16,17 3 5 15,18-2-5-15,25-6-10 16,4 1-1-16,20 0-27 0,30 8 5 16,14 13-37-16,2 15-24 15,-11 15-72-15,-11 16-191 16</inkml:trace>
        </inkml:traceGroup>
      </inkml:traceGroup>
    </inkml:traceGroup>
    <inkml:traceGroup>
      <inkml:annotationXML>
        <emma:emma xmlns:emma="http://www.w3.org/2003/04/emma" version="1.0">
          <emma:interpretation id="{1072FAA8-75BC-486A-9B24-B70B8F58763D}" emma:medium="tactile" emma:mode="ink">
            <msink:context xmlns:msink="http://schemas.microsoft.com/ink/2010/main" type="paragraph" rotatedBoundingBox="9428,17165 12654,16296 12965,17449 9738,183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9D4B83-429E-45A2-8AA1-A4EB49DE47DF}" emma:medium="tactile" emma:mode="ink">
              <msink:context xmlns:msink="http://schemas.microsoft.com/ink/2010/main" type="line" rotatedBoundingBox="9428,17165 12654,16296 12965,17449 9738,18318"/>
            </emma:interpretation>
          </emma:emma>
        </inkml:annotationXML>
        <inkml:traceGroup>
          <inkml:annotationXML>
            <emma:emma xmlns:emma="http://www.w3.org/2003/04/emma" version="1.0">
              <emma:interpretation id="{4B2E8D37-61E0-4F4A-ADC2-8CBC19B02891}" emma:medium="tactile" emma:mode="ink">
                <msink:context xmlns:msink="http://schemas.microsoft.com/ink/2010/main" type="inkWord" rotatedBoundingBox="9428,17165 12654,16296 12965,17449 9738,1831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77.4515">4069 2623 333 0,'0'0'84'16,"0"0"-80"-16,0 0 38 16,0 0 37-16,0 0-38 15,0 0 14-15,0 13 2 0,4-13 5 16,1-16-19 0,-1-43-6-16,-4-22-34 0,4-15 4 15,1-16 0-15,-5-4-6 16,0-13 1-16,0-3 1 15,0 6-3-15,-13 12 0 16,-6 35 2-16,6 27-2 16,7 28 1-16,1 14-1 15,1 10 2-15,4 0-2 16,0 0-5-16,0 3-9 16,0 51-2-16,31 21 15 15,12 27 1-15,2 4 1 16,-4 10 0-16,8 0 2 15,-3-9 1-15,5-13-2 16,-7-7-2-16,-1-20-3 0,-7-7 1 16,-9-19-5-16,-9-5-18 15,-3-16 1-15,-11-5-11 16,1-12-7-16,-5-3 5 16,0 0 27-16,-5-7-32 15,-35-24-125-15,-8-5-12 16,-7 17-25-16</inkml:trace>
          <inkml:trace contextRef="#ctx0" brushRef="#br0" timeOffset="2687.1577">4069 2623 72 0</inkml:trace>
          <inkml:trace contextRef="#ctx0" brushRef="#br0" timeOffset="2811.8271">4069 2623 72 0,'22'-152'114'0,"-67"152"-38"0,8 0 25 15,4 0-27-15,11-4-18 16,-1 0 2-16,13 4-19 0,6-7 8 16,4 7-20-1,0-7-10-15,0-3-4 0,0-14-11 16,8-17-2-16,36-24-1 15,14-19-5-15,16 0 4 16,10 1-36-16,4 5-18 16,-2-3-48-16,-14 12-96 15</inkml:trace>
          <inkml:trace contextRef="#ctx0" brushRef="#br0" timeOffset="3161.889">4684 1871 269 0,'0'0'16'16,"0"0"-2"-16,0 0-8 16,0 0 15-16,0 0-15 15,0 0-5-15,45-111 11 16,-41 80 1-16,-4 7 1 15,0-4-2-15,0 10 19 16,0 8-27-16,-17 1 7 16,1 9 20-16,0 0 28 15,-7 0-51-15,-2 34-7 0,-1 7-1 16,8 13 0-16,4 13 7 16,5 2-2-16,9 2-1 15,0 0 6-15,0 0-7 16,19-5 2-16,9-10-5 15,12-10 0-15,-1-14-1 16,17-17 2-16,3-11-2 16,6-4-8-16,15-43-3 15,4-26-20-15,6-19-25 16,-4-15-46-16,-12 6-62 16</inkml:trace>
          <inkml:trace contextRef="#ctx0" brushRef="#br0" timeOffset="4730.1567">5403 1603 232 0,'0'0'45'0,"0"0"17"0,0 0 13 16,0 0-41-16,0 0-22 15,0 0-4-15,-82 43 3 16,82-30 1-16,0-6-5 16,0 4-7-16,0-7 0 15,0-4-2-15,0 5-3 16,0-5-1-16,4 0-24 15,5 0 30-15,5-5 3 16,1-23 4-16,-2-3-7 16,-13-3-7-16,0 6 5 15,0 5 1-15,-5-1 2 16,-22 11-1-16,-1 6 13 0,-5 4 17 16,-2 3-3-16,-5 0-14 15,8 3-1-15,-5 28-7 16,14 5-5-16,0 2 7 15,8 10 5-15,11-8-7 16,4-3-4-16,0-9-2 16,0-5 0-16,6-10-2 15,26-2-1-15,-9-11-14 16,13 0 11-16,3-15 7 16,3-32 0-16,-10-8 0 15,5 5-9-15,-29 13-10 16,-3-1 13-16,-5 10 6 15,0 13 1-15,0 6 1 0,-9 9 7 16,-13 0 26-16,-2 0-14 16,-7 6-20-16,2 31 4 15,-1 10-4 1,1 5 0-16,8-1 2 0,11 8 5 16,6-4-4-16,4 7 2 15,0 1-2-15,30-8-4 16,23-13 0-16,5-1-8 15,10-18 3-15,6-8 4 16,3-15 1-16,5 0 4 16,-1-15 2-16,-4-36 0 15,2-21 1-15,-1-12-7 0,-21-3-6 16,-18 12-5 0,-15 10 4-16,-16 20 7 0,-8 7 3 15,0 14 1-15,-16 9-4 16,-10 6 11-16,8 9 17 15,-2 0-16-15,4 0-7 16,1 0-5-16,7 24 2 16,-5 8-2-16,3 2 0 15,10-1 0-15,0 2 0 16,0 3 1-16,0-2-1 16,4 2 0-16,19-11-3 15,5 1 1-15,8-12-3 16,-6-13-6-16,17-3 4 15,-1 0 7-15,9-27 9 16,13-35-4-16,1-15-5 0,3-8-7 16,-8 1-43-16,-20 8 4 15,-10 6 5-15,-18 12-7 16,-11 7 35-16,-5 12 13 16,0 10 1-16,-21 10 6 15,-2 11 17-15,4 8 19 16,2 0-4-16,2 0-23 15,7 0-10-15,-11 23-2 16,6-5-2-16,7 9 3 16,2-3-5-16,4 7 7 15,0-1-7-15,0 2 0 16,23-5-1-16,4 1 1 0,5 0 0 16,0-9 0-16,7-1-2 15,1-4-1-15,-4 4 2 16,3 1 1-16,-1-6 4 15,-6-2-2-15,-5 6-2 16,-4-2-7-16,-11-6-3 16,1 10 7-16,-13 3 5 15,0 2-2-15,0 9 7 16,0-2-1-16,-20-3-6 16,1-9 15-16,6-5 3 15,1-14 17-15,3 0-11 16,7 0-2-16,-3-4-18 0,1-34 2 15,4-18-10-15,0-9 4 16,11-13-2 0,23 4-15-16,-8-5 2 0,3 4-2 15,-6 11 3-15,-5 9 6 16,-10 13-3-16,-8 10 11 16,0 12 1-16,0 10 0 15,0 7 5-15,0 3 18 16,0 0-5-16,0 0 1 15,0 0-10-15,-4 0-10 16,-11 26 0-16,2 9-1 16,5-8 1-16,8 1-3 15,0-4 0-15,0 8 2 0,0-10-2 16,0 1-2 0,26 1-1-16,3-5 2 0,1 3-2 15,4-8 5-15,-3 1-3 16,6-6-1-16,-2 6 5 15,-2-2 3-15,-11 1-3 16,-3-1 0-16,-1 5-1 16,-9 0 1-16,-5 11 2 15,-4-5-2-15,0 16 7 16,0 2-3-16,-27 2 12 16,4-5-15-16,-3-1 6 15,-3-10-6-15,7-4 0 16,-7-1-1-16,8-5-9 15,7 0-25-15,1-13-94 16,-10-2-157-16</inkml:trace>
        </inkml:traceGroup>
      </inkml:traceGroup>
    </inkml:traceGroup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3:00.4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2D4672-8DAA-4EF8-A36B-14975052F5F3}" emma:medium="tactile" emma:mode="ink">
          <msink:context xmlns:msink="http://schemas.microsoft.com/ink/2010/main" type="inkDrawing" rotatedBoundingBox="10787,2281 12414,1135 12534,1305 10907,2451" semanticType="callout" shapeName="Other"/>
        </emma:interpretation>
      </emma:emma>
    </inkml:annotationXML>
    <inkml:trace contextRef="#ctx0" brushRef="#br0">-2 1079 82 0,'0'0'100'0,"0"0"-38"16,0 0 27-16,0 0-19 15,0 0-26-15,0 0-5 16,0 0-9-16,0 3-10 16,0-3-1-16,0 0-8 15,0 3-3-15,0-3-3 0,0 0 1 16,0 0-3-16,0 3-2 15,0 1 0-15,4-4 2 16,5 4 3-16,8-1 2 16,8-3-6-16,1 0 11 15,5 0-8-15,8 0 10 16,-3 0-7-16,12 0 2 16,3 0 5-16,8-27 2 15,11-6-2-15,7-19 1 16,14-13-1-16,-4-18-6 15,13-9-1-15,-8-4-8 16,8 2 2-16,-6 4-2 0,-4 9 3 16,-6 9-2-1,-11 15-1-15,-14 5 1 0,-8 12-1 16,-8 9 2-16,-1 8-2 16,-14 3 3-16,4 4 2 15,-15-2-4-15,6 5-1 16,1 2 0-16,-11-1 0 15,1 4 4-15,-7 1-2 16,-2 4-1-16,-5 3 8 16,0 0-7-16,0 0 0 15,4 0 5-15,-4 0-5 16,0 0-2-16,0 0 1 16,0 0 1-16,0 0 4 0,0 0-3 15,0 0-5 1,0 0 2-16,0 0 0 0,0-3 0 15,0 3 0-15,0 0-12 16,0 0-31-16,0 0-52 16,-24 0-55-16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3:30.40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0732E1-9675-466D-94B0-F846CF6BA4E6}" emma:medium="tactile" emma:mode="ink">
          <msink:context xmlns:msink="http://schemas.microsoft.com/ink/2010/main" type="inkDrawing" rotatedBoundingBox="13718,4751 17632,3534 17720,3819 13807,5036" semanticType="callout" shapeName="Other">
            <msink:sourceLink direction="with" ref="{E7E86FBC-D355-4636-A8EB-18A8B4D23109}"/>
          </msink:context>
        </emma:interpretation>
      </emma:emma>
    </inkml:annotationXML>
    <inkml:trace contextRef="#ctx0" brushRef="#br0">58 1099 262 0,'0'0'106'0,"0"0"-44"16,0 0-12-16,0 0-21 15,0 0 13-15,0 0-11 16,0 0-13-16,0 0-4 16,-14 8-5-16,9-8 10 15,1 1 9-15,4-1-8 16,-4 6 15-16,4-6-12 16,-8 0-6-16,8 6 1 15,-4-2 0-15,4-4-7 0,0 3-4 16,-4-3 3-16,-1 0 13 15,5 8-13-15,-3-8-10 16,-1 3 2-16,0-3 0 16,4 0-2-16,0 4 0 15,0-4 0-15,0 4 0 16,0 0-1-16,0-4 0 16,0 0-1-16,0 0 3 15,0 0-2-15,0 1-4 16,0-1 4-16,0 4 1 15,0 2 3-15,0-2-3 16,0-1 2-16,16 3-1 16,4-2 0-16,3 0-1 0,2-1 1 15,4 1-4-15,-3-1 6 16,3 1-4-16,3-2 3 16,4 7-2-16,-4-9 1 15,9 5-1-15,-7-5-4 16,13 0 4-16,-5 0 1 15,1 0 0-15,17 0 1 16,4 0-2-16,10-10 0 16,8-7 6-16,13-3-6 15,11-18-3-15,17 2 3 16,18-18 1-16,12-17 2 16,8-7-3-16,3-8 5 0,6-1-4 15,-9-6 2 1,1 6-3-16,-9 7 6 0,3-1-6 15,-13 20 5-15,-4 8-5 16,-10 8 5-16,-3 16-2 16,-5 2-3-16,2 5 2 15,-1 0-2-15,-14 3 5 16,-7 4-3-16,-20 6-2 16,-13-6 7-16,-17-1-6 15,-5 6 1-15,-23 0 0 16,2 3 7-16,-9 3-7 15,-12 0 7-15,-2 4-8 16,-2 0 8-16,0 0-7 16,0 0 8-16,0 0 0 0,0 0 8 15,0 0-12-15,0 0 2 16,0 0 1-16,0 0 0 16,0 0-7-16,0 0 9 15,0 0-10-15,0 0 8 16,0 0-8-16,0 0-1 15,0 0 2-15,0 0 0 16,0 0-2-16,0 0 1 16,0 0 1-16,0 0-2 15,0 0 3-15,0 0 1 16,0 0-4-16,0 0-2 16,0 0 2-16,0 0 0 15,0 0 2-15,0 0 1 0,0 0-1 16,0 0-4-1,0 0 5-15,0 0-3 0,0 0 0 16,0 0-2-16,0-4 2 16,0 4 0-16,0-4 0 15,0 4-8-15,0 0-8 16,0 0-31-16,0 0-60 16,-6 0-17-16,-58 0-328 15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4:14.5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4ABB5A-B620-4700-9A98-85976DE14D49}" emma:medium="tactile" emma:mode="ink">
          <msink:context xmlns:msink="http://schemas.microsoft.com/ink/2010/main" type="inkDrawing" rotatedBoundingBox="12852,5704 15548,5269 15641,5845 12945,6280" semanticType="callout" shapeName="Other"/>
        </emma:interpretation>
      </emma:emma>
    </inkml:annotationXML>
    <inkml:trace contextRef="#ctx0" brushRef="#br0">17 352 256 0,'0'0'141'0,"0"0"-77"16,0 0-16-16,0 0 6 16,0 0-13-16,0 0-1 15,0 0 0-15,0 0-10 0,0-4-10 16,0 4 14-16,0 0-17 15,0 0-2-15,0 0-3 16,0 0 1-16,0 0-5 16,0 0-5-16,0 0 12 15,0 0-10-15,0 0 0 16,0 0 0-16,0 0-1 16,0 0 10-16,0 0-14 15,0 0 7-15,0 0-5 16,-4 0-2-16,0 0 4 15,4 0-3-15,0 0 4 16,0 0-5-16,0 0-3 16,0 0 3-16,-5 0 0 0,5 0 3 15,0 0-8-15,0 0 5 16,0 0-1-16,-4 0 0 16,4 0 1-16,0 4 2 15,0 0-2-15,0 0-9 16,0 5 9-16,0 8 0 15,9-3 1-15,8 8 6 16,-2-4-6-16,1 0-1 16,4-1-7-16,-7-1 7 15,6-2 0-15,0 3 2 16,-11-1-2-16,7-2 6 16,-6-6-6-16,2 1-6 0,-2 2 6 15,3-3 0 1,1 1 0-16,-3 1 0 0,1-5 6 15,2 7-8-15,3-1 3 16,2-3-2-16,4 6-2 16,-4 0 3-16,1 4 0 15,0-2 0-15,-2-2 0 16,2-1 0-16,5 0 2 16,0 1-2-16,5-5 0 15,2 2 0-15,2-2 0 16,-5 4 0-16,8-7 0 15,3-6 0-15,5 0 0 16,5 0 2-16,-4 0-2 16,1 0-1-16,4-15 1 15,5 2 1-15,0-2 0 0,-2 0-1 16,7-2 2-16,-5-6-2 16,7-1-1-16,-2 0 0 15,4-2 2-15,-9 1 0 16,-9 3 0-16,9-6-2 15,-7 9 2-15,-1-3-2 16,3 0-3-16,1 3 4 16,-12 3 0-16,5-2 4 15,-5 8-4-15,-3-11-2 16,2 8 2-16,-6-1 0 16,4 3 6-16,-1-4-13 15,-2 3 14-15,2 2-14 0,3-3 14 16,-11-3-10-1,5 1 7-15,0 2-8 0,0 2 4 16,-1-4 0-16,6 3 3 16,0-1-2-16,-1-1 1 15,10-3-2-15,-9 0-1 16,3 4-4-16,1-2 5 16,-5-1 0-16,-4 7 7 15,0-6-7-15,-13 8 0 16,0 3-4-16,-6-2 4 15,-5 6 6-15,-2-3-5 16,-1 3-1-16,-5 0 4 16,4 0-2-16,-4 0 0 0,0 0-1 15,0 0-1 1,0 0 1-16,0 0-1 0,0 0 2 16,0 0-2-16,4 0 2 15,-4 0-1-15,0 0-1 16,0 0 1-16,0 0 0 15,0 0 10-15,0 0-9 16,0 0 1-16,0 0 5 16,0 0-5-16,0 0 0 15,0 0-1-15,0 0-1 16,0 0-1-16,0 0 1 16,0 0 4-16,0 0-4 15,0 0 0-15,0 0 2 16,0 0-1-16,0 0 1 0,0 0 0 15,0 0 0-15,0 0-3 16,0 0 5-16,0 0-5 16,0 0 1-16,0 0-1 15,0 0 0-15,0 0 0 16,0 0 0-16,0 0 1 16,0 0-1-16,0 0 0 15,0 0 0-15,0 0 0 16,0 0 0-16,0 0 1 15,0 0-1-15,0 0 0 16,0 0 0-16,0 0 1 0,0 0-1 16,0 0 0-1,0 0 0-15,0 0 0 0,0 0 0 16,0 0-1-16,0 0 1 16,0 0 0-16,0 0 0 15,0 0 0-15,0 0 0 16,0 0 0-16,0 0 0 15,0 0-2-15,0 0-7 16,0 0-9-16,0 0-8 16,0 0-13-16,5-6-28 15,2-15-31-15,-7-9-62 16,0-7-177-16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4:28.1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8F65FF-7865-4D3B-9E42-0A8BC9DAC37B}" emma:medium="tactile" emma:mode="ink">
          <msink:context xmlns:msink="http://schemas.microsoft.com/ink/2010/main" type="inkDrawing" rotatedBoundingBox="12912,7709 14461,7529 14504,7894 12954,8075" semanticType="callout" shapeName="Other"/>
        </emma:interpretation>
      </emma:emma>
    </inkml:annotationXML>
    <inkml:trace contextRef="#ctx0" brushRef="#br0">-1 0 245 0,'0'0'44'16,"0"0"-6"-16,0 0 23 16,0 0 3-16,0 0-20 15,0 0-18-15,0 0-2 0,0 0-11 16,0 0-6-16,0 0 4 15,0 0-8-15,0 0 10 16,0 0-7-16,0 0-6 16,0 0 10-16,0 0-5 15,0 0-5-15,0 0 2 16,0 0-4-16,0 0 4 16,0 0 2-16,0 0-4 15,3 21 0-15,13-2 0 16,-3 2 1-16,-3-3 5 15,6-1-6-15,4 6-2 16,-11-4 2-16,1 5 2 0,3-5-2 16,-1 0 0-16,-2-6 5 15,4 2-5-15,-1 0 0 16,0-6-4-16,2 2 7 16,4-2-3-16,-2 2 0 15,2-2-2-15,13-1 2 16,-9-2 8-16,18-6-8 15,-2 0 1-15,12 0 2 16,4 0-2-16,13 0-1 16,-7-14 2-16,11-11 2 15,-5 1-3-15,-3-2 1 16,-3-1 0-16,3 7-2 16,-5 3 3-16,-10 2-2 0,-5-3 1 15,-6 4 1 1,-4 4-3-16,-4 5 3 0,-9-3-1 15,-2-3 1-15,0 7 1 16,-6-3-4-16,2 1 1 16,-7 6 1-16,-1-1-1 15,1 1-1-15,-8 0-1 16,4-2 1-16,0 2 2 16,-4 0-2-16,0 0 3 15,5 0-3-15,-5-4 0 16,0 4 0-16,0 0-3 15,0 0 8-15,0 0-11 0,0 0 13 16,0 0-6 0,0 0-1-16,0 0 2 0,0 0-2 15,0 0 4-15,0 0-2 16,0 0 0-16,0 0-3 16,0 0 3-16,0 0-2 15,0 0 6-15,0 0-6 16,0 0 0-16,0 0-3 15,0 0 0-15,0 0 3 16,0 0 0-16,0 0 0 16,0 0 2-16,4 0-2 15,6 0 0-15,8 0-4 16,5 0 4-16,-10 0 0 16,6 0 0-16,-3 0 0 15,4 0 2-15,2-7 3 0,5 6-10 16,5-6 12-16,-13-5-5 15,-3 9-2-15,-4-2 1 16,-8 4-6-16,-4 1 9 16,0 0-8-16,0 0 4 15,0 0 0-15,0 0-3 16,0 0-16-16,0 0-12 16,0-4-15-16,-51-4-162 15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4:28.8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B537482-3957-4698-8D5B-D448BEC59692}" emma:medium="tactile" emma:mode="ink">
          <msink:context xmlns:msink="http://schemas.microsoft.com/ink/2010/main" type="inkDrawing" rotatedBoundingBox="12651,6885 14283,6235 14432,6610 12801,7259" semanticType="callout" shapeName="Other"/>
        </emma:interpretation>
      </emma:emma>
    </inkml:annotationXML>
    <inkml:trace contextRef="#ctx0" brushRef="#br0">52 502 467 0,'0'0'3'0,"0"0"3"15,0 0 30-15,0 0-2 16,0 0 13-16,0 0-6 15,-45-16-12 1,45 16-10-16,0 0-13 0,-7 0-6 16,7 0-3-16,0 0 3 15,0 0-1-15,0 0 1 16,0 9 0-16,29 11 0 16,1 3 0-16,4-1 0 15,1-3 1-15,2 5-1 16,1-3 5-16,3-2-5 15,-1-4 0-15,-1 5 3 0,1-12-2 16,0 0 1 0,1-8-1-16,8 0-1 0,6 0 9 15,5-16 2-15,8-19-7 16,0-15 13-16,10-5-14 16,8-15 5-16,5-1-2 15,-1 2-3-15,-1 5 1 16,-8 9-2-16,-3 11-1 15,-2 7 3-15,-12 2-4 16,-3 9 0-16,-12 5 0 16,-11 6 0-16,-20 3-1 15,0 5 0-15,-11 4-1 16,-3 3-1-16,-4-4 3 16,0 4 3-16,0 0-3 15,0 0 3-15,0 0 1 0,0 0 2 16,0 0 1-16,0 0-1 15,0-4-5-15,0 4 2 16,0 0-3-16,0 0 1 16,5 0-1-16,-5-2-10 15,4 2-7-15,-2 0-71 16,8 0-26-16,-10 0-107 16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2:59:04.3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0C0A0D3-DBE2-4D8F-BFA8-28E6DE3E77A5}" emma:medium="tactile" emma:mode="ink">
          <msink:context xmlns:msink="http://schemas.microsoft.com/ink/2010/main" type="inkDrawing" rotatedBoundingBox="242,1538 1394,1033 1552,1394 401,1900" semanticType="callout" shapeName="Other">
            <msink:sourceLink direction="to" ref="{55951A3C-9150-4BBB-A364-147843C87E1B}"/>
          </msink:context>
        </emma:interpretation>
      </emma:emma>
    </inkml:annotationXML>
    <inkml:trace contextRef="#ctx0" brushRef="#br0">157 497 186 0,'0'0'39'0,"0"0"12"16,0 0 28-16,0 0-10 16,0 0-7-16,0 0-12 15,-35-14-24-15,31 10 11 0,4 0-8 16,-4-1-4-16,-8 1 1 15,12-2-8-15,-4 4-1 16,4-2 3-16,-5 1-1 16,1-5-1-16,-9 1-16 15,4 1 11-15,5-5-5 16,-5 0-2-16,1-5 12 16,0 6-14-16,-5-1 1 15,5-3 4-15,-1 6-2 16,5 7-2-16,4-3 2 15,-5 4-1-15,5-6-1 16,0 6-3-16,0 0-2 16,0 0-3-16,0 0-1 15,0 0-2-15,0 0 3 0,0 0-2 16,0 0-2-16,0 0 4 16,0 11-1-16,9 7 2 15,8 0 2-15,8 1-1 16,1 3-1-16,-4 1 2 15,7-6 5-15,-3 7-5 16,-6-5 0-16,6 2 0 16,-4-3 1-16,-2-5-1 15,2 5-1-15,-4-9 1 16,-5-1 1-16,-2-5-1 16,-2-3 0-16,0 0 1 15,-1 0-1-15,1 0-1 16,0 0 1-16,4 0 0 0,11 0-1 15,7-24-3-15,11-23 8 16,9-6-3-16,-2-9 8 16,9 6-8-16,-3 4-1 15,0 7-1-15,0-3 1 16,1 8 0-16,-6 5 2 16,-6 5-1-16,-11 9-1 15,-7 2 0-15,-11 4 1 16,4 9-3-16,-15 3 4 15,-4 3-4-15,4-4 5 16,-4 4-7-16,0-6 5 16,0 6-1-16,0 0 0 0,0 0 2 15,0 0-2-15,5 0 0 16,-5-1 3-16,0-3-2 16,0 0 1-16,0 4-1 15,0 0-1-15,4 0 0 16,-4 0 1-16,0 0 6 15,0-4-7-15,0 4 0 16,4-4-1-16,1 4 3 16,4-4 0-16,-9 3-2 15,4 1 0-15,-4-6 0 16,4 6-1-16,-2-3 1 16,-2 3 6-16,4 0-6 15,-4 0 0-15,0 0-4 0,0 0 3 16,15 0-22-1,15 0-43-15,8 0-29 0,10 41-28 16,-2 23-84-16,-4-3-52 16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3:54.64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901843-95A2-4CCC-B1B3-0BA6540B3D91}" emma:medium="tactile" emma:mode="ink">
          <msink:context xmlns:msink="http://schemas.microsoft.com/ink/2010/main" type="inkDrawing" rotatedBoundingBox="19033,6911 21498,6794 21501,6861 19036,6978" shapeName="Other">
            <msink:destinationLink direction="with" ref="{4A3582F0-2D3E-4540-A551-50AA687FA4ED}"/>
          </msink:context>
        </emma:interpretation>
      </emma:emma>
    </inkml:annotationXML>
    <inkml:trace contextRef="#ctx0" brushRef="#br0">-3 102 353 0,'0'0'24'0,"0"0"3"15,0 0 14-15,0 0 48 0,0 0-12 16,0 0-24-16,0 0-11 16,0-3-6-16,0 3 2 15,0 0-6 1,0 0-10-16,0 0-9 0,0 0-3 16,0 0-5-16,0 0 1 15,0 0-6-15,9 0 2 16,26 0-2-16,11 0 2 15,18 0 9-15,6 0 0 16,8 0-8-16,-1 0 8 16,4 0-6-16,2 0 0 15,0 0-2-15,-5 0 2 16,2 0-3-16,-2 0-1 16,-1 0 0-16,-2 0 6 15,1 0-5-15,-2 0-2 0,-3-7 1 16,1-6 0-16,-2 2 9 15,-3-1-5-15,-4-3-3 16,-2 6-2-16,-1 1-2 16,-5 1 2-16,-4 3 0 15,-3 0 0-15,-6 4 3 16,-5 0-3-16,1 0 0 16,-5 0-1-16,-2 0 0 15,-2-4 1-15,-3 4 0 16,3 0 2-16,-3 0-3 15,2 0 1-15,-5 0 0 16,-4 0 2-16,5 0-2 16,1 0 0-16,-6 0 0 0,1 0 2 15,-2 0-1-15,-1 0-2 16,-1 0 0-16,-1 0 1 16,1 0 0-16,-1 0 0 15,-6 0 0-15,-3 0 1 16,3 0-1-16,-5 0 0 15,0 0-1-15,-4 0 1 16,3 0 0-16,5 0 3 16,-7 0-6-16,3 0 3 15,4 0-1-15,0 0 1 16,-2 0 2-16,3 0-2 16,0 0-1-16,-2 0 1 0,4 0 0 15,-11 0 0 1,9 0 0-16,-5 0 1 0,1 0-1 15,-5 0 1-15,0 0-1 16,0 0 0-16,0 0 0 16,0 0 0-16,0 0 0 15,0 0 0-15,0 0 3 16,0 0-5-16,0 0 2 16,0 0 0-16,0 0 0 15,0 0-1-15,0 0 1 16,0 0 1-16,0 0 2 15,0 0-3-15,0 0 0 16,0 0-1-16,0 0 1 16,0 0 0-16,0 0 1 0,0 0-1 15,0 0 0-15,0 0 0 16,0 0 1-16,1 0-1 16,-1 0 0-16,0 0 0 15,0 0 0-15,0 0 0 16,0 0 0-16,0 0 0 15,0 0 1-15,0 0 1 16,0 0-4-16,0 0 3 16,0 0-2-16,0 0 1 15,0 0 0-15,0 0 0 16,0 0 0-16,0 0 1 16,0 0-2-16,0 0 1 15,5 0 0-15,-5 0 0 0,0 0 0 16,0 0 0-1,0 0 0-15,0 0 0 0,0 0 0 16,0 0 0-16,0 0 1 16,0 0-2-16,0 0 2 15,0 0-1-15,0 0 0 16,0 0 0-16,0 0-1 16,0 0 3-16,0 0 2 15,0 0-4-15,0 0-5 16,0 0 5-16,0 0 0 15,0 0 0-15,0 0-1 16,0 0 2-16,0 0-1 0,0 0 0 16,0 0 0-16,0 0-1 15,0 0 2-15,0 0-1 16,0 0 1-16,0 0 1 16,0 0-2-16,0 0 0 15,0 0-3-15,0 0 3 16,0 0 0-16,0 0-1 15,0 0 1-15,0 0 1 16,0 0 2-16,0 0-6 16,0 0 3-16,0 0 0 15,0 0 0-15,0 0 1 16,0 0 0-16,0 0-1 16,0 0 0-16,0 0-1 0,0 0 3 15,0 0-2-15,0 0 1 16,0 0 3-16,0 0 2 15,0 0-6-15,0 0 0 16,0 0 7-16,0 0-6 16,0 0 0-16,0 0 0 15,0 0-1-15,0 0 2 16,0 0 0-16,0 0 1 16,0 0-3-16,0 0 3 15,0 0-3-15,0 0 0 16,0 0 1-16,0 0 0 15,0 0 0-15,0 0-1 16,0 0 0-16,0 0 1 16,0 0-1-16,0 0 1 0,0 0 4 15,0 0-5-15,0 0 0 16,0 0-4-16,0 0 4 16,0 0 0-16,0 0 0 15,0 0-1-15,0 0 1 16,0 0 3-16,0 0-3 15,0 0 2-15,0 0 0 16,0 0-2-16,0 0-4 16,0 0 4-16,0 0 0 15,0 0 1-15,0 0-2 16,0 0 1-16,0 0 0 16,0 0 0-16,0 0-28 15,8 0-30-15,-8 12-65 0,0 12-104 16,-23-20-251-1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4:30.52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970C81-1F39-4C56-96C7-395A85B9A742}" emma:medium="tactile" emma:mode="ink">
          <msink:context xmlns:msink="http://schemas.microsoft.com/ink/2010/main" type="inkDrawing" rotatedBoundingBox="13056,8073 14996,7490 15057,7694 13118,8277" semanticType="callout" shapeName="Other"/>
        </emma:interpretation>
      </emma:emma>
    </inkml:annotationXML>
    <inkml:trace contextRef="#ctx0" brushRef="#br0">0 572 295 0,'0'0'73'0,"0"0"-46"16,0 0 11-16,0 0-6 16,0 0-8-16,0 0-6 15,0 0-13-15,0 4-1 16,0 0-4-16,0 1-1 15,0 4 1-15,17 1 6 16,6-3 1-16,9 3-4 16,-9-1 13-16,9-1-14 15,-13-4 2-15,10-1 3 16,2 3-6-16,3-2 1 0,11-4 4 16,6 0 7-1,4 0 2-15,5 0-5 0,8-17 3 16,-4-10-1-16,4-4-2 15,1 3 4-15,7 0-13 16,2-3 0-16,9 0 8 16,-5 0-6-16,0-2-3 15,-6 2 9-15,-2-6-9 16,-6 10 0-16,-6 2 0 16,-2 5 8-16,-10-3-7 15,-2 6 1-15,-3 0 2 16,-4 4-4-16,-5-2 0 15,3 5 0-15,5-5 0 16,-4 2 5-16,-5 0-5 0,-6 8 1 16,-11 1-5-16,-10 4 9 15,-6 0-4-15,2 0-1 16,-4 0 0-16,0 0-1 16,0 0 1-16,0 0 9 15,0 0 2-15,0 0-2 16,0 0 3-16,0 0 6 15,0 0-10-15,0 0-3 16,0 0 7-16,0 0-6 16,0 0 0-16,0 0-6 15,0 0 0-15,0 0 9 16,0 0-6-16,0 0-1 16,0 0-1-16,0 0 3 0,0 0-2 15,0 0 0-15,0 0 0 16,0 0 0-16,0 0-2 15,0 0 2 1,0 0 1-16,0 0-2 0,0 0 0 16,0 0 1-16,0 0-2 15,0 0 0-15,0 0 0 16,0 0 1-16,0 0-1 16,0 0 1-16,0 0-1 15,0 0 0-15,0 0 0 16,0 0 1-16,0 0-1 15,0 0 0-15,0 0 1 0,0 0-1 16,0 0-6 0,0 0 6-16,0 0 7 0,0 0-7 15,0 0-1-15,0 0 1 16,0 0 0-16,0 0 1 16,0 0-5-16,0 0 4 15,0 0 0-15,0 0 4 16,0 0-4-16,0 0 0 15,0 0 1-15,0 0-1 16,0 0 0-16,0 0 0 16,0 0-1-16,0 0 1 15,0 0 0-15,0 0 1 16,0 0 0-16,0 0-2 16,0 0 2-16,0 0-1 15,0 0 2-15,0 0-2 0,0 0 0 16,0 0-2-16,0 0 2 15,0 0 4-15,0 0-4 16,0 0-2-16,0 0 2 16,0 0 0-16,0 0 1 15,0-5-1-15,0 5 0 16,0 0 2-16,0 0-2 16,0 0 0-16,0 0-5 15,0 0 10-15,0 0-4 16,0-6-1-16,0 6 0 15,0 0-2-15,0 0 2 16,4 0 0-16,-4 0-5 0,0 0-5 16,0 0 6-16,0 0-7 15,0-3-15-15,9-7-35 16,6-14-46-16,-11-7-99 16,-4-3-126-16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4:48.9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0CCF1F-A748-45DF-B5A9-28C658149E90}" emma:medium="tactile" emma:mode="ink">
          <msink:context xmlns:msink="http://schemas.microsoft.com/ink/2010/main" type="inkDrawing" rotatedBoundingBox="13045,8730 15651,8142 15776,8698 13170,9285" semanticType="callout" shapeName="Other">
            <msink:sourceLink direction="with" ref="{E7E86FBC-D355-4636-A8EB-18A8B4D23109}"/>
          </msink:context>
        </emma:interpretation>
      </emma:emma>
    </inkml:annotationXML>
    <inkml:trace contextRef="#ctx0" brushRef="#br0">-4 271 268 0,'0'0'94'16,"0"0"-46"-16,0 0-2 15,0 0-6-15,0 0-14 16,0 0 5-16,0 0-9 16,0 0 2-16,0-4 4 15,0 4-11-15,0 0 1 16,0 0-2-16,0 0-8 15,0 0 3-15,0 0-4 0,0 0 0 16,0 0 5-16,0 0-11 16,0 0 0-16,0 0 0 15,0 0 0-15,0 0-1 16,0 8-1-16,0 7 1 16,13 0 6-16,1-2-2 15,2 5 2-15,4 4-3 16,2 3 6-16,-4 2 1 15,-4-4 1-15,5 1-8 16,-10-2 8-16,5-3-11 16,3-5 0-16,-9-1 0 15,3 3 0-15,-2 1 4 16,0-6-2-16,1-2-4 16,2 2 4-16,-4 1-1 0,-2-8-1 15,4 11 2-15,3-12-2 16,-4 7 0-16,-8-7 2 15,7 8-2-15,5-3 1 16,-3 1 0-16,9 2-1 16,-6-7 0-16,6 5 1 15,4-9-1-15,-6 0 1 16,2 4 4-16,13 2-5 16,-13-1-3-16,14-5 3 15,2 0 2-15,-5 0 2 16,7 0 0-16,9 0 0 15,-7-18 0-15,14-8 2 16,2 3 4-16,-2 3-10 0,2-7 3 16,5 7-1-16,-8-8 4 15,8 5-6-15,-4-1 4 16,-1-3-4-16,5-3 5 16,2 9-4-16,-7-2-1 15,9-11 0-15,9 6 1 16,3-3-3-16,7-2 4 15,0-4-4-15,-6 13 2 16,-5-4 0-16,1 1 4 16,-1 8-4-16,-8 1 0 15,-4-1 0-15,-14 1 0 16,-14 10-2-16,0 1 5 0,-13 2-7 16,-8 5 6-16,4-4-2 15,-5 4 5-15,3-4-5 16,-3 4-3-16,2-1 3 15,2-3 1-15,9 4-1 16,5-5 0-16,17-1 2 16,10-1 5-16,-6-3-7 15,-8 7 0-15,-18-1-3 16,-8 4 3-16,-11 0 0 16,2-6 6-16,-6 6-6 15,3 0 0-15,-3 0 0 16,0 0 3-16,0 0-2 15,0 0 0-15,0 0 0 0,0 0 1 16,0 0 0-16,0 0 0 16,0 0-2-16,0 0 0 15,0-5 3-15,0 5-3 16,0 0 0-16,0 0 1 16,0 0-1-16,0 0 2 15,0 0-2-15,0 0 0 16,0 0-2-16,0 0-15 15,0 0-22-15,0 0-28 16,-9 0-128-16,-49 0-226 16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4:55.3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79D837-D507-4595-B172-3E2C1C4167E1}" emma:medium="tactile" emma:mode="ink">
          <msink:context xmlns:msink="http://schemas.microsoft.com/ink/2010/main" type="inkDrawing" rotatedBoundingBox="12471,9675 14633,9313 14728,9880 12565,10242" semanticType="callout" shapeName="Other">
            <msink:sourceLink direction="with" ref="{CF3094A7-B5F7-4A82-A222-2FAEFC3CA0A2}"/>
            <msink:sourceLink direction="with" ref="{A60963CC-11FB-4FFE-BBDF-F8DBEFE4E885}"/>
          </msink:context>
        </emma:interpretation>
      </emma:emma>
    </inkml:annotationXML>
    <inkml:trace contextRef="#ctx0" brushRef="#br0">0 95 370 0,'0'0'63'0,"0"0"-37"15,0 0 11-15,0 0 8 16,0 0-3-16,0 0-5 0,0 0 2 16,8 0 4-16,-8 0-3 15,0 0-6-15,0 0 2 16,0 0-18-16,0 0 14 15,0 0-16-15,0 0 5 16,0 0-8-16,0 0-1 16,0 0-12-16,0 0 2 15,0 0 0-15,0 0-2 16,0 0 0-16,0 0 0 16,0 0-2-16,0 0 2 15,5 0 0-15,4 2 0 16,4 14 0-16,11 8-4 15,2 3 4-15,-2 5 3 0,7 0 2 16,-3 2-5-16,8-7-2 16,-17 5 2-16,6-4-1 15,-1 3 2-15,-5 0-1 16,3-10 0-16,6 6 1 16,-11-8 0-16,2-4-1 15,0-5-1-15,-11-3 1 16,10 4 0-16,-4-3 0 15,14-3 1-15,-1 5 5 16,10-7-6-16,6-3-7 16,-1 0 7-16,9 0 1 15,4 0 5-15,9 0-12 16,13-26 13-16,4-2-6 16,0-2 0-16,4-1-1 0,-9-7-7 15,3-7 7-15,11-1 3 16,10 1-1-16,1-2-2 15,-2 3 1-15,-6 13 2 16,-12-3-3-16,-7 11 0 16,-16 10 0-16,-7-1-1 15,-11 2 1-15,-2 3 0 16,1 3 0-16,-10 6-1 16,-8 0 1-16,-11 0 0 15,-6 0 0-15,0 0 0 16,-4 0-7-16,0 0 14 15,0 0-8-15,0 0 2 16,0 0-2-16,0 0-5 0,0 0 6 16,0 0 0-16,0 0 0 15,0 0 6-15,0 0-6 16,0 0-6-16,0 0 6 16,0 0 0-16,0 0 0 15,0 0 1-15,0 0-1 16,0 0 0-16,0 0 5 15,0 0-3-15,0 0-4 16,0 0-1-16,0 0 3 16,0 0 0-16,0 0 3 15,0 0-6-15,0 0 7 16,0 0-6-16,0 0 2 0,0 0 0 16,0 0-2-16,0 0 2 15,0 0-3-15,0 0 3 16,0 0 0-16,0 0 0 15,0 0 6-15,0 0-6 16,0 0 1-16,0 0-1 16,0 0 0-16,0 0-7 15,0 0 7-15,0 0 0 16,0 0 5-16,0 0-4 16,0 0-1-16,0 0 0 15,0 0-2-15,0 0 5 16,0 0-4-16,0 0 1 15,0 0 0-15,0 0 1 16,0 0-1-16,0 0-1 16,0 0 1-16,0 0-1 0,0 0 1 15,0 0 0-15,0 0 0 16,0 0 0-16,0 0-4 16,0 0 4-16,0 0 4 15,0 0-4-15,0 0 1 16,0 0 0-16,0 0-1 15,0 0-2-15,0 0 2 16,0 0 0-16,0 0 3 16,0 0-6-16,0 0 6 15,0 0-3-15,0 0 0 16,0 0-2-16,0 0-1 16,0 0 3-16,0 0 0 0,0 0 1 15,0 0 4-15,0 0-5 16,0 0 0-16,0 0 0 15,0 0-1-15,0 0-3 16,0 0 4-16,0 0 0 16,6 0 0-16,-6 0 4 15,0 0-8-15,0 0 3 16,0 0 1-16,0 0 1 16,0 0 4-16,0 0-5 15,0 0-3-15,0 0 3 16,0 0 0-16,5 0 2 15,-5 0-1-15,0 0 0 16,0-5-1-16,0 5 0 0,0 0-3 16,0 0 3-16,0-2 1 15,0 2-1-15,0 0-1 16,0 0 0-16,0 0 1 16,4-4-9-16,-4 4 8 15,0-3-1-15,0 3-8 16,0 0-1-16,-15-4-25 15,1-3-13-15,-11 3 5 16,-10 4-50-16,-8 0-43 16,-21 0-81-16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4:59.32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BFCB09-895D-4442-A47E-4B1EB61917EB}" emma:medium="tactile" emma:mode="ink">
          <msink:context xmlns:msink="http://schemas.microsoft.com/ink/2010/main" type="inkDrawing" rotatedBoundingBox="12583,10879 14799,10341 14942,10929 12726,11467" semanticType="callout" shapeName="Other">
            <msink:sourceLink direction="with" ref="{CF3094A7-B5F7-4A82-A222-2FAEFC3CA0A2}"/>
            <msink:sourceLink direction="with" ref="{A60963CC-11FB-4FFE-BBDF-F8DBEFE4E885}"/>
          </msink:context>
        </emma:interpretation>
      </emma:emma>
    </inkml:annotationXML>
    <inkml:trace contextRef="#ctx0" brushRef="#br0">-3 290 494 0,'0'0'14'0,"0"0"-7"16,0 0 16-16,0 0-3 15,0 0 10-15,0 0-1 0,0-15-1 16,0 15-15-16,0 0-12 16,0 0 2-16,0 0-1 15,0 0-1-15,0 0 8 16,0 0-4-16,0 0 1 16,0 0-2-16,0 6 0 15,0 7 11-15,19 5 7 16,3 7-5-16,11 5 4 15,-7-10-18-15,5 7 4 16,-1-3 7-16,-1-1-13 16,0-5 6-16,-7 5-2 15,1-8-5-15,5 11 5 0,-5 0-3 16,9-4-2 0,-18 0 1-16,7-8-1 0,-1 5 0 15,-3-4 1-15,1-2 6 16,1-3-10-16,4-2 3 15,-6-3 0-15,-2-1 1 16,12 7 0-16,-5-11-1 16,4 3 0-16,8-3 0 15,-8 0 1-15,9 0 0 16,-1 0 1-16,7 0 2 16,5-22-6-16,1 3 2 15,5-9 0-15,8-5 2 16,5-3-2-16,10-5 5 15,18-2-4-15,17-12-2 16,22-3 3-16,9-9-2 0,-8 12 0 16,-6 3 0-1,-20 7 0-15,-13 6 0 0,-18-1 0 16,-21 20 0-16,-13 5 0 16,-23 8 0-16,-6 1 0 15,-2 6-1-15,-6-4 1 16,-1 4 1-16,-2 0-1 15,-2 0-4-15,0 0 4 16,0 0 0-16,0 0 0 16,0 0 0-16,0 0 7 15,0 0-7-15,0 0 0 16,0 0-3-16,0 0 3 0,0 0 7 16,0 0-6-16,0 0 0 15,0 0-1-15,0 0 0 16,0 0 3-16,0 0 0 15,0 0-2-15,0 0 0 16,0 0-1-16,0 0-7 16,0 0 7-16,4 0 7 15,-4 0-6-15,0 0-1 16,0 0 0-16,0 0-2 16,0 0 1-16,0 0 1 15,0 0 3-15,0 0-2 16,0 0-1-16,0 0-2 15,0 0 2-15,0 0 3 16,0 0-3-16,0 0-1 16,0 0 1-16,0 0 0 0,0 0 0 15,0 0-3-15,0 0 2 16,0 0 2-16,0 0 1 16,0 0-2-16,0 0 0 15,0 0 0-15,0 0 3 16,0 0-3-16,0 0-1 15,0 0 1-15,0 0 2 16,0 0-2-16,0 0 0 16,0 0 0-16,0 0 2 15,0 0-2-15,0 0 0 0,0 0 0 16,0 0-2 0,0 0 0-16,0 0 2 0,0 0 0 15,0 0-3-15,0 0 2 16,0 0 1-16,0 0 0 15,0 0-5-15,0 0 10 16,0 0-5-16,0 0 0 16,0 0-7-16,0 0 7 15,0 0 2-15,0 0-2 16,0 0 0-16,0 0 5 16,0 0-4-16,0 0-1 15,0 0 0-15,0 0 0 16,0 0 0-16,0 0-1 15,0 0 1-15,0 0-5 16,0 0 11-16,0 0-11 0,0 0 5 16,0 0 0-16,0 0-1 15,0 0 1-15,0 0 2 16,0 0-2-16,0 0 4 16,0 0-8-16,0 0 3 15,0 0 1-15,0 0 1 16,6 0 5-16,-6 0-12 15,4 0 13-15,-4 0-7 16,0 0 0-16,0 0 0 16,0 0 0-16,0 0 0 15,0 0 1-15,0 0-1 16,0 0 0-16,0 0-4 0,0 0 8 16,0 0-7-16,0 0 3 15,0 0 0-15,0 0 0 16,0 0 0-16,0 0 0 15,0 0 6-15,0 0-6 16,0 0 1-16,0 0-1 16,0 0 0-16,0 0-5 15,0 0 5-15,0 0-1 16,0 0 1-16,0 0 1 16,0 0-1-16,0 0 0 15,0 0 1-15,0-4-1 16,0-2-27-16,0 2-54 15,-29 0-93-15,-22-8-172 0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5:07.45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7556F3-EAE9-44A1-997B-230BA6FC534B}" emma:medium="tactile" emma:mode="ink">
          <msink:context xmlns:msink="http://schemas.microsoft.com/ink/2010/main" type="inkDrawing" rotatedBoundingBox="12060,11940 14008,11736 14058,12209 12109,12413" semanticType="callout" shapeName="Other">
            <msink:sourceLink direction="to" ref="{46CDB5FA-2790-4D4F-8D99-E72403654A26}"/>
            <msink:sourceLink direction="from" ref="{46CDB5FA-2790-4D4F-8D99-E72403654A26}"/>
          </msink:context>
        </emma:interpretation>
      </emma:emma>
    </inkml:annotationXML>
    <inkml:trace contextRef="#ctx0" brushRef="#br0">2 78 139 0,'0'0'53'0,"0"0"-33"16,0 0-1-16,0 0-3 15,0 0-8-15,0 0-8 16,0 0 0-16,0-20-1 16,0 20-1-16,0 0 2 15,0 0 0-15,0 0 3 16,0 0-2-16,0-3 1 15,0 3 10-15,0 0 7 16,0 0 19-16,0 0-9 16,0 0 4-16,0 0-1 15,0 0-8-15,0 0-6 16,0 0 2-16,0 0-2 0,0 0 2 16,0 0-6-16,0 0-4 15,0 0-7-15,0 0 7 16,0 0-3-16,0 0-6 15,0 0 0-15,0 0 1 16,0 0-1-16,0 0 1 16,0 0-2-16,0 0 1 15,0 0-2-15,0 0 3 16,0 0-2-16,0 0 0 16,0 0 1-16,0 0-1 15,0 0-2-15,0 0 2 16,0 0 2-16,0 0-2 0,0 0 0 15,0 0-1 1,0 0 1-16,0 0 0 0,0 0-2 16,0 0 2-16,0 0 0 15,0 0 0-15,0 0 0 16,0 0-3-16,0 0 2 16,0 0-4-16,0 0 3 15,0 0 1-15,0 0 1 16,0 0 0-16,0 3-1 15,0 12 1-15,0-6 0 16,2 0 7-16,6-4-3 16,2 3-4-16,4 4 3 15,-6-4 4-15,5 11-4 0,-7-14 16 16,3 3-15 0,-6-4-3-16,8 2 3 0,-6-2-4 15,-1 1 3-15,-4 0 3 16,4-1-5-16,5 2 6 15,-3 3-6-15,3-1 0 16,-1 3 1-16,0-2 3 16,3-1-4-16,-7-2 3 15,10 6 2-15,-9-3-3 16,4 1 2-16,-2 4-5 16,6-10 1-16,-7 2 1 15,4 2 1-15,3 1-3 16,-7 2 0-16,6-3 0 15,-4 3 1-15,3-2 0 0,-1 0 0 16,3 5-1-16,0 1 0 16,6-2 0-16,4 2 1 15,-10-2 4-15,0-6-5 16,-7 0 1-16,3-3 0 16,-7 0-1-16,3-4 0 15,-1 4-6-15,3-4 13 16,-2 0-6-16,-1 0-1 15,0 1 0-15,1-1 0 16,-1 4 0-16,2-4 0 16,3 0 0-16,2 0-3 15,-1 4 3-15,5-4 0 16,2 0 1-16,1 0 0 0,-4 0 0 16,14 0-1-16,8 0 3 15,15 0 1-15,11-8-4 16,12-15 3-16,-1-1-2 15,5 0-1-15,3 3-5 16,-8-8 5-16,5 5 1 16,-2 1 5-16,-11-5-6 15,-1 7 0-15,-9 5-4 16,-4-2 4-16,-11 10 0 16,-1-7 5-16,-1 6-10 15,-15 0 6-15,9 3-2 16,-14-2 2-16,0 0-1 0,6 3 0 15,-16-4 0-15,7 3 0 16,-4 2 1-16,3-7 1 16,-9 6-2-16,10-3 8 15,-2 3-3-15,-4-8 3 16,8 4 5-16,-7-2-12 16,13-2 5-16,-10 6-6 15,2-4 0-15,8 5-3 16,-10 2 8-16,2-3-10 15,-2 4 5-15,-2-1-1 16,-6 0 2-16,2 4 2 16,-3 0-2-16,-4 0-1 15,0 0 0-15,0 0 1 0,0 0-1 16,0 0 0 0,0 0 2-16,0 0 1 0,0 0 1 15,0 0 2-15,0 0 1 16,0 0 2-16,0 0-7 15,0 0-2-15,0 0 5 16,0 0 1-16,0 0-6 16,0 0-2-16,0 0 2 15,0 0 2-15,0 0-2 16,0 0 2-16,0 0-2 16,0 0 0-16,0 0 1 15,0 0-1-15,0 0 7 0,0 0-7 16,0 0 0-1,0 0 0-15,0 0 1 0,0 0 0 16,0 0 3-16,0 0 1 16,0 0-1-16,0 0-4 15,0 0-3-15,0 0 2 16,0 0 1-16,0 0 1 16,0 0-1-16,0 0 0 15,0 0 0-15,0 0 0 16,0 0 0-16,0 0 0 15,0 0-1-15,0 0 2 16,0 0-1-16,0 0 1 16,0 0-1-16,0 0-1 15,0 0 1-15,0 0 0 16,0 0 0-16,0 0 3 0,0 0-6 16,0 0 3-16,0 0-9 15,0 0-4-15,0 0-20 16,0 0-15-16,0 0-4 15,0 0-22-15,0 0-25 16,0 4-125-16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5:42.0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E86FBC-D355-4636-A8EB-18A8B4D23109}" emma:medium="tactile" emma:mode="ink">
          <msink:context xmlns:msink="http://schemas.microsoft.com/ink/2010/main" type="inkDrawing" rotatedBoundingBox="18715,1745 19514,13059 17131,13227 16332,1913" shapeName="Other">
            <msink:destinationLink direction="with" ref="{EC0732E1-9675-466D-94B0-F846CF6BA4E6}"/>
            <msink:destinationLink direction="with" ref="{940CCF1F-A748-45DF-B5A9-28C658149E90}"/>
          </msink:context>
        </emma:interpretation>
      </emma:emma>
    </inkml:annotationXML>
    <inkml:trace contextRef="#ctx0" brushRef="#br0">0 9 54 0,'0'0'80'0,"0"0"-38"16,0 0 29-16,0 0-16 16,0 0-18-16,0 0-6 0,0 0 5 15,0 0 8-15,0 0-22 16,44 0-9-16,-28 0 11 16,8 0-14-16,2 0 13 15,16 0-13-15,-5 0 12 16,12 0-2-16,-7-4-14 15,2 4 0-15,-5 0 1 16,6 0-3-16,-9 0 1 16,5 7 0-16,2 20-5 15,1 4 2-15,-4 5-3 16,-5 2 2-16,-2 5-2 16,-5 5 2-16,4 10 2 15,0 12 24-15,4 0-7 0,-1 1 12 16,-11 16-11-16,-2 4-1 15,-3 10 7-15,-6 14-11 16,3-3-7-16,-9 6 0 16,-2 0-6-16,-1 6 6 15,2-5-5-15,-2 3 0 16,5-2-4-16,3-11 1 16,-1-3-1-16,-2-10 0 15,5-5 0-15,11-12 0 16,0-9 1-16,5-5-2 15,5-4 1-15,0-4-1 16,10 5 1-16,1-7 0 0,2-5 0 16,-2-6-3-16,5-1 3 15,9-7-1-15,8-10-2 16,9 2 2-16,5-11-5 16,5-4 6-16,3 0 5 15,-3-13-5-15,0 0-3 16,-8 0 3-16,-8 0 0 15,-2-7-1-15,-13-22 1 16,-1 5 0-16,-6-6 5 16,-14-4-5-16,-2 3 0 15,-10-4 1-15,-2-5-1 16,-1 2 9-16,-11-2-5 16,-4 9-4-16,-5 5 3 0,0 8 6 15,0 8 3-15,0-4 2 16,0 13-3-16,0-3 4 15,-10 4-6-15,-3 0-4 16,-10 0-5-16,-3 0 0 16,-12 5-6-16,2 33 6 15,-13 9-5-15,2 11 0 16,-8 12 5-16,6 5 5 16,-5 4-2-16,3 4 0 15,8 1 2-15,-1 3-1 16,-6 1-3-16,12 1 3 15,-6 2-4-15,8-3 0 16,9 5 0-16,-1-3 0 0,9 11-1 16,6 24-4-16,1 12 2 15,5 7-8-15,3 6 6 16,4-8 0-16,0-14 3 16,0-2 0-16,0-7-1 15,0-6 2-15,0 5 1 16,0-9 1-16,0 0-1 15,0-3 0-15,0-5 0 16,0-3 0-16,0 5 0 16,0-3 1-16,7-4 8 15,-3-2-7-15,8 8 0 16,-12 0 4-16,4-4 0 16,5-5-4-16,-5-3 0 15,-2-8 0-15,11-3-2 0,-6-5-1 16,2 5 1-16,3 2 10 15,1 3-9-15,-3-2-1 16,10-11-2-16,0 3 2 16,4-9 1-16,-3-9-1 15,8 15 0-15,-3 0-1 16,-1 5 2-16,0 8 9 16,-3-6-4-16,-4 1-5 15,3 11 3-15,-4 0-1 16,-1 3-1-16,0 1 3 15,-2 1-2-15,-2-1 3 16,-3 3-3-16,5-3 2 0,-5-8-4 16,6 3 1-16,-10-8 0 15,-2 1 5-15,2 1-4 16,-1-1-2-16,2 3 3 16,-6-3-1-16,4-11-1 15,-4 4 1-15,0-4-3 16,0 13 3-16,0-5-3 15,0-8 3-15,0 4-2 16,0 3 0-16,-6 5 0 16,-7 10 1-16,5-10-2 15,-11-13 2-15,0-5-2 16,-6 4 0-16,-5 9 3 16,-5 6-3-16,-10 0 0 0,1-12 4 15,-11 12-1-15,-11 14 1 16,-8 5-4-16,-8 15 2 15,-6-19 6-15,14-22-4 16,-2-12-4-16,10-13 10 16,6-16 1-16,7-8-10 15,8-4 1-15,21-14 8 16,-3-10-10-16,17 0-3 16,-6 0 1-16,-5 0-1 15,3 0-10-15,-9 0-27 16,-10-19-16-16,-4-24-12 15,-13-7-44-15,-33-1-133 16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6:11.0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812E3B-A5DB-46E9-AA75-3A54B5F8917E}" emma:medium="tactile" emma:mode="ink">
          <msink:context xmlns:msink="http://schemas.microsoft.com/ink/2010/main" type="inkDrawing" rotatedBoundingBox="3927,12567 9312,12910 9238,14060 3853,13717" semanticType="callout" shapeName="Other">
            <msink:sourceLink direction="to" ref="{71A3827E-96FE-4BD2-98B3-6E9944195104}"/>
            <msink:sourceLink direction="from" ref="{5FC8710B-B998-46B5-AA12-29333B3E353D}"/>
          </msink:context>
        </emma:interpretation>
      </emma:emma>
    </inkml:annotationXML>
    <inkml:trace contextRef="#ctx0" brushRef="#br0">21 943 248 0,'0'0'65'16,"0"0"-52"-16,0 0-7 15,0 0 4-15,0 0 13 16,0 0 0-16,0 0 8 15,0 0-8-15,0 0 4 16,-4 0-2-16,4 0 0 16,0 0 3-16,0 0-2 15,-5 0-13-15,-4 0-3 16,9-3 32-16,-4 3-22 16,4 0-6-16,0-6-12 0,0 6 3 15,0 0 9-15,0 0-10 16,0-4 28-16,0 0-31 15,0-6-1-15,0 5 2 16,22-14-1-16,5-5 4 16,14 4-5-16,1-10 4 15,-3-2 0-15,16-5-2 16,1-9 0-16,7 0-2 16,14-1-2-16,-4 0 2 15,1 0 2-15,-3 2 2 16,-6 0-3-16,-1 6-1 15,0 7 0-15,-6 0 0 16,1 1 0-16,5 7 0 16,0-4 0-16,5 10 0 15,3 2-3-15,7 3 3 0,11-6 0 16,2 1 0-16,3 0-3 16,11 3 6-16,-11 0-9 15,-4 4 13-15,0 2-6 16,-9-6-1-16,-4 11-1 15,-7-5 1-15,-3 3 1 16,-7 2-1-16,3-2 1 16,-2 3-1-16,-2-7-6 15,5 9 6-15,-1-3 7 16,7 0-7-16,-3-5-6 0,-3 3 6 16,2 6 3-1,1-4-3-15,-2 4 0 0,-7 0 0 16,0 0-3-16,-3 0 3 15,2 0 2-15,-3 0-2 16,0 0-3-16,0 10 1 16,-3 7 2-16,-1-3 1 15,4-4-1-15,-4 5 0 16,4 0 1-16,0-2 0 16,-11 5 6-16,6-4-6 15,5 0-1-15,-8-1 3 16,-7 1 0-16,5-1-2 15,-2-2 3-15,-4 8-4 16,7-6 2-16,-11 5-1 16,3 6 5-16,-1-3-6 0,-2-1 1 15,3 4-1-15,2-2 4 16,10 1 0-16,-8 1 1 16,6 0 0-16,-2-6-4 15,1 6 3-15,-11-7-2 16,6 1 0-16,3 2 0 15,6-3-2-15,-8 6 0 16,4 0 5-16,-16-3-2 16,6-1-1-16,-4 0-1 15,2-2 0-15,-8-3-1 16,1 3 2-16,-6 0 1 16,-2-4-2-16,2 1-1 15,-3 8 1-15,8-2-1 16,-5 8 0-16,4-2 6 0,-1-7-3 15,2 6-2-15,-3-5-1 16,-3-5 5-16,-8 4-5 16,5-9 0-16,-8 3 0 15,0-4 3-15,-1-4-3 16,-5-1 0-16,-4 6-1 16,5-9 1-16,-5-1 2 15,0 4-2-15,0-4 7 16,4 0-7-16,-4 0 8 15,0 0-4-15,0 0 4 16,0 0 10-16,0 0-11 16,0 0 5-16,0 0 3 15,0 0-5-15,0 0-5 0,0 0-5 16,0 0 6-16,0 0 1 16,0 0-7-16,0 0 0 15,0 0 0-15,0 0 0 16,0 0-4-16,-4 0-16 15,-10 0-10-15,-4-5 5 16,3-5-22-16,2 5 22 16,-9 1-20-16,2-5 4 15,0-1 2-15,1 1 18 16,-2-9 7-16,1 9 7 16,6-2 6-16,-4 2 1 15,-1 1 0-15,5-3 3 0,5 4 8 16,1 1 5-16,-1 6 12 15,4-4-1-15,5 4-1 16,-4 0-4-16,4 0-1 16,0 0-6-16,0 0-4 15,0 0-5-15,0 0-5 16,0 0-1-16,0 0-10 16,0 0 9-16,0 0-3 15,0 0-2-15,0 0 6 16,0 0 0-16,13 4 0 15,0 6 0-15,6 1-6 16,0-4 6-16,-2-1 7 16,-4-3-7-16,-2 7-5 0,0-10 5 15,1 1 0-15,-4 3 0 16,-3-4 5-16,-1 0-10 16,1 0 10-16,-1 0-11 15,0 0 12-15,-2 0-5 16,6 0 1-16,-5 0 4 15,2-11-4-15,-1-9 6 16,0-8 5-16,4 0 1 16,-8-1-14-16,4 1 6 15,-4 9-3-15,4 1 0 16,1 5-3-16,-1 3 0 16,-4-4 1-16,4 10-1 0,-4-2 0 15,0 6 1 1,5 0 4-16,-5-4-5 0,0 1 0 15,0 3 2-15,0-3-7 16,0 3 5-16,0 0 0 16,0 0 1-16,0 0 0 15,0 0 6-15,0 0-6 16,0 0-1-16,0 0 0 16,0 0 0-16,0 0 8 15,0 0-6-15,0 0 13 16,0-4-8-16,0 4-3 15,-5 0-4-15,-16 0 0 16,0 0-2-16,0 0 2 16,-1 0 1-16,-10 0-1 15,13 0 0-15,-9 7 0 0,10-4 0 16,5 7 0-16,-5-3 0 16,2 4 0-16,3-5 1 15,9-2-1-15,-1-4 0 16,1 3 0-16,4-3 0 15,-4 0 0-15,4 0 0 16,0 0-1-16,0 0 1 16,0 0-1-16,0 0-3 15,0 0 1-15,0 0 3 16,0 0-12-16,0 0 3 16,0 0-4-16,0 0 4 15,0 0-12-15,0 0-17 0,0 6-21 16,0 7-1-16,21 1 8 15,4 0-51-15,-7 9-113 16,-10-8-53-16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6:40.2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570274-D736-40AF-879C-358490247AC4}" emma:medium="tactile" emma:mode="ink">
          <msink:context xmlns:msink="http://schemas.microsoft.com/ink/2010/main" type="inkDrawing" rotatedBoundingBox="12862,14268 16871,14513 16848,14897 12839,14652" semanticType="callout" shapeName="Other">
            <msink:sourceLink direction="with" ref="{DCAC2BEC-C7DD-4567-B867-414DCF8BCECB}"/>
            <msink:sourceLink direction="with" ref="{46CDB5FA-2790-4D4F-8D99-E72403654A26}"/>
          </msink:context>
        </emma:interpretation>
      </emma:emma>
    </inkml:annotationXML>
    <inkml:trace contextRef="#ctx0" brushRef="#br0">0-2 11 0,'0'0'180'0,"0"0"-129"15,0 0 21-15,0 0-2 16,0 0-25-16,0 0-20 0,0 0 6 16,0 0-9-1,0 0 0-15,22-9 14 0,-17 9-7 16,5 18 20-16,-2-4 7 15,0 1-24-15,3 7-13 16,-2-7-7-16,0 8 5 16,5 4-9-16,6 4 8 15,1-1-2-15,2-2 8 16,-1-4-18-16,5 2-1 16,-1 2 12-16,8-9-10 15,-2-2-3-15,4 4 3 16,3-3 5-16,8-5-7 15,5-3 5-15,6 3-6 0,-3-9 8 16,4 2-6-16,5-1-4 16,0-5 6-16,9 0-6 15,-1 0 1-15,1 0 4 16,9 0-1-16,5 0-4 16,-5 0 0-16,0 0-1 15,2 0-3-15,0 0 4 16,-7 0 1-16,2 0-1 15,-4 0 0-15,-5-5-1 16,8-1 1-16,-5 2 3 16,-5 4-1-16,1-5-1 15,-6 5 1-15,6-4-2 16,2 0-7-16,-2 4 7 16,-4 0 3-16,-1 0-3 0,-2 0-3 15,-7 0 3-15,0 0 2 16,-1 0-1-16,4 0 5 15,-7 0-6-15,0 0 0 16,-5 0 0-16,-7 0-2 16,9 0 2-16,-7 0 0 15,-1 0 1-15,5 0 2 16,-3 4-3-16,-5 0 0 16,-1 1 0-16,-1-5 2 15,-1 4-2-15,-3 2 0 16,1-6-2-16,-9 5 2 0,9-5 0 15,-13 4 0 1,10 0-1-16,-5-4 1 0,-5 5 3 16,3-5-2-16,1 0-1 15,-5 0 0-15,-4 0 0 16,9 0-1-16,-10 0-3 16,6 6 4-16,2-6 0 15,-1 0 2-15,-6 0-2 16,4 0 3-16,-2 4-3 15,0 1 0-15,-2-1 0 16,2 0 0-16,3-3 1 16,6 4-1-16,-9-1-1 15,3 0-5-15,-1-3 6 16,-9 3 0-16,8-4 3 16,-2 0-1-16,-3 0 0 0,4 5-2 15,-8-5 0-15,2 0 0 16,-5 4 2-16,3-4-2 15,-8 2-8-15,0-2 8 16,0 4 0-16,0-4 1 16,0 0 0-16,0 0-1 15,0 0 0-15,3 0 7 16,-3 0-7-16,0 0-1 16,0 0 1-16,0 0 2 15,0 0 6-15,0 0-8 16,0 0 2-16,0 0 0 15,0 0-2-15,0 0 3 16,0 0-2-16,0 0 4 0,0 0-3 16,0 0 0-16,0 0-2 15,0 0 1-15,0 0-1 16,0 0 0-16,0 0-3 16,0 0 6-16,0 0-3 15,0 0 3-15,5 0-2 16,-5 0 0-16,0 0 2 15,0 0 2-15,0 0-5 16,0 0 0-16,0 0 2 16,0 0 0-16,0 0 0 15,0-4-4-15,-12-2-2 16,-11-4-16-16,-13-3-15 16,-15 12-13-16,-19-7-17 0,-23 8-67 15,-12-5-73-15,-16 5-196 16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6:41.2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AC2BEC-C7DD-4567-B867-414DCF8BCECB}" emma:medium="tactile" emma:mode="ink">
          <msink:context xmlns:msink="http://schemas.microsoft.com/ink/2010/main" type="inkDrawing" rotatedBoundingBox="13302,14960 16729,14788 16736,14931 13310,15102" semanticType="strikethrough" shapeName="Other">
            <msink:sourceLink direction="with" ref="{A60963CC-11FB-4FFE-BBDF-F8DBEFE4E885}"/>
            <msink:destinationLink direction="with" ref="{B1570274-D736-40AF-879C-358490247AC4}"/>
          </msink:context>
        </emma:interpretation>
      </emma:emma>
    </inkml:annotationXML>
    <inkml:trace contextRef="#ctx0" brushRef="#br0">136 200 328 0,'0'0'15'0,"0"0"33"0,0 0 23 16,0 0-12-16,0 0 2 15,0 0 12-15,-153-66-14 16,148 62-13-16,5 4-15 15,0 0-16-15,-6 0-10 16,6 0-2-16,0 0-3 16,0 0-1-16,0 0-2 15,28 4 3-15,23 12 0 16,8 2 8-16,9-1-4 16,15 3 12-16,3-7-8 15,18-8 8-15,11-5 1 16,8 0-14-16,9 0 6 15,0 0-8-15,-10-5 1 0,0-13 3 16,-8-4-2-16,-4-2-3 16,-9 0 3-16,3 1-2 15,-2 2 0-15,-4 6 2 16,-1 0-1-16,-1 6-2 16,0 0-4-16,-5 4 4 15,2-4 0-15,-3 5 1 16,-9 4-1-16,5 0 0 15,-8 0 0-15,-5 0 0 16,-1 0 3-16,-11 0-3 16,1 0 0-16,-14 4 0 15,0 5 6-15,-6-9-5 16,-3 5-1-16,-7 0 1 16,-4-5-1-16,-3 0 0 0,-5 0-1 15,-1 0 1-15,0 0 0 16,-6 0 1-16,1 0-1 15,2 0 0-15,0 0 0 16,-3 0 1-16,2 0-1 16,1 0 3-16,-6 0-3 15,4 0 2-15,1 0-2 16,-8 0-4-16,6 0 4 16,-7 0 3-16,-2 0-2 15,-4 0 1-15,5 0-1 16,-5 0-2-16,0 0 2 0,0 0 1 15,0 0-1 1,0 0 0-16,0 0 3 0,0 0-4 16,4 0-1-16,-4 0 1 15,0 0 4-15,0 0-4 16,-19-5-38-16,-36-13-60 16,-21-2-165-16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8:39.0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A29567-365F-4F08-89C2-9311BF28538D}" emma:medium="tactile" emma:mode="ink">
          <msink:context xmlns:msink="http://schemas.microsoft.com/ink/2010/main" type="writingRegion" rotatedBoundingBox="2885,14719 16877,13425 17112,15968 3120,17262"/>
        </emma:interpretation>
      </emma:emma>
    </inkml:annotationXML>
    <inkml:traceGroup>
      <inkml:annotationXML>
        <emma:emma xmlns:emma="http://www.w3.org/2003/04/emma" version="1.0">
          <emma:interpretation id="{A5FA27B2-A395-4E0C-86CE-CFFC03DAC622}" emma:medium="tactile" emma:mode="ink">
            <msink:context xmlns:msink="http://schemas.microsoft.com/ink/2010/main" type="paragraph" rotatedBoundingBox="2885,14719 16877,13425 17112,15968 3120,172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425887-53F8-4AFB-83D5-B24572A22D32}" emma:medium="tactile" emma:mode="ink">
              <msink:context xmlns:msink="http://schemas.microsoft.com/ink/2010/main" type="line" rotatedBoundingBox="2885,14719 16877,13425 17112,15968 3120,17262"/>
            </emma:interpretation>
          </emma:emma>
        </inkml:annotationXML>
        <inkml:traceGroup>
          <inkml:annotationXML>
            <emma:emma xmlns:emma="http://www.w3.org/2003/04/emma" version="1.0">
              <emma:interpretation id="{940A8FFE-E8E6-42CB-996D-4E2AB03CD43B}" emma:medium="tactile" emma:mode="ink">
                <msink:context xmlns:msink="http://schemas.microsoft.com/ink/2010/main" type="inkWord" rotatedBoundingBox="3096,17002 5173,16809 5197,17070 3120,17262">
                  <msink:destinationLink direction="with" ref="{5FC8710B-B998-46B5-AA12-29333B3E353D}"/>
                </msink:context>
              </emma:interpretation>
              <emma:one-of disjunction-type="recognition" id="oneOf0">
                <emma:interpretation id="interp0" emma:lang="" emma:confidence="0">
                  <emma:literal>in</emma:literal>
                </emma:interpretation>
                <emma:interpretation id="interp1" emma:lang="" emma:confidence="0">
                  <emma:literal>~</emma:literal>
                </emma:interpretation>
                <emma:interpretation id="interp2" emma:lang="" emma:confidence="0">
                  <emma:literal>In</emma:literal>
                </emma:interpretation>
                <emma:interpretation id="interp3" emma:lang="" emma:confidence="0">
                  <emma:literal>=</emma:literal>
                </emma:interpretation>
                <emma:interpretation id="interp4" emma:lang="" emma:confidence="0">
                  <emma:literal>on</emma:literal>
                </emma:interpretation>
              </emma:one-of>
            </emma:emma>
          </inkml:annotationXML>
          <inkml:trace contextRef="#ctx0" brushRef="#br0">-5283 2414 37 0,'0'0'57'0,"0"0"23"15,0 0-30-15,0 0-27 16,0 0 24-16,0 0-9 16,-55-184-32-16,55 181 18 0,0-5-23 15,5 4 1-15,22-1-2 16,5 1 0-16,-1 0 1 16,6 2 2-16,-5-2 0 15,4 4 4-15,2 0-7 16,1 0 3-16,3 0 2 15,14 0-3-15,7 0 1 16,23 0 11-16,15 0 10 16,7 0 7-16,15 0-18 15,-4-13-7-15,4-15 6 16,1 5-4-16,-1 4-1 16,-4 1-6-16,-2 3 5 0,1 2-5 15,-8 3-1-15,-24 7 0 16,-18 0 6-16,-17 3-6 15,-18-4-6-15,-20 4 6 16,-4 0 1-16,-9 0 1 16,0 0-2-16,0 0 3 15,0 0 8-15,0 0 11 16,0 0-2-16,0 0-6 16,0 0-1-16,0 0-7 15,0 0-5-15,0 0 1 16,0 0 1-16,0 0-3 15,0 0 1-15,0 0-2 16,0 0 2-16,0 0-1 0,0 0 10 16,0 0-2-16,0 0 1 15,0 0 10-15,0 0-6 16,0 0-2-16,0 0 5 16,0 0-16-16,0 0 3 15,0 0 9-15,0 0-12 16,0 0 1-16,0 0 4 15,0 0-5-15,0 0 4 16,0 0 4-16,0 0-7 16,0 0 6-16,0 0-6 15,0 0 7-15,0 0-5 16,0 0 4-16,0 0-4 0,0-9-3 16,0 9 0-1,0 0-2-15,0-4 2 0,0 4 1 16,0 0 2-16,0 0 1 15,0 0-4-15,0 0 0 16,0 0-1-16,0 0 1 16,0 0 1-16,0 0 1 15,0 0 2-15,-5 0-8 16,5 0 6-16,0 0-3 16,0 0 1-16,0 0 0 15,-4 0 0-15,0 0 0 16,4 0-7-16,0 0 5 15,0 0 4-15,0 0-2 16,0 0 7-16,0 0-12 16,0 0 5-16,0 0 0 0,0 0 0 15,0 0 1-15,0 0 0 16,0 0-1-16,0 0 0 16,0 0 0-16,0 0 2 15,0 0 2-15,0 0-4 16,0 0 0-16,0 0 0 15,0 0 0-15,0 0-7 16,0 0 7-16,0 0-1 16,0 0 2-16,0 0 4 15,0 0-5-15,-5 0 0 0,5 0-8 16,0 0 6 0,0 0 3-16,0 0-1 0,0 0 1 15,0 0 5-15,0 0-6 16,0 0 0-16,-4 0 0 15,4 0 0-15,0 0 0 16,0 0 0-16,0 0 0 16,0 0-4-16,0 0 4 15,0 0-2-15,0 0 2 16,0 0 0-16,0 0 0 16,-6 0 7-16,6 0-14 15,0 0 13-15,-4 0-6 16,4 0 0-16,-5 0 1 15,5 0-8-15,0 0 10 16,0 0-3-16,0 0 0 0,0 0 0 16,0 0 1-16,0 0-2 15,0 0 2-15,0 0 1 16,0 0-1-16,0 0-1 16,0 0 0-16,0 0-1 15,0 0 1-15,0 0 1 16,0 0-1-16,0 0 6 15,0 0-6-15,0 0 0 16,0 0-7-16,0 0 7 16,0 0 0-16,0 0 0 15,0 0 0-15,0 0 0 16,0 0 7-16,0 0-14 0,0 0 14 16,0 0-14-16,0 0 9 15,0 0-4-15,0 0 4 16,0 0-2-16,0 0 0 15,0 0-2-15,0 0 2 16,0 0 0-16,0 0-2 16,0 0 2-16,0 0-2 15,0 0 2-15,0 0 0 16,0 0 1-16,0 0-1 16,0 0 0-16,0 0 1 15,0 0-1-15,0 0 0 16,0 0 0-16,0 0 2 15,0 0-2-15,0 0 0 0,0 0 0 16,0 0 0 0,0 0 1-16,0 0 0 0,0 0-1 15,0 0-1-15,0 0 1 16,0 0 0-16,0 0 0 16,0 0 0-16,0 0 0 15,0 0-3-15,0 0 3 16,0 0 0-16,0 0-1 15,0 0 1-15,0 0 5 16,0 0-5-16,0 0 0 16,0 0 3-16,0 0-2 15,0 0-1-15,-1 0 0 0,1 0 2 16,0 0-6 0,0 0 4-16,0 0 0 0,0 0 0 15,0 0 8-15,0 0-8 16,-4 0-5-16,-1-5 5 15,1-4 7-15,4 5-7 16,0-6-5-16,0 7 5 16,0-2 0-16,0 3 1 15,0 2-1-15,0-4 0 16,0 4 0-16,0-4 0 16,0 4 0-16,0 0-1 15,0 0 1-15,0 0-2 16,0 0 1-16,0 0 1 15,0 0-1-15,0 0 1 16,0 0 0-16,0 0-4 0,0 0 4 16,0 0 0-16,0 0 1 15,0 0-1-15,0 0 0 16,0 0 0-16,0 0 0 16,0 0 0-16,0-4 0 15,0 4 6-15,0 0-13 16,0 0 7-16,0 0 0 15,0-2 0-15,0 2-3 16,0 0 3-16,4-3 0 16,-4 3 0-16,0 0 0 15,5 0-1-15,-5 0 0 16,0 0-2-16,0 0 3 0,0 0 0 16,0 0-3-16,0 0 0 15,0 0 3-15,0 0 5 16,0 0-4-16,0 0-2 15,0 0 2-15,0 0-1 16,0 0 0-16,0 0 1 16,0 0-1-16,0 0 0 15,0 0 0-15,0 0 0 16,0 0 0-16,0 0 0 16,0 0 0-16,0-4 0 15,0 4-7-15,0 0 7 16,0 0-1-16,0 0 1 0,0 0-1 15,0 0 1-15,0 0 0 16,0 0 5 0,0 0-5-16,0 0-7 0,0 0 7 15,0 0 0-15,0-6 0 16,0 6-12-16,0 0 12 16,0 0-18-16,0 0 5 15,0 0 3-15,0 0-1 16,0 0 0-16,0 0 9 15,0 0-9-15,0 0-5 16,0 0 5-16,0 0 3 16,0 0 0-16,0 0 6 15,0 0-2-15,0 0 3 0,0 0-5 16,0 0 4 0,0 0 2-16,0 0-2 0,0 0-5 15,0 0 3-15,0 0-3 16,0 0 2-16,4 0-1 15,-4 0 2-15,0 0-2 16,0 0 0-16,0 0 5 16,0 0 1-16,0 0-5 15,0 0 5-15,0 0 0 16,0 0 0-16,0 0-1 16,0 0-1-16,0 0-1 15,0 0 2-15,0 0 1 16,0 0 0-16,0 0-3 15,0 0-4-15,0 0-24 0,1 0-17 16,4 0-4-16,-1 6 19 16,11-2 6-16,-11 1-54 15,5-1 12-15,-5 0 20 16,-4-4-99-16</inkml:trace>
        </inkml:traceGroup>
        <inkml:traceGroup>
          <inkml:annotationXML>
            <emma:emma xmlns:emma="http://www.w3.org/2003/04/emma" version="1.0">
              <emma:interpretation id="{71A3827E-96FE-4BD2-98B3-6E9944195104}" emma:medium="tactile" emma:mode="ink">
                <msink:context xmlns:msink="http://schemas.microsoft.com/ink/2010/main" type="inkWord" rotatedBoundingBox="6429,14391 8808,14171 9022,16488 6643,16708">
                  <msink:destinationLink direction="to" ref="{1E812E3B-A5DB-46E9-AA75-3A54B5F8917E}"/>
                  <msink:destinationLink direction="with" ref="{F5E0A5E7-9DA8-4509-8D4B-0EC5C30468ED}"/>
                </msink:context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0312.7181">-1064 1701 86 0,'0'0'53'0,"0"0"-33"0,0 0-3 16,0 0 4-16,0 0 4 16,0 0-6-16,-60 0-2 15,60 0-5-15,0 0-9 16,0 0-2-16,-4 0 0 15,4 0 0-15,-5 0 3 16,5 0-4-16,0 0 1 16,0 0 0-16,0 0 2 15,0 4-2-15,0-4 0 16,0 4 4-16,0 1-10 0,0-1 6 16,0 11-3-1,0-6 2-15,0 1-1 0,0 3-2 16,5 0-11-16,9-3-37 15,2 1-17-15</inkml:trace>
          <inkml:trace contextRef="#ctx0" brushRef="#br0" timeOffset="-10156.1348">-1064 1701 157 0</inkml:trace>
          <inkml:trace contextRef="#ctx0" brushRef="#br0" timeOffset="-87476.2587">-1993-410 128 0,'0'0'27'16,"0"0"10"-16,0 0 14 0,0 0-5 16,0 0 5-16,0 0-10 15,0 0-3-15,0 0-16 16,0-45 2-16,0 45 11 16,0 0-9-16,0 0 3 15,0 0-7-15,0 0 5 16,0 0 5-16,0 0-3 15,0 0-4-15,0 0-7 16,0 0-2-16,0 0 5 16,0 0-4-16,0 0-1 15,0 0-7-15,0 0 4 16,0 0-2-16,0 0-4 16,0 0 2-16,0 0-3 0,0 0-5 15,0 0-1-15,0 0 0 16,0 10-7-16,0 14 7 15,0 11 1-15,0 12 1 16,0 6 6-16,5-5-8 16,-1 9 9-16,5-5-4 15,-9 12-4-15,8-5 2 16,-3-2-2-16,-1-10 6 16,-3-6-7-16,8-3 0 15,-4-3 1-15,-3-7 4 16,-2 0-4-16,5-13 3 15,2 0-4-15,2-2 0 0,-9-1-1 16,4-2-1 0,-4-10 2-16,4 4 0 0,5 2 1 15,0 1-1-15,4 0-3 16,3-3 3-16,19 5 0 16,2 1 0-16,8-5 7 15,10 4-6-15,9-5 0 16,7 1 3-16,3 0-3 15,9-1 1-15,-2-4 1 16,-4 0-3-16,12 0 0 16,1 0 1-16,1-18 3 15,5-2-1-15,4-1-2 16,4 1-2-16,2 2 4 0,-2 5-6 16,1-2 11-1,-6 10-13-15,-2-8 10 0,-15 8-10 16,-10-8 5-16,-7 7-2 15,-1-3 4-15,-5 4-2 16,-1-5 1-16,-11 1-1 16,-11 5 4-16,-4 0-3 15,-13-2-1-15,1 6 3 16,-4-4-4-16,-7 4 1 16,-1-4 0-16,-3 4 2 15,-1 0-2-15,-4 0 0 16,1-5-1-16,7 5 1 15,-8 0 0-15,4 0-2 16,-4 0 1-16,0 0 0 0,0 0-5 16,0 0-2-16,0 0-1 15,0 0-17-15,-26 0-21 16,-15 0-59-16,-4 0-61 16,-5 0-32-16,-1-8-138 15</inkml:trace>
          <inkml:trace contextRef="#ctx0" brushRef="#br0" timeOffset="-10731.2925">-1243 1640 89 0,'0'0'31'16,"0"0"4"-16,0 0-11 15,0 0 3-15,0 0-8 16,0 0-12-16,0 0 8 15,0 0-12-15,0-4-1 0,0 4 0 16,0 0-2 0,0 0 0-16,0 0 0 0,0 0-2 15,0 0 2-15,0 0 0 16,0 0 0-16,0 0-1 16,0 0 1-16,0 0-1 15,0 0 0-15,0 0 1 16,0 0-1-16,0 0 2 15,0 0-1-15,0 0 0 16,0 0 1-16,0 0-2 16,0 0 1-16,0 0 0 15,0 0-1-15,0 0 0 16,0 0 1-16,4 0-2 16,11 0-6-16,4 0-55 0</inkml:trace>
          <inkml:trace contextRef="#ctx0" brushRef="#br0" timeOffset="-86952.6664">0 13 292 0,'0'0'59'0,"0"0"33"15,0 0 0-15,0 0-31 16,0 0-19-16,0 0-21 16,-13-13-20-16,13 13-1 0,15 0 0 15,21 0 14-15,6 0 0 16,-1 0 4-16,4 0-13 15,1 13 7-15,-1-3-8 16,4 7-2-16,-7-1-1 16,-14 6-1-16,4 2-4 15,-15 7-1-15,-7 3 2 16,-2 11 3-16,-8 7 3 16,0-1 3-16,0 14 12 15,-18-1-1-15,-19-2-1 16,2-3 3-16,-2 1-4 15,1-13 2-15,3-10-3 0,7-16-6 16,5-1 1 0,17-10 6-16,0-9-8 0,4-1 8 15,0 0 6-15,0 0 7 16,0 0-5-16,0-1-2 16,0-36-21-16,-8-4 3 15,0-1 1-15,2-14-4 16,2-2 6-16,-5-4-4 15,0 6 1-15,0 5-1 16,-5 4 2-16,-1 11-1 16,2 2-1-16,9 11 3 15,-5 4-3-15,1 2-2 16,-3 3 0-16,11 10 0 16,-4-6-1-16,4 10-6 15,0 0-55-15,0 0-34 0,0 0-71 16,0 17-134-16</inkml:trace>
        </inkml:traceGroup>
        <inkml:traceGroup>
          <inkml:annotationXML>
            <emma:emma xmlns:emma="http://www.w3.org/2003/04/emma" version="1.0">
              <emma:interpretation id="{CF3094A7-B5F7-4A82-A222-2FAEFC3CA0A2}" emma:medium="tactile" emma:mode="ink">
                <msink:context xmlns:msink="http://schemas.microsoft.com/ink/2010/main" type="inkWord" rotatedBoundingBox="9827,14691 12691,14426 12813,15737 9949,16002">
                  <msink:destinationLink direction="with" ref="{0B79D837-D507-4595-B172-3E2C1C4167E1}"/>
                  <msink:destinationLink direction="with" ref="{30BFCB09-895D-4442-A47E-4B1EB61917EB}"/>
                  <msink:destinationLink direction="with" ref="{F5E0A5E7-9DA8-4509-8D4B-0EC5C30468ED}"/>
                  <msink:destinationLink direction="with" ref="{F57FB8B5-2B22-4C90-B9CB-1EDE384DF3FE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85976.2761">1528-120 238 0,'0'0'127'16,"0"0"-25"-16,0 0-3 15,0 0-36-15,0 0-26 16,0 0-21-16,-42-43-6 16,42 43-10-16,0 34-5 15,0 20 5-15,0 21 34 16,0 17 3-16,0 10-9 15,0 2-5-15,0 1-5 0,0-2-14 16,0-16 7 0,-5-14-7-16,2-22 0 0,-1-14-2 15,4-18 0-15,0-14-1 16,0 0 1-16,0-1 4 16,0-4 5-16,0 0-4 15,0 0-4-15,0 0 1 16,0-33-2-16,4-8-1 15,4-4-1-15,2 8 0 16,4 13-7-16,-5 10 6 16,5 5-14-16,2 3-7 15,9 2 5-15,1 4 15 16,16 0-5-16,-10 0 7 16,9 10 4-16,-2 3-4 15,-1 2 0-15,-1-2 6 0,-6-13-6 16,2 6-3-16,-15-6 3 15,-8 0-3-15,3 0-7 16,-6 0 7-16,5 0 3 16,-4 0 5-16,-8-11-3 15,9-2-2-15,-9-1 8 16,0 5-4-16,0 3 2 16,0 6 1-16,0 0 1 15,0 0-6-15,0 0 0 16,0 0-2-16,0 0-8 15,0 0-3-15,0 23 10 16,13 7 1-16,4-2 5 0,-2-9-5 16,8-2 2-16,-5 1-4 15,5-8 1-15,0-7-26 16,-6-3-27-16,7 0-45 16,-10 0-33-16,-5-35-100 15</inkml:trace>
          <inkml:trace contextRef="#ctx0" brushRef="#br0" timeOffset="-85697.0232">1851 260 18 0,'0'0'397'16,"0"0"-296"-16,0 0-9 15,0 0-45-15,0 0-36 0,0 0 0 16,-9-33-7-16,9 18-1 15,13-3 0-15,6-9-2 16,4 6 0-16,-9-3 2 16,-4-6-2-16,-6 13 8 15,-4 2-7-15,0 9 3 16,0 3-10-16,0 3-4 16,0 0 3-16,0 0-1 15,0 5-72-15,-4 31-36 16,-2 7-46-16,2 7-49 15</inkml:trace>
          <inkml:trace contextRef="#ctx0" brushRef="#br0" timeOffset="-85128.0197">2421 464 184 0,'0'0'66'0,"0"0"23"16,0 0 11-16,0 0-47 16,0 0-13-16,0 0-2 15,68-79-9-15,-59 47-3 16,-9-2-13-16,0 2-2 16,0 9-1-16,-9-5-3 15,-15 9-6-15,-2 14 11 0,-1-3 4 16,-2 8-16-16,3 0 1 15,3 0-1-15,4 8 3 16,6 20-3-16,4 6 0 16,5 2 0-16,4 4 4 15,0 4-4-15,0-2 0 16,26 4-1-16,12-2-4 16,3-1 5-16,4 4 0 15,10-1 0-15,-5-5 5 16,4 6 1-16,6-1-5 15,-14 2 0-15,-5-6-1 16,-23-7 0-16,-6-7-11 0,-12-4 8 16,0-1 3-16,-16 1 8 15,-30-9 26-15,-7-2-9 16,1-5 1-16,-7-8 5 16,4 0 0-16,5 0-1 15,14-28-15-15,7-9-9 16,12-9-6-16,8-6-5 15,9-6 0-15,0-4 5 16,13-12-20-16,23 6-24 16,6 2 0-16,3 0-40 15,-4 3-22-15,0 7-27 16,-4-5-79-16</inkml:trace>
          <inkml:trace contextRef="#ctx0" brushRef="#br0" timeOffset="-84168.5919">2704-116 185 0,'0'0'139'16,"0"0"-5"-16,0 0-37 16,0 0-25-16,0 0-21 15,0 0-26-15,-15-28-24 16,15 32-1-16,0 34-7 16,0 21 7-16,0 7 29 15,9 13 3-15,1 4-12 16,2 1 0-16,13-3-13 15,-12-10 2-15,-3-10-5 16,1-13 3-16,-6-13-7 16,1-22-1-16,-1-7 1 15,0-6 1-15,3 0 3 0,1 0-4 16,-3-15 5-16,6-24 3 16,-4-13-6-16,8-5 1 15,-3 10-2-15,5 10-1 16,-4 11-4-16,-1 17-2 15,2 5-8-15,2 4-4 16,2 0 12-16,9 0 2 16,3 0 3-16,1 13 0 15,8 9 2-15,2-2 1 16,0-6 1-16,3-1-3 16,0-13 0-16,-9 0-7 15,-3 0 6-15,-7 0 1 0,6-10 11 16,-13-17-9-16,-6-5 9 15,2 0-8-15,-11 4-1 16,-4-6-1-16,0 15 3 16,0 2-4-16,-4 3-4 15,-20 10 4-15,10 4 5 16,-3 0-3-16,-7 0-1 16,5 7 0-16,2 27-1 15,4 2 4-15,3 7-11 16,10 7 7-16,0-9 0 0,0 1 0 15,23-3 0 1,3-8-7-16,16-11-1 0,-5-11 4 16,9-9-3-16,9 0-32 15,3-2 16-15,-3-33-27 16,0-9-20-16,-18-5-22 16,-6 10 39-16,-13-2-22 15,-18 5 44-15,0 7 31 16,0 6 2-16,-9 10 31 15,-8-1 29-15,-2 14-20 16,6 0 18-16,7 0-18 16,2 0-24-16,-1 0-9 15,1 8 3-15,0 21-1 16,4 4-11-16,0 3 3 16,0-3 3-16,0 3-6 0,17-3-6 15,6 0 6-15,5-9-1 16,2 3 1-16,-1-7 8 15,-3 1-7-15,-2-3 0 16,-6 2-1-16,-4-7 2 16,-10-3-4-16,-4-6 2 15,0 5-8-15,0-5 8 16,0 6 1-16,-4 4 21 16,-33-4 1-16,11-5-10 15,-7 3-7-15,11-8 7 16,-1 0-9-16,10 0-8 15,-2-8 2-15,11-31-75 0,4-8-73 16,0-12-78-16</inkml:trace>
          <inkml:trace contextRef="#ctx0" brushRef="#br0" timeOffset="-83746.719">3877 240 421 0,'0'0'73'0,"0"0"25"16,0 0-54-16,0 0-29 0,0 0-4 16,192-184-7-16,-133 160-4 15,-3 5-21-15,-6 11-102 16,5-3-195-16</inkml:trace>
          <inkml:trace contextRef="#ctx0" brushRef="#br0" timeOffset="-83913.273">3966-75 292 0,'0'0'163'15,"0"0"-37"-15,0 0-44 16,0 0-48-16,0 0-34 16,0 0-3-16,0 41-2 15,0 2 5-15,0 12 18 16,9 3 8-16,4 5-4 16,-3 3-12-16,1-7 5 15,5 1-14-15,-7 1 5 0,4-10-6 16,-7-10 0-16,6-10-3 15,-4-11-44-15,1-10-66 16,-9-6-36-16,0-4-182 16</inkml:trace>
        </inkml:traceGroup>
        <inkml:traceGroup>
          <inkml:annotationXML>
            <emma:emma xmlns:emma="http://www.w3.org/2003/04/emma" version="1.0">
              <emma:interpretation id="{A60963CC-11FB-4FFE-BBDF-F8DBEFE4E885}" emma:medium="tactile" emma:mode="ink">
                <msink:context xmlns:msink="http://schemas.microsoft.com/ink/2010/main" type="inkWord" rotatedBoundingBox="13518,14837 16340,14576 16466,15940 13644,16201">
                  <msink:destinationLink direction="with" ref="{DCAC2BEC-C7DD-4567-B867-414DCF8BCECB}"/>
                  <msink:destinationLink direction="with" ref="{0B79D837-D507-4595-B172-3E2C1C4167E1}"/>
                  <msink:destinationLink direction="with" ref="{30BFCB09-895D-4442-A47E-4B1EB61917EB}"/>
                  <msink:destinationLink direction="with" ref="{F5E0A5E7-9DA8-4509-8D4B-0EC5C30468ED}"/>
                  <msink:destinationLink direction="with" ref="{F57FB8B5-2B22-4C90-B9CB-1EDE384DF3FE}"/>
                </msink:context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82286.6238">5445 814 142 0,'0'0'82'0,"0"0"14"16,0 0-22-16,0 0-7 15,0 0 6-15,0 0-5 16,60-54-4-16,-37-3-36 15,-8 2 3-15,2-9-20 0,6 3-3 16,-10 6-3-16,2 14 7 16,-8 8-9-16,2 9-2 15,-1 15-1-15,-2 5-5 16,9 4 0-16,-1 0 3 16,8 0-4-16,6 4-1 15,-1 20 1-15,9 7-1 16,-12 8-1-16,12 5 8 15,-4-6 8-15,0-1-6 16,-6-4 1-16,-3-9-6 16,5-7 0-16,-15-3-35 15,6-10-23-15,4-4-10 16,-2 0-27-16,-2-7 16 16,0-27-50-16,-1 2 42 15,-13-7-28-15,-5 4 99 0,0 2 19 16,0 5 57-16,0 10 37 15,0 9-23-15,0 9 36 16,0 0-11-16,0 0-43 16,-4 0-26-16,3 0-13 15,1 0-12-15,-5 27 8 16,5 10 15-16,0-2-9 16,0 0-3-16,0-3-4 15,0-9-7-15,6 1-2 16,11-6 0-16,-1-12 0 15,-4-2-21-15,5-4-39 16,1 0-19-16,1-4-28 0,-5-29-210 16</inkml:trace>
          <inkml:trace contextRef="#ctx0" brushRef="#br0" timeOffset="-83215.1401">5241 231 408 0,'0'0'101'16,"0"0"33"-16,0 0-38 15,0 0-47-15,0 0-41 16,0 0-8-16,-13 38-7 15,11 22 7-15,2 14 7 16,-4 5-3-16,4 4 5 16,0 0-2-16,0-8-4 15,0-15-1-15,0-8-2 16,0-16 0-16,0-12-10 16,-4-9-28-16,-5-4-47 15,-14-11-27-15,0 0-49 0</inkml:trace>
          <inkml:trace contextRef="#ctx0" brushRef="#br0" timeOffset="-81959.4967">6005 185 173 0,'0'0'70'16,"0"0"-55"-16,0 0 9 15,0 0 5-15,0 0-10 16,0 0-10-16,34 27-2 16,-21-27 5-16,6 0 21 0,8 0 17 15,-14-8-3-15,2-11-15 16,-7 1-3-16,-5-3-18 15,-3 4 4-15,0 7-1 16,0-3-9-16,-7 9 0 16,-7 4-2-16,-4 0-2 15,-1 0-2-15,0 0-4 16,6 9-13-16,5 19-21 16,8 3-7-16,0 7-12 15,0 5-55-15,0-12-55 16</inkml:trace>
          <inkml:trace contextRef="#ctx0" brushRef="#br0" timeOffset="-81244.4095">6406 346 166 0,'0'0'215'0,"0"0"-108"16,0 0-40-16,0 0-27 15,0 0-33-15,0 0 14 16,-21 70-5-16,13-38 1 16,8 2 2-16,-2-7-8 15,2-3-3-15,0-3-5 16,0-1 3-16,0-6-6 16,15-5-1-16,7 1 0 15,5-10-5-15,1 0 6 0,4 0 5 16,-11 0 2-16,-2 0-3 15,-4-10 2-15,-7-18 3 16,-8 6-8-16,0 1 6 16,0-3-4-16,0 4-3 15,-27 0-5-15,4 2 0 16,1 1 5-16,3 2 5 16,9 6-1-16,10 0 0 15,0 0-4-15,0-2-10 16,0-10-13-16,0 1 1 0,10-15 3 15,23-3-11 1,-2-5 18-16,-4 3 12 0,1-4 0 16,0 3 1-16,-20 5-1 15,1 3 0-15,-9 10 0 16,0 0 3-16,0 9-3 16,-13 8-6-16,-12 6 6 15,3 0 1-15,-7 0 13 16,3 24-14-16,9 13-5 15,4-8 4-15,9-1 0 16,4-1-2-16,0 4 3 16,4-1-2-16,22-3 2 15,0 0-8-15,12 1 8 16,-8-4 0-16,-4 3 4 16,8-8-2-16,1 9-2 0,-1-6 0 15,3-2 2-15,-4 3 4 16,-1 3-6-16,4-5 1 15,-13-4-1-15,6-3 3 16,-4-5-3-16,-12-9-25 16,6 0-46-16,8 0 7 15,-5 0 9-15,4-27 7 16,-1-7-126-16,-6-2 15 16</inkml:trace>
          <inkml:trace contextRef="#ctx0" brushRef="#br0" timeOffset="-80696.8726">7121 251 143 0,'-190'-167'176'16,"190"167"-133"-16,0 0-13 15,0 14-5-15,0-1-2 16,0-5-11-16,19-1-9 16,-2-7-3-16,2 0 0 15,8 0 10-15,-5 0 0 16,1-4 9-16,1-20 9 0,-10-9-4 15,-5 8-8 1,-9-10-13-16,0 7 4 0,0 8 3 16,-10-2 3-16,-12 5-1 15,-6 11 1-15,5 6-6 16,10 0-4-16,-6 0-3 16,9 6-7-16,6 22-12 15,4 3-25-15,0 1-21 16,0 0-55-16,0-8-61 15</inkml:trace>
          <inkml:trace contextRef="#ctx0" brushRef="#br0" timeOffset="-81041.9501">7121 251 141 0,'0'0'98'0,"0"0"20"16,0 0-12-16,0 0-57 0,0 0-17 16,0 0-18-16,-7-11-11 15,7 22 6-15,0 20 10 16,0-2 5-16,0 3-13 16,0-8-7-16,0 3 7 15,11-5-6-15,-5-4-5 16,13-4 0-16,-9-7-12 15,-1 0-20-15,2-7-34 16,-6 0-38-16,-1 0-82 16</inkml:trace>
          <inkml:trace contextRef="#ctx0" brushRef="#br0" timeOffset="-79676.6002">7350 198 200 0,'0'0'93'16,"0"0"-15"-16,0 0-54 15,0 0-6-15,0 0-3 16,0 0 2-16,119-72-13 16,-89 68 2-16,-1 1-3 15,-7 3 4-15,1 0-2 0,1 0-3 16,-7 0 2-16,0 20-1 15,4 4-3-15,-13-2 2 16,3 5 4-16,-7-3 2 16,5 0 2-16,-2-5-1 15,6-6-2-15,-7-7-2 16,8 1-5-16,-4-7 2 16,6 0-2-16,-1 0 4 15,12 0 6-15,-3-23-4 16,-4-8 2-16,5-3-5 0,-11 2-2 15,-5 0 2 1,2 1 0-16,-11 7-1 0,5-3 6 16,-5 10 17-16,0 10 11 15,0 1 1-15,0 6-10 16,0 0-10-16,0 0-11 16,0 0-6-16,0 10-6 15,0 19 6-15,-9 17 8 16,9 5-8-16,0 3 4 15,0 2-1-15,0 10-3 16,0 8 1-16,25 1 2 16,2 7-2-16,-5-4 1 15,3-3 4-15,-17-1-3 16,0-5-3-16,-8-15 1 16,0-6-3-16,0-15 3 0,0-2-1 15,-18-11 1-15,-15-3 26 16,-6-3-8-16,-12-1-2 15,2-13 6-15,-2 0 2 16,2 0 2-16,2-17-8 16,-2-17-5-16,17-20-8 15,-1 3-6-15,15-8 0 16,9 3 0-16,9 0 0 16,0 3 0-16,5-1-1 15,27 3 0-15,13 4-6 16,1 2-23-16,8 3-14 15,1 0-29-15,0 9-45 0,-6-3-87 16</inkml:trace>
          <inkml:trace contextRef="#ctx0" brushRef="#br0" timeOffset="-80382.7131">7346-217 353 0,'0'0'121'0,"0"0"-51"16,0 0-37-16,0 0-33 15,0 0 3-15,0 0 16 16,4 77 24-16,2-25-13 16,7-1 8-16,-6 4-15 15,2 5-6-15,2 1-5 16,-2-2-7-16,-5-6 4 15,2-6-9-15,-6-2 1 0,5-8-1 16,-1-9-5 0,-4-5-45-16,0-10-37 0,0-13-28 15,0 0-65-15,0 0-153 16</inkml:trace>
        </inkml:traceGroup>
        <inkml:traceGroup>
          <inkml:annotationXML>
            <emma:emma xmlns:emma="http://www.w3.org/2003/04/emma" version="1.0">
              <emma:interpretation id="{5DF82479-39C9-4A38-BAE3-197FE14ECC55}" emma:medium="tactile" emma:mode="ink">
                <msink:context xmlns:msink="http://schemas.microsoft.com/ink/2010/main" type="inkWord" rotatedBoundingBox="16978,14908 17014,14905 17016,14932 16980,14936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79480.1255">8573 88 555 0,'0'0'140'16,"0"0"-8"-16,0 0-86 16,0 0-8-16,0 0-28 15,0 0-10-15,0-28 0 16,0 28-5-16,0 0-56 16,0 0-69-16,-35 11-238 15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3:56.76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22D99CB-51D4-4A01-AAC5-0C9503B2612E}" emma:medium="tactile" emma:mode="ink">
          <msink:context xmlns:msink="http://schemas.microsoft.com/ink/2010/main" type="inkDrawing" rotatedBoundingBox="14430,7614 16290,7699 16286,7778 14426,7692" semanticType="callout" shapeName="Other">
            <msink:sourceLink direction="with" ref="{1EF48821-9865-491A-93F8-CB35B98983BD}"/>
            <msink:sourceLink direction="with" ref="{3F4972DB-460F-4F33-AD56-0073660E4073}"/>
          </msink:context>
        </emma:interpretation>
      </emma:emma>
    </inkml:annotationXML>
    <inkml:trace contextRef="#ctx0" brushRef="#br0">136 17 270 0,'0'0'17'0,"0"0"40"15,0 0 7-15,0 0 2 16,0 0-14-16,0 0-16 15,-91-4 1-15,79 1-2 16,5 1 2-16,3 2-6 16,-5-4 1-16,7 4 2 15,-2 0-10-15,-5 0-2 16,5 0-7-16,4 0 2 16,0 0-8-16,0 0-5 15,0 0 6-15,0 0-8 0,0 0-2 16,0 0-1-16,0 0 1 15,0 0-4-15,4 0 3 16,31 0 1-16,4 0 0 16,11 0 0-16,0 0 9 15,0 0 3-15,5 0-7 16,0 0-5-16,4 0 6 16,5 0-3-16,-6 0-1 15,2 4-2-15,-5-2-1 16,-1 5 1-16,1-1 1 15,4-3 0-15,1 1 1 16,-1-4-2-16,-4 2 0 0,3-2 0 16,-3 4 0-1,-2-4 0-15,-7 0 0 0,2 4 1 16,-8-4-4-16,1 3 5 16,0 1-2-16,-7 0 0 15,1-1 4-15,0-3-3 16,-2 4 0-16,-6-4-1 15,4 0 0-15,-3 2 0 16,4-2 0-16,-9 0 0 16,5 4 0-16,-9-4 0 15,-3 6 0-15,1-6 1 16,-1 4-1-16,-6-4 0 16,-1 0 0-16,2 0 0 0,-2 0 0 15,-3 5 1 1,-2-5-1-16,5 0 0 0,-3 0 0 15,2 4 2-15,-2-4 2 16,1 0-1-16,2 0 1 16,-7 0-4-16,6 0 3 15,-3 0 1-15,-1 0-2 16,-1 0-1-16,1 0 0 16,-4 0-1-16,8 0 0 15,-8 0 1-15,0 0-1 16,0 0 0-16,0 0 2 15,0 0-2-15,0 0 1 16,0 0 1-16,0 0 0 16,0 0 2-16,0 0-2 0,0 4 0 15,0 0 1-15,0-4-3 16,-12 0-13-16,-26 0-44 16,-17 7-8-16,-17 6-69 15,-2-2-50-15,-18-4-222 16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7:34.4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CDB5FA-2790-4D4F-8D99-E72403654A26}" emma:medium="tactile" emma:mode="ink">
          <msink:context xmlns:msink="http://schemas.microsoft.com/ink/2010/main" type="inkDrawing" rotatedBoundingBox="12126,13283 15578,12983 15704,14426 12251,14727" semanticType="enclosure" shapeName="Other">
            <msink:destinationLink direction="with" ref="{B1570274-D736-40AF-879C-358490247AC4}"/>
            <msink:destinationLink direction="to" ref="{BE7556F3-EAE9-44A1-997B-230BA6FC534B}"/>
            <msink:destinationLink direction="from" ref="{BE7556F3-EAE9-44A1-997B-230BA6FC534B}"/>
          </msink:context>
        </emma:interpretation>
      </emma:emma>
    </inkml:annotationXML>
    <inkml:trace contextRef="#ctx0" brushRef="#br0">1723 193 134 0,'0'0'89'0,"0"0"-24"16,0 0-9-16,0 0 1 16,0 0-10-16,0 0-26 15,0 0-1-15,0 0 22 0,-119-126-1 16,109 116-24-16,-1-2 5 16,-3 7-12-16,4-10 15 15,-6 11 3-15,0-5-10 16,3 3-6-16,-1 6 1 15,1-4-4-15,-10 4-5 16,4 0 2-16,1 0-2 16,-5 0-4-16,1 0 0 15,-5 0 0-15,-14 4 2 16,-5 15 0-16,-14 9 0 16,1-5-1-16,14-5 0 15,0-1-1-15,10-4 1 16,-13 5-1-16,2 9 0 15,-9-4 0-15,4-9 1 16,3 9-1-16,-3-8 0 0,6-2 2 16,9 5-1-1,-2-9 1-15,12 1 3 0,6-2-5 16,16-6 0-16,-1-2 0 16,2 4-10-16,-1-1 10 15,0 8 3-15,-7 2-1 16,-2 2-4-16,-3-2 3 15,0 1-3-15,2 10 2 16,1 0-2-16,-10 11 1 16,0 0 2-16,-4-4 1 15,-6 2-2-15,11-7-2 16,-11 3 1-16,7 4 1 0,-8-6 3 16,0 1-1-16,2 0-2 15,9-9 3-15,-5-2-3 16,9 2 0-16,3-8 0 15,-3-2 1-15,3 4 9 16,3 0-10-16,6-4-7 16,3-2 7-16,-1 0-1 15,5 3-2-15,-1 1 3 16,1 6 0-16,-4 1 3 16,-1 1-3-16,1 4 0 15,4-5-2-15,0 6 4 16,0 5-2-16,0-4 0 15,0-2 3-15,0 1-3 0,0 0 0 16,0-2-3-16,0 2 4 16,0 0-2-16,0-6-1 15,13-1 1-15,9 3 0 16,11 4 0-16,3 2 1 16,18 2 0-16,1-4 2 15,6-1-2-15,10-5-5 16,3 2 5-16,1-7 0 15,1 1 9-15,-4 0-18 16,-3-3 15-16,-6-4-6 16,6-1 4-16,-6-6-4 15,-7 0 0-15,-4 0-1 16,-1 0 1-16,1 0 0 16,1 0 4-16,7-10-4 0,-5-4 10 15,9 0-10-15,4 0 0 16,5-3 1-16,-5-2 0 15,1 0-2-15,11-1 0 16,-6-3-1-16,17 4 4 16,-1-5 0-16,12 3-2 15,-3-6 7-15,-7 8-7 16,-10 4-1-16,-6 1 1 16,-2-8-2-16,-2 4-3 15,2-2 5-15,-6 3 1 16,-6-3-1-16,-2-4 1 15,-5 2-1-15,0-1 1 16,-3 0 1-16,2 5-2 0,-15-1 3 16,0 0-6-16,0 4 8 15,-3-6-10-15,-2 7 10 16,-17 1-5-16,1-2 1 16,-4 2-1-16,5-3 2 15,-6-2 4-15,6 1-4 16,1-7-2-16,-4 0-2 15,3-5 2-15,-7 1 5 16,1 8-3-16,-9-1 1 16,-4-1 11-16,0-6-5 15,0 0-4-15,0 1-3 16,0 3-4-16,0-2 4 0,0-2-2 16,0 4 3-16,0-3-2 15,-17-7 4-15,-4 7-5 16,0 0 2-16,-4-3 0 15,-3 2-2-15,-18 2 0 16,-1 1 3-16,-12 3 2 16,-5-2-5-16,-7 2 1 15,-3 6-4-15,-11-1 9 16,-11 6-12-16,-13 4 6 16,-10 1 0-16,9 6 3 15,0 0-3-15,15 0-3 16,10 0 3-16,1 0 0 15,7 13-4-15,1 8 2 16,2 2 2-16,-3 14 0 16,3-6-2-16,-4 7 2 0,-2 7 0 15,-2 3 0-15,-7 3-1 16,5-9 0-16,23-5-3 16,16-11 2-16,26-10-19 15,11-7-15-15,0 9-37 16,8-1 7-16,0 7-38 15,0-5-60-15,25-14-37 16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7:16.1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7CFF7AB-00B1-4DD6-952D-9A892996FEBD}" emma:medium="tactile" emma:mode="ink">
          <msink:context xmlns:msink="http://schemas.microsoft.com/ink/2010/main" type="inkDrawing" rotatedBoundingBox="13042,15076 13844,14812 13999,15282 13197,15546" semanticType="enclosure" shapeName="Other"/>
        </emma:interpretation>
      </emma:emma>
    </inkml:annotationXML>
    <inkml:trace contextRef="#ctx0" brushRef="#br0">4658 403 374 0,'0'0'65'15,"0"0"17"-15,0 0-36 16,0 0-3-16,178-199-10 0,-107 148-2 15,8 13-12 1,3 1-1-16,-5 15-6 0,-4 17-10 16,-9 5-2-16,-9 0-4 15,-5 5 0-15,-10 23-9 16,-11 14 6-16,-16-1 6 16,-13 4 2-16,0 3 3 15,0-3 3-15,-32 3-5 16,-4-3 0-16,-7-7 12 15,9-10 8-15,2-1-13 16,4-12-5-16,5-6-4 16,8-5 0-16,7 0-3 15,3-1-43-15,-3 1-35 16,8 7-57-16,0 2-101 16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8:30.2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5E0A5E7-9DA8-4509-8D4B-0EC5C30468ED}" emma:medium="tactile" emma:mode="ink">
          <msink:context xmlns:msink="http://schemas.microsoft.com/ink/2010/main" type="inkDrawing" rotatedBoundingBox="7377,16437 15376,16457 15375,16756 7376,16737" semanticType="underline" shapeName="Other">
            <msink:sourceLink direction="with" ref="{CF3094A7-B5F7-4A82-A222-2FAEFC3CA0A2}"/>
            <msink:sourceLink direction="with" ref="{A60963CC-11FB-4FFE-BBDF-F8DBEFE4E885}"/>
            <msink:sourceLink direction="with" ref="{71A3827E-96FE-4BD2-98B3-6E9944195104}"/>
          </msink:context>
        </emma:interpretation>
      </emma:emma>
    </inkml:annotationXML>
    <inkml:trace contextRef="#ctx0" brushRef="#br0">0 99 157 0,'114'51'60'0,"-114"-51"-53"0,0 0-3 0,0 0 15 0,0 0 16 16,0 0-19-16,0 0-8 15,0 0-7-15,0 0-1 16,0 0 0-16,0 0-1 15,0 0 1-15,0 0 0 16,4 12 0-16,5-1-1 16,10-2 3-16,4 10 3 15,-1-6-2-15,4 1 2 16,16-5-1-16,0 5 12 0,3 0-6 16,10-4-10-16,3-2 12 15,2-4 0-15,4-2-1 16,-1 1 13-16,6-3-14 15,3 0-7-15,11 0 8 16,4 0 5-16,16 0-15 16,7 0 5-16,5-13 0 15,12-1 1-15,-8-9-2 16,9-2 3-16,0-2-2 16,-20 0 2-16,11 4-6 15,-10-1 1-15,-13 0 1 16,4 7 0-16,-15-1-2 15,1 8-2-15,-2-3 4 16,-3 3-4-16,-8 2 1 0,-3 2 1 16,-4 2-1-16,-6 4-1 15,-1-4 2-15,-12 4 4 16,2-2-5-16,5 2-1 16,1 0 0-16,1 0 0 15,7 0-3-15,2 0 3 16,2 0 2-16,2 0-2 15,7 0 0-15,-7 0 7 16,2 0-7-16,9 6 0 16,3 2-3-16,-2-1 7 15,11 0-3-15,-7-1-1 16,-2 7 2-16,4-4-2 0,-6-4 0 16,-4 3 3-1,1-6-9-15,4 6 12 0,5-4-12 16,-11-2 10-16,-2 1-4 15,-7 1 0-15,-3 3 1 16,-3-7 0-16,-6 0 0 16,3 0-1-16,-7 4 3 15,-11-4 0-15,5 4-2 16,-7-4 1-16,-6 9-2 16,9-9 2-16,-7 0-2 15,8 6 0-15,-2-6 2 16,3 0 5-16,6 0-7 15,2 0-3-15,-1 0 3 16,0 0 2-16,5 0 2 16,1 0-3-16,-3 0 3 0,-2 0-8 15,-2 0 11-15,-4 0-11 16,-3 0 5-16,-2 0-1 16,-7 0 0-16,-7 0 4 15,-1 0-2-15,-4 0-2 16,-6 0 0-16,2 0 0 15,2 0 0-15,-10 0 0 16,5 0 0-16,2 0-2 16,5 0 2-16,-4 5 0 15,5-1 3-15,7 0-5 16,-3-3 3-16,7-1-1 16,-7 0 0-16,12 4 0 0,-6-4 0 15,4 5 1 1,-1-1-1-16,7-3 0 0,13 3 0 15,13 0 0-15,5 1 0 16,13-1 0-16,-4 5 0 16,1-3-2-16,0-2 2 15,-2 0 5-15,-6 7-3 16,-9-8-2-16,-11-3 0 16,-2 6-1-16,-11-2 5 15,-7-1-4-15,-1-3 0 16,-8 0-5-16,-2 0 5 15,-5 0 1-15,1 0-1 16,-5 0 6-16,4 0-5 0,-6 0-1 16,1 0 2-16,-1 0-2 15,2 0 0-15,-2 0 0 16,-9 0 2-16,7 0-2 16,6 0 1-16,-5 0-1 15,-1 0 0-15,2 0 0 16,-7 0 3-16,-2 0-3 15,5 0-1-15,-2 0 1 16,2 0 0-16,-5 0 1 16,-2 0-1-16,-2 0 0 15,4 0 0-15,-4 0 1 16,0 0-1-16,0 0 2 0,0 0-5 16,0 0 0-1,0 0 3-15,0 0-1 0,0 0-3 16,-4 0 2-16,-41 0-42 15,-42 0-95-15,-22 0-36 16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8:32.1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57FB8B5-2B22-4C90-B9CB-1EDE384DF3FE}" emma:medium="tactile" emma:mode="ink">
          <msink:context xmlns:msink="http://schemas.microsoft.com/ink/2010/main" type="inkDrawing" rotatedBoundingBox="9253,16702 15320,16580 15324,16760 9256,16882" semanticType="underline" shapeName="Other">
            <msink:sourceLink direction="with" ref="{CF3094A7-B5F7-4A82-A222-2FAEFC3CA0A2}"/>
            <msink:sourceLink direction="with" ref="{A60963CC-11FB-4FFE-BBDF-F8DBEFE4E885}"/>
          </msink:context>
        </emma:interpretation>
      </emma:emma>
    </inkml:annotationXML>
    <inkml:trace contextRef="#ctx0" brushRef="#br0">151 244 139 0,'0'0'28'0,"0"0"-8"16,0 0-6-16,0 0 15 16,0 0 4-16,0 0 8 15,-107-89-37-15,97 72 22 16,-3 3 2-16,3 5-13 15,5 2-7-15,-3 0 4 16,8 5 23-16,0 2-12 0,0 0-12 16,0 0-10-16,0 0-1 15,0 0-5-15,0 0 1 16,0 2 4-16,31 12 0 16,6 3 0-16,9 6-2 15,9 0-2-15,-1-9 4 16,24-4 1-16,3-4 4 15,9-6-2-15,12 0 15 16,7 0-11-16,14-16 9 16,3-15-12-16,8 2 4 15,-8 5-4-15,-6-4 2 16,4 11-3-16,-7 3 1 16,2 5-1-16,0 5-1 0,-7-3-2 15,-1 7 0-15,-2-3 6 16,-10 3-6-16,2 0 0 15,-5 0-2-15,4 0 2 16,-4 0 0-16,4 0 4 16,-4 0-7-16,-1 0 3 15,-5 0 0-15,7 0 1 16,-9 0 2-16,1 0-1 16,-2 0 3-16,-8 0-1 15,1 0 1-15,-2 0-5 16,5-4 4-16,-11 4-4 15,-4 0 1-15,0 0 1 16,-4 0-2-16,2 0 5 0,-3 0-5 16,0 0 0-16,-4 0 0 15,-4 0 1-15,5 0 0 16,-2 0 5-16,-3 0-5 16,4 0-1-16,-1 0 0 15,-2 0-2-15,-1 0 2 16,0 0 1-16,-7 0-1 15,11 0 0-15,2 0 2 16,3 0 0-16,7 0-1 16,-1 0-1-16,4 0 2 15,-6 0 4-15,-9 0-6 16,5 0 0-16,-2 0-5 16,-6 0 9-16,-1 0-5 0,-13 0 2 15,-3 0 1 1,-3 0-2-16,-8 0 1 0,-4 0-1 15,-2 0 0-15,-2 0 1 16,-4 0 1-16,2 0-2 16,-4 0 0-16,2 0 0 15,5 0 1-15,-3 0 0 16,3 0-2-16,-5 0-3 16,3 0 4-16,-4 0 1 15,-4 0 6-15,-3 0-7 16,7 0-2-16,-11 0 2 15,2 0 2-15,1 0-2 16,2 0 0-16,-8 0-3 0,4 0 9 16,-1 0-5-1,-4 0-1-15,4 0 2 0,-4 0 1 16,0 0-3-16,0 0 0 16,5 0 8-16,-5 0-6 15,3 0-1-15,4 0-1 16,-3 0 0-16,5 0 3 15,-5 0-3-15,5 0 0 16,1 0 3-16,-5 0-2 16,2 0-2-16,-3 0 2 15,1 0-1-15,-1 0 0 16,-4 0 1-16,7 0-2 0,-7 0 2 16,0 0 2-1,0 0-3-15,0 0 1 0,0 0 4 16,0 0-5-16,0 0 2 15,0 0-1-15,0 0 0 16,0 0 0-16,0 0-1 16,0 0 3-16,0 0-1 15,0 0 10-15,0 0-8 16,0 0 11-16,0 0-9 16,0 0 5-16,0 0 11 15,4 0-17-15,-4 0 11 16,0 0-6-16,0 0-6 15,0 0 4-15,0 0 4 0,0 0-11 16,0 0 2 0,0 0 1-16,0 0-4 0,0 0 0 15,0 0 1-15,0 0-1 16,0 0 0-16,0 0-2 16,0 0 0-16,0 0 2 15,0 0-1-15,0 0 1 16,0 0 0-16,0 0 1 15,0 0-1-15,0 0-2 16,0 0 2-16,0 0-1 16,0 0 3-16,0 0-4 15,0 0 0-15,0 0 2 16,0 0 3-16,0 0-3 16,0 0-2-16,-4 0 2 0,4 0 0 15,0 0 0 1,0 0 0-16,0 4 0 0,0-4 0 15,0 0-2-15,0 0 6 16,-7 0-5-16,7 0 3 16,0 0-3-16,0 0 1 15,0 0-1-15,0 0-1 16,0 0 1-16,0 0-33 16,0 0 9-16,0 0-6 15,0 0-33-15,0 0-26 16,0-10-108-16,0-4-115 15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8:36.2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C8710B-B998-46B5-AA12-29333B3E353D}" emma:medium="tactile" emma:mode="ink">
          <msink:context xmlns:msink="http://schemas.microsoft.com/ink/2010/main" type="inkDrawing" rotatedBoundingBox="3345,16684 5171,16656 5173,16783 3347,16811" semanticType="underline" shapeName="Other">
            <msink:sourceLink direction="with" ref="{940A8FFE-E8E6-42CB-996D-4E2AB03CD43B}"/>
            <msink:destinationLink direction="from" ref="{1E812E3B-A5DB-46E9-AA75-3A54B5F8917E}"/>
          </msink:context>
        </emma:interpretation>
      </emma:emma>
    </inkml:annotationXML>
    <inkml:trace contextRef="#ctx0" brushRef="#br0">174 145 106 0,'0'0'56'0,"0"0"7"15,0 0-36-15,0 0 30 16,0 0-35-16,0 0 9 16,0 0 1-16,-162-111 3 15,157 108-12-15,1 3-1 16,4-3-10-16,0 3 3 16,-4 0-3-16,4 0 6 0,0 0-8 15,0 0-7-15,0 0 25 16,0 0-10-16,0 0-15 15,0 0 6-15,0 0-9 16,0 0-2-16,0 0-1 16,0 0-6-16,0 0 7 15,8 0-4-15,18 0 6 16,8 0 3-16,9 0-1 16,12 6-2-16,14-2 3 15,19 0-3-15,11-4 0 16,11 0 5-16,9 0-2 15,4 0-3-15,-7 0-1 16,3-8 1-16,-9 2 1 0,-4-2-1 16,-1 8 3-16,-1 0-3 15,-10 0 0-15,-9 0 1 16,-13 0-1-16,-17 0 2 16,-16 0-2-16,-14 0-5 15,-8 0 5-15,-12 0 0 16,-5 0 0-16,0 0 0 15,0 0 3-15,0 0-1 16,0 0 6-16,0 0-8 16,0 0 11-16,0 0 13 15,0 0-5-15,0 0-8 16,0 0 3-16,0 0-9 0,0 0-5 16,-18 0 0-16,-6-9-10 15,-11-2-29-15,-16 8-26 16,-26 3-26-16,-24 0-7 15,-31 23-43-15,-22 36 32 16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9:34.4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7A66F00-70C5-489F-BADD-504A9B4D3B68}" emma:medium="tactile" emma:mode="ink">
          <msink:context xmlns:msink="http://schemas.microsoft.com/ink/2010/main" type="inkDrawing" rotatedBoundingBox="10600,5023 13375,3546 13693,4144 10918,5621" semanticType="callout" shapeName="Other">
            <msink:sourceLink direction="with" ref="{66AA4329-0905-4868-8F3B-4E738D891A82}"/>
            <msink:sourceLink direction="with" ref="{D0E62143-8A41-4ED5-86C4-DD4D5301E0B5}"/>
          </msink:context>
        </emma:interpretation>
      </emma:emma>
    </inkml:annotationXML>
    <inkml:trace contextRef="#ctx0" brushRef="#br0">0 1223 239 0,'0'0'44'16,"0"0"-26"-16,0 0 4 15,0 0 49-15,0 0-10 0,0 0-28 16,0 0-9-16,0 0 0 16,0 0-8-16,0 0-7 15,0 0 7-15,0 0 0 16,0 0-7-16,0 0-2 15,0 1-6-15,0-1 0 16,0 5-1-16,0-1 0 16,0 0 0-16,0 10-4 15,0 4 3-15,9 3 1 16,23 13 0-16,-9-10 0 16,9 17 3-16,-1-13 1 15,-8 1-7-15,9-3 6 0,-11-2-2 16,4 1 8-16,-3-7-9 15,-3 2-6-15,4-6 6 16,-6-7 3-16,7 8-2 16,-7-6-1-16,15 1 0 15,-6-7 1-15,7 1 1 16,6-4 4-16,5 0-5 16,10 0-2-16,5 0-5 15,5-7 6-15,8-28 3 16,2-5 0-16,3-5-2 15,10-7-1-15,-5-8 7 16,3-6-13-16,4 1 13 0,2-4-5 16,-5 1-2-1,5 7 1-15,-14 0-1 16,0 5 2-16,-8 2 0 0,2-1 0 16,-11 6-1-16,-8 9-1 15,-16 6 0-15,-9 8 2 16,0 2-2-16,5-1-5 15,-2-1 5-15,4-2 9 16,-8 13 3-16,-1 0-4 16,-12 4-2-16,0 1-6 15,0 3 1-15,-7-2-2 16,8 7 6-16,-1-6-1 16,-9 4-4-16,10 0 4 15,-4-3-2-15,-2 5 3 16,11-6 2-16,-10 1-1 0,0 0-4 15,1-1 7-15,3 3-3 16,-6-5 0-16,5 7 3 16,-8 3-5-16,0-4 2 15,-4 0-5-15,5 2 3 16,-1-9-1-16,0 11 1 16,-2 0-4-16,-2-1 1 15,9-3 2-15,-5 0-3 16,8 0 1-16,-4-1 1 15,4-4 0-15,1 4 0 0,-3-4 3 16,6 2 2-16,-6-3-4 16,5 0-3-1,-2 1 3-15,-9 2-3 0,9-1 1 16,-3 2 5-16,-1-2-7 16,-2 0 2-16,5 3-1 15,-8-5 2-15,1 6 6 16,3-1-8-16,-2-3 0 15,3 1-1-15,-1 0 2 16,4 1 1-16,0-5-2 16,-4 3 0-16,3-4-2 15,2 2 2-15,-2 0 0 16,-5-4 2-16,13 9-2 16,-10-4 0-16,4-4 1 15,0 3-1-15,1-3 0 0,1 4-4 16,-2-3 4-16,4 5 0 15,-11-3-3-15,6 3 3 16,4 0 1-16,-8-6-1 16,5 3 0-16,-7 3 3 15,-2 5 0-15,1-2-3 16,-2 0-1-16,1 0-5 16,5 0 6-16,-9 0 1 15,7 2 0-15,-7 2 1 16,9-4-2-16,-9 4 0 15,0 0 3-15,0 0-3 16,0 0-8-16,0 0 8 16,0 0 2-16,0 0 4 15,0 0-10-15,0 0 5 16,0 0-2-16,0 0-1 0,0 0 2 16,0 0 1-16,0 0 0 15,0 0-2-15,0 0 0 16,0 0 1-16,0 0 2 15,0 0 2-15,0 0-3 16,0 0-1-16,0 0 0 16,0 0-6-16,0 0 8 15,0 0-4-15,0 0 4 16,0 0-4-16,0 0 2 16,0 0 0-16,0 0 1 0,0 0 3 15,0 0-4 1,0 0-5-16,0 0 4 0,0 0 1 15,0 0-1-15,0 0-38 16,0-3-81-16,-9-15-69 16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9:53.4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AA4329-0905-4868-8F3B-4E738D891A82}" emma:medium="tactile" emma:mode="ink">
          <msink:context xmlns:msink="http://schemas.microsoft.com/ink/2010/main" type="inkDrawing" rotatedBoundingBox="5192,6659 10344,5707 10591,7047 5440,7999" hotPoints="11581,6299 8719,7476 5624,7428 8486,6250" semanticType="enclosure" shapeName="Ellipse">
            <msink:destinationLink direction="with" ref="{77A66F00-70C5-489F-BADD-504A9B4D3B68}"/>
          </msink:context>
        </emma:interpretation>
      </emma:emma>
    </inkml:annotationXML>
    <inkml:trace contextRef="#ctx0" brushRef="#br0">4597 937 145 0,'0'0'29'0,"0"0"-23"16,0 0 33-16,0 0 13 16,0 0 23-16,0 0-18 15,0 0-5-15,0-133-11 16,-4 113-2-16,-12 1-5 16,1-3-8-16,-2-1 0 15,-11-1-3-15,5 1 3 16,-13-2 3-16,8-1 2 15,-10-2-17-15,-1-1-2 16,1-1-11-16,-11 2 19 16,-2 0-10-16,-2 0-6 15,-7 1 0-15,-8 7 10 0,0-3-7 16,-16 5-7 0,-6 5 0-16,-10 9 0 0,-18 4 0 15,-14 0-2-15,-11 0 2 16,-7 17 2-16,-8 11-2 15,-7 5-3-15,-12 3 3 16,-12 0 1-16,9 1-1 16,11-3 0-16,15 7-3 15,12-5-3-15,13 8 6 16,3-5 3-16,4 5-3 16,3 6-2-16,4-3 1 15,15 0 0-15,9-2-1 16,1-3-2-16,3-2 4 0,13 0 4 15,11-3 0-15,8-5 3 16,10-6-12-16,3-5 10 16,4-3 0-16,4 1-4 15,-4-2 0-15,3-2 3 16,3-6-1-16,5 5-3 16,-11-5 1-16,7 3-1 15,-2-2 1-15,3 0-1 16,-7 0 4-16,10 2-4 15,-1-1 1-15,5-1-1 16,14-6 0-16,-4 4-4 16,-1-3 4-16,9-1 0 15,-3-3 0-15,6 3 0 16,-6 0-1-16,3 1-1 0,1 2 2 16,-5-1-1-16,5 11 1 15,-5-4 0-15,-1 5-1 16,10-1-3-16,0 3 3 15,0 7-3-15,0-3-1 16,0 10 5-16,28 2-7 16,8 2 5-16,9-3 2 15,10-3-2-15,9-3-1 16,0-2 2-16,14-7 0 16,13 3 1-16,4-9 0 15,10-1 0-15,7-8-3 16,4-5 3-16,10 0 0 15,8 0 2-15,11-28-2 0,6-9 0 16,2-9 4-16,4 0-2 16,1 5 2-16,2-3-4 15,10 7 0-15,6 1-1 16,-12 1 2-16,0 5 1 16,-13 2-2-16,4 11-1 15,-5 0 1-15,-10 4 0 16,-2 4 0-16,-12 4-8 15,-7-4 8-15,-8 1 0 16,-7 3 1-16,-8 1-1 16,-2-1 2-16,-5-1-2 15,0 1-2-15,-7-7 1 16,2-2 0-16,-7-2 1 16,0-5 1-16,-9 1-1 0,0-2-2 15,-7 2 1-15,-7-3 1 16,-8-4 7-16,-7 3-7 15,-1-3 0-15,-15 3 0 16,5 3 0-16,-7-2 0 16,-6 3-5-16,-4-3 9 15,3 0-8-15,-7-4 8 16,1-5-4-16,-3-6 3 16,-1-3 0-16,1 4 0 15,-1-3 4-15,-4 1 5 16,0 2 7-16,0-1-15 15,0-4 1-15,-13 0 5 16,-7 1 1-16,-1-2 2 0,-2 3-5 16,-13-3 4-16,4 0-10 15,-15-5 7-15,2 6-9 16,0-1 7-16,-5-1-5 16,-10 6 4-16,1-1-4 15,-5 11 2-15,-4-2-4 16,0 9 0-16,4 4 0 15,4 8 1-15,-4 9 6 16,-4-2-7-16,0 2 1 16,4 0-7-16,-4 15 11 15,4 9-10-15,1 4 7 16,12-2-2-16,-4 14 0 16,7-1 1-16,1 1-2 15,5-1 2-15,12-15-2 0,7 0-6 16,12-10 0-16,4-2-43 15,7 13 17-15,0 20-25 16,0 11 2-16,32 23-43 16,13 4-31-16,0-9-102 15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9:48.4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3CA419-8DB4-4ABF-88E2-8995C694E9B7}" emma:medium="tactile" emma:mode="ink">
          <msink:context xmlns:msink="http://schemas.microsoft.com/ink/2010/main" type="writingRegion" rotatedBoundingBox="10406,8966 13819,4475 17791,7495 14377,11985">
            <msink:destinationLink direction="with" ref="{F4D42D96-A45C-4FAB-A5D2-CCC54C10C2B9}"/>
          </msink:context>
        </emma:interpretation>
      </emma:emma>
    </inkml:annotationXML>
    <inkml:traceGroup>
      <inkml:annotationXML>
        <emma:emma xmlns:emma="http://www.w3.org/2003/04/emma" version="1.0">
          <emma:interpretation id="{20C18A38-B02E-46C9-A617-5FCCDCF1AD47}" emma:medium="tactile" emma:mode="ink">
            <msink:context xmlns:msink="http://schemas.microsoft.com/ink/2010/main" type="paragraph" rotatedBoundingBox="10782,8471 13819,4475 15817,5994 12780,9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190ED3-5401-469A-9CE4-BC4AD7CD907E}" emma:medium="tactile" emma:mode="ink">
              <msink:context xmlns:msink="http://schemas.microsoft.com/ink/2010/main" type="line" rotatedBoundingBox="10782,8471 13819,4475 15817,5994 12780,9990"/>
            </emma:interpretation>
          </emma:emma>
        </inkml:annotationXML>
        <inkml:traceGroup>
          <inkml:annotationXML>
            <emma:emma xmlns:emma="http://www.w3.org/2003/04/emma" version="1.0">
              <emma:interpretation id="{D0E62143-8A41-4ED5-86C4-DD4D5301E0B5}" emma:medium="tactile" emma:mode="ink">
                <msink:context xmlns:msink="http://schemas.microsoft.com/ink/2010/main" type="inkWord" rotatedBoundingBox="10782,8471 13819,4475 15817,5994 12780,9990">
                  <msink:destinationLink direction="with" ref="{77A66F00-70C5-489F-BADD-504A9B4D3B68}"/>
                </msink:context>
              </emma:interpretation>
            </emma:emma>
          </inkml:annotationXML>
          <inkml:trace contextRef="#ctx0" brushRef="#br0">78 1162 266 0,'0'0'20'0,"0"0"-12"16,0 0 3-16,0 0 15 0,0 0 30 16,0 0-1-1,0 0-27-15,-73-105 10 0,73 105-1 16,0 0-21-16,0 0 3 16,0 0-13-16,0 0 15 15,0 0-12-15,0 0 0 16,0 0-3-16,-2 0-1 15,2 0-5-15,0 0 1 16,0 0-2-16,0 0 1 16,0 3-2-16,0 11 0 15,2 9 1-15,32 5 1 16,5 9 0-16,7 1 1 0,5-1-8 16,-3 4 14-16,7 2-7 15,-4-4 3-15,4-5-3 16,0 2 0-16,-5-8 1 15,-1-4-1-15,-3-1 0 16,1-5 0-16,-7-6 0 16,7-8 0-16,6-4 0 15,7 0 2-15,8-31-2 16,6-23 4-16,12-21 2 16,9-11 6-16,4-21-10 15,11-9 17-15,9-5-12 16,4-2-5-16,1 2 2 15,8 4-4-15,-9 25 0 16,-6 8 0-16,-11 27 0 16,-6 12 0-16,-14 17 0 0,-12 6 1 15,-6 4-2-15,-18 4 2 16,-14 1-3-16,-9 5 8 16,-9-1-4-16,-12 6 5 15,2 0 1-15,-8 3 5 16,0 0-1-16,5 0 1 15,-5 0-9-15,0 0 13 16,0 0-16-16,0 0 7 16,0 0 2-16,0 0-8 15,0 0 4-15,0 0-4 0,0 0 2 16,0 0 1 0,0 0-5-16,0 0 6 0,0 0-3 15,0 0 1-15,0 0-1 16,0 0-3-16,0 0 5 15,0 0-4-15,0 0-1 16,0 0 1-16,0 0 0 16,0 0 0-16,0 0 1 15,0 0-2-15,0 0 5 16,0 0-3-16,0 0-2 16,0 0 1-16,0 0 2 15,0 0 3-15,0 0-4 16,0 0-2-16,0 0 2 0,0 0-4 15,0 0 5 1,0 0-6-16,0 0 6 0,0 0-3 16,0 0 0-16,0 0-1 15,0 0 1-15,0 0 5 16,0 0-5-16,0 0 0 16,0 0 0-16,0 0 0 15,0 0 3-15,0 0-3 16,0 0 1-16,0 0-2 15,0 0 1-15,0 0 0 16,0 0 1-16,0 0-1 16,0 0-5-16,0 0 5 15,0 0 4-15,0 0-3 16,0 0-1-16,0 0 1 0,0 0-6 16,0 0 7-1,0 0-2-15,0 0 0 0,0 0 1 16,0 0-2-16,0 0 1 15,0 0 0-15,0 0 5 16,0 0-4-16,0 0-1 16,0 0-3-16,0 0 3 15,0 0 1-15,0 0 1 16,0 0-2-16,0 0-2 16,0 0 1-16,0 0 1 15,0 0-1-15,0 0 1 16,0 0 1-16,0 0 0 15,0 0-2-15,0 0 5 16,0 0-7-16,0 0 6 16,0 0-3-16,0 0 0 0,0 0 2 15,0 0-2-15,0 0 2 16,0 0-1-16,0 0-1 16,0 0 6-16,0 0-4 15,0 0-2-15,0 0 1 16,0 0 4-16,0 0 0 15,0 0-2-15,0 0-3 16,0 0 3-16,0 0 0 16,0 0-3-16,0 0-2 15,0 0 2-15,0 0 3 0,0 0-3 16,0 0 0 0,0 0-1-16,0 0 1 0,0 0-2 15,0 0 2-15,0 0 2 16,0 0-2-16,0 0-7 15,0 0 7-15,0 0 4 16,0 0-4-16,0 0 0 16,0 0 0-16,0 0 2 15,0 0-1-15,0 0-1 16,0 0 0-16,0 0-1 16,0 0 1-16,0 0 0 15,0 0-1-15,0 0 1 16,0 0-5-16,0 0 5 15,0 0 0-15,0 0 1 16,0 0 2-16,0 0-3 0,0 0 2 16,0 0-4-16,0 0 4 15,0 0-4-15,0 0-2 16,0 0 4-16,0 0 0 16,0 0 4-16,0 0-3 15,0 0-1-15,0 0 0 16,0 0-3-16,0 0 6 15,0 0-3-15,0 0 1 16,0 0-2-16,0 0 3 16,0 0-5-16,0 0 6 15,0 0-4-15,0 0 1 16,0 0 0-16,0 0 0 0,0 0 0 16,0 0 0-16,0 0 0 15,0 0-2-15,0 0 2 16,0 0 2-16,0 0-2 15,0 0 0-15,0 0-2 16,0 0 2-16,0 0 0 16,0 0 0-16,0 0 0 15,0 0 0-15,0 0 0 16,0 0 0-16,0 0 0 16,0 0 2-16,0 0-2 15,0 0 0-15,0 0-1 16,0 0 1-16,0 0 0 15,0 0-3-15,0 0 1 0,0 0 0 16,0 0 4-16,0 0-2 16,0 0 0-16,0 0-1 15,0 0 1-15,0 0 2 16,0 0-1-16,0 0-1 16,0 0 0-16,0 0-1 15,0 0 1-15,0 0 0 16,0 0 0-16,0 0-1 15,0 0-1-15,0 0 2 16,0 0-2-16,0 0 2 16,0 0 0-16,0 0-1 15,0 0-2-15,0 0 2 16,0 0 2-16,0 0-6 16,0 0 7-16,0 0-2 15,0 0 0-15,0 0 0 0,0 0-2 16,0 0 2-16,0 0-4 15,0 0 4-15,0 0 0 16,0 0 0-16,0 0-1 16,0 0-1-16,0 0 2 15,0 0 0-15,0 0-1 16,0 0 0-16,0 0-3 16,0 0 4-16,0 0 0 15,0 0-2-15,0 0 2 16,0 0 0-16,0 0 0 15,0 0 0-15,0 0-1 16,0 0 1-16,0 0-3 0,0 0 2 16,0 0 1-16,0 0 0 15,0 0-2-15,0 0 5 16,0 0-3-16,0 0 0 16,0 0 0-16,0 0-5 15,0 0 5-15,0 0 2 16,0 0-2-16,0 0-3 15,0 0 3-15,0 0 2 16,0 0 2-16,0 0-8 16,0 0 4-16,0 0 0 15,0 0 0-15,0 0-2 16,0 0 5-16,0 0-3 0,0 0 0 16,0 0 0-1,0 0 2-15,0 0-2 0,0 0-2 16,0 0-1-16,0 0 3 15,0 0-2-15,0 0 3 16,0 0-4-16,0 0 4 16,0 0-2-16,0 0 1 15,0 0-3-15,0 0 2 16,0 0 1-16,0 0 0 16,0 0 0-16,0 0-1 15,0 0-1-15,0 0 2 16,0 0 1-16,0 0-1 15,0 0-3-15,0 0 3 16,0 0 3-16,0 0-3 16,0 0-1-16,0 0 1 0,0 0-4 15,0 0 4-15,0 0 0 16,0 0 4-16,0 0-4 16,0 0-2-16,0 0 2 15,0 0-6-15,0 0 8 16,0 0-2-16,0 0 5 15,0 0-5-15,0 0-1 16,0 0 1-16,0 0 0 16,0 0-2-16,0 0 2 15,0 0-2-15,0 0 3 0,0 0-1 16,0 0 0 0,0 0 1-16,0 0-5 0,0 0 8 15,0 0-7-15,0 0 6 16,0 0-6-16,0 0 3 15,0 0 0-15,0 0 0 16,0 0 0-16,0 0 0 16,0 0 0-16,0 0 0 15,0 0 0-15,0 0 2 16,0 0-4-16,0 0 2 16,0 0 0-16,0 0 0 15,0 0 1-15,0 0-1 16,0 0 0-16,0 0 0 15,0 0-1-15,0 0 0 16,0 0 1-16,0 0-2 0,0 0 4 16,0 0-2-1,0 0 0-15,0 0 0 0,0 0 2 16,0 0-2-16,0 0 0 16,0 0 0-16,0 0-1 15,0 0-2-15,0 0 3 16,0 0 1-16,0 0-1 15,0 0 1-15,0 0-1 16,0 0 0-16,0 0 1 16,0 0-1-16,0 0-1 15,0 0 1-15,0 0 0 16,0 0-1-16,0 0 1 0,0 0 2 16,0 0-2-16,0 0-1 15,0 0 1-15,0 0-1 16,0 0 1-16,0 0 0 15,0 0 0-15,0 0 1 16,0 0-3-16,0 0 3 16,0 0-1-16,0 0 0 15,0 0 1-15,0 0-1 16,0 0 1-16,0 0-1 16,0 0 0-16,0 0-1 15,0 0 1-15,0 0 0 16,0 0-1-16,0 0 1 15,0 0 1-15,0 0-1 0,0 0 1 16,0 0-1 0,0 0 0-16,0 0 1 0,0 0-3 15,0 0 1-15,0 0 1 16,0 0 3-16,0 0-3 16,0 0 0-16,0 0-2 15,0 0 5-15,0 0-3 16,0 0 0-16,0 0-2 15,0 0 2-15,0 0-1 16,0 0 1-16,0 0 0 16,0 0 0-16,0 0 3 15,0 0-2-15,0 0-1 0,0 0-3 16,0 0 3 0,0 0 3-16,0 0-3 0,0 0-2 15,0 0 2-15,0 0 1 16,0 0-1-16,0 0-2 15,0 0 2-15,0 0 2 16,0 0-2-16,0 0-3 16,0 0 2-16,0 0 1 15,0 0 0-15,0 0 3 16,0 0-4-16,0 0 1 16,0 0 0-16,0 0 2 15,0 0-2-15,0 0-2 16,0 0 2-16,0 0 0 15,0 0 1-15,0 0 0 16,0 0-1-16,0 0-2 0,0 0 2 16,0 0 0-16,0 0 0 15,0 0 2-15,0 0-2 16,0 0-1-16,0 0-1 16,0 0 2-16,0 0 2 15,0 0-2-15,0 0 1 16,0 0-4-16,0 0 5 15,0 0-2-15,0 0 1 16,0 0-1-16,0 0-1 16,0 0 0-16,0 0 2 15,0 0-1-15,0 0 0 16,0 0-2-16,0 0 1 0,0 0 1 16,0 0 0-16,0 0 0 15,0 0 1-15,0 0-1 16,0 0 0-16,0 0-2 15,0 0 2-15,0 0 1 16,0 0-1-16,0 0-1 16,0 0 1-16,0 0 0 15,0 0 0-15,0 0 3 16,0 0-3-16,0 0 0 16,0 0-1-16,0 0 1 15,0 0-1-15,0 0-2 16,0 0 3-16,0 0-2 15,0 0 4-15,0 0-4 16,0 0 4-16,0 0 1 0,0 0-3 16,0 0-4-16,0 0-8 15,0 0-7-15,0 0-26 16,0-7-33-16,0-25-5 16,2-11 8-16,10-17-44 15,-12 10-109-15</inkml:trace>
          <inkml:trace contextRef="#ctx0" brushRef="#br0" timeOffset="-7889.8947">584-890 6 0,'0'0'60'15,"0"0"-15"-15,0 0-12 16,0 0-26-16,0 0 24 15,0 0 3-15,0 0-27 16,0 0 8-16,-97-120 8 16,88 113 15-16,1 1-11 15,5-1-3-15,3 6 9 16,0 1-14-16,0 0-11 16,0 0-2-16,0 0-5 15,0 0 2-15,-5 0-3 16,5 0 1-16,0 0-1 15,0 0 0-15,0 0-1 16,0 0 1-16,0 0 1 0,0 0 1 16,0 0-1-16,0 0-1 15,0 0 2-15,0 0-2 16,0 0 0-16,0 0-2 16,0 0 2-16,0 14 3 15,0-3-3-15,8 8 0 16,9-1 3-16,-5 2 3 15,5 4-3-15,-8-4 6 16,8 3-1-16,-7-2-4 16,5-3 8-16,-6 1-4 15,-5-2-3-15,5-2-4 16,-1-2 1-16,-2 2 3 0,3-3-3 16,-6 2 1-1,4-1-2-15,2 6 5 0,-5 1 0 16,5-7-1-16,1 5 0 15,-1-6 1-15,-1-4-4 16,0 1 1-16,-1-3 0 16,-3-1-3-16,0-1 1 15,5 4 2-15,-4-7-2 16,0 8 0-16,8-5-1 16,-5 0 0-16,0-4 1 15,-2 4-1-15,9-3 0 16,-1-1-1-16,6 5 4 15,14-5 0-15,-7 0-2 0,14 0 4 16,5-6-4 0,2-20 1-16,7-7 3 0,9-12 0 15,-3-2 2-15,-1-6-3 16,3-9 1-16,-5 1 3 16,2 0-8-16,-5 0 2 15,-7 7 3-15,-2 10-1 16,5 0-2-16,-15 6-1 15,1 1-1-15,0 3 4 16,3-5-4-16,2-1 12 16,-2-3-7-16,7-5 7 15,2-3-6-15,2 1-3 16,-2-1 2-16,6-1 0 0,0 3-4 16,5 2 6-16,-10-1 0 15,9 6-4-15,-4-3 0 16,-3-1-3-16,3-5 8 15,-3 5-6-15,3-1 1 16,3 0 0-16,-3 3 1 16,-7-4 6-16,7-3-10 15,-8 5 3-15,-1 3 3 16,-5 7 4-16,-1 2-7 16,-2 6 4-16,-6-3-5 15,0 12 0-15,-9-3 5 16,2 0-7-16,-5 8 2 15,-2 0 3-15,-1 2-2 16,-2 4 2-16,-8 2-5 0,4-2 2 16,-6 4 3-16,-5 4-5 15,8-4 2-15,1 3-1 16,-3-7 0-16,6-4-1 16,1 4 2-16,-2-2-1 15,-2 6 0-15,-3 4 0 16,-2-2 0-16,-4 2-1 15,4-4 1-15,1 0 0 16,-5 4-1-16,4 0 0 16,-4 0 0-16,0 0 0 15,3 0 2-15,-3 0-1 16,0 0 0-16,0 0 0 0,0 0 0 16,0 0-1-16,0 0-1 15,0 0 1-15,0 0 1 16,0 0 1-16,0 0-2 15,0 0 0-15,0 0 0 16,0 0 0-16,0 0 2 16,0 0-2-16,0 0 1 15,0 0 0-15,0 0 1 16,0 0-1-16,0 0-1 16,0-3 0-16,0 3 0 15,0 0 0-15,0 0 0 16,0 0 0-16,0 0 0 15,0 0 0-15,0 0 1 0,0 0-1 16,0 0 0 0,0 0 0-16,0 0 1 0,0 0-1 15,0 0-1-15,0 0 1 16,0 0-1-16,0 0 1 16,0 0 2-16,0 0 1 15,0 0-3-15,0 0 1 16,0 0-1-16,0 0 0 15,0 0 0-15,0 0 0 16,0 0 0-16,0 0-5 16,0 0 5-16,0 0 1 15,0 0 1-15,0 0-1 16,0 0 0-16,0 0-1 0,0 0 0 16,0 0-1-1,0 0 3-15,0 0-2 0,0 0 0 16,0 0 1-16,0 0-1 15,0 0 0-15,0 0 0 16,0 0 0-16,0 0-1 16,0 0 1-16,0 0 2 15,0 0-2-15,0 0 1 16,0 0-1-16,0 0-3 16,0 0 3-16,0 0 3 15,0 0-1-15,0 0-2 16,0 0 0-16,0 0 0 15,0 0-2-15,0 0 2 16,0 0-1-16,0 0 0 0,0 0-1 16,0 0 1-16,0 0-24 15,0 0-35-15,0 0-11 16,0 0-9-16,-3 7-58 16,-33 12-140-16</inkml:trace>
        </inkml:traceGroup>
      </inkml:traceGroup>
    </inkml:traceGroup>
    <inkml:traceGroup>
      <inkml:annotationXML>
        <emma:emma xmlns:emma="http://www.w3.org/2003/04/emma" version="1.0">
          <emma:interpretation id="{0C53F5EF-F9C0-4092-B69F-14396AA342CF}" emma:medium="tactile" emma:mode="ink">
            <msink:context xmlns:msink="http://schemas.microsoft.com/ink/2010/main" type="paragraph" rotatedBoundingBox="13410,11073 15640,9902 15943,10480 13713,116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ED8A1F-06B0-474F-92BF-EA290B8271A6}" emma:medium="tactile" emma:mode="ink">
              <msink:context xmlns:msink="http://schemas.microsoft.com/ink/2010/main" type="line" rotatedBoundingBox="13410,11073 15640,9902 15943,10480 13713,11650"/>
            </emma:interpretation>
          </emma:emma>
        </inkml:annotationXML>
        <inkml:traceGroup>
          <inkml:annotationXML>
            <emma:emma xmlns:emma="http://www.w3.org/2003/04/emma" version="1.0">
              <emma:interpretation id="{7DF12E5C-95C7-4242-B145-4669512355CA}" emma:medium="tactile" emma:mode="ink">
                <msink:context xmlns:msink="http://schemas.microsoft.com/ink/2010/main" type="inkWord" rotatedBoundingBox="13410,11073 15640,9902 15943,10480 13713,11650"/>
              </emma:interpretation>
            </emma:emma>
          </inkml:annotationXML>
          <inkml:trace contextRef="#ctx0" brushRef="#br0" timeOffset="2887.8395">1997 3216 118 0,'0'0'36'0,"0"0"-5"15,0 0-11-15,0 0 23 16,0 0 2-16,0 0-13 16,0 0 40-16,-72-51-30 15,72 45-9-15,-5 2-9 16,1 4-4-16,-3-5-4 15,4 1 6-15,-2 4-10 16,1 0-1-16,4 0 7 16,0 0-9-16,0 0-6 15,0 0-1-15,0 0-2 16,0 0 0-16,0 0 0 0,0 0-1 16,0 0 0-16,0 0-3 15,0 0 0-15,0 0 2 16,0 13 4-16,9 10-8 15,14 4 9-15,-4 7-3 16,1-6 4-16,0 5-4 16,-1-6 2-16,6 1-4 15,-9 1 3-15,3-8-1 16,-8-1 2-16,2-2-2 16,2-5 0-16,-1 1-1 15,-1 5 1-15,-8-10 7 16,5 0-7-16,3 6-3 15,1-6 3-15,0 5 0 0,-10-5 1 16,5-5 0 0,1 2 1-16,1 2-2 0,2-7-2 15,8 7 2-15,-11-4 0 16,1-1-1-16,7-3 1 16,-2 0 0-16,3 0 1 15,2 0 0-15,16 0-1 16,-10 0 1-16,20-7 0 15,2-20 16-15,0-5-15 16,11-1 6-16,-1-17 0 16,1 8-6-16,-2-5 7 15,6-3-3-15,-1-1-3 16,-2-5 1-16,3 5-4 16,-4 5-3-16,-2-5 3 0,5 4 0 15,3 0 3-15,6-8-3 16,1 0 1-16,7 3 1 15,-11 1-2-15,-5 5 2 16,-9 17 3-16,-14 3-5 16,-2-2 2-16,0 0 1 15,-3 1 6-15,-5-1-8 16,6 4 0-16,-10 5 0 16,2-3 4-16,-2-2-1 15,2 5 1-15,-3-3 11 16,-1 4-14-16,0-6 6 15,-7 6 3-15,-2 4-9 16,-5 0 1-16,2 1 5 0,-3 7-8 16,-2 0 12-16,-6 2-10 15,1 0-1-15,-3 4 3 16,4 0-1-16,1 0 5 16,-5 0-7-16,0 0 1 15,0-3 8-15,0 3-6 16,0 0-3-16,4 0 6 15,-4 0-4-15,0 0 3 16,0 0-5-16,0 0 2 16,0 0-2-16,0 0-1 15,0 0 3-15,0 0 1 16,0 0-3-16,0 0 0 0,0 0 3 16,0 0-1-1,0 0-2-15,0 0-1 0,0 0 3 16,0 0-1-16,0 0-1 15,0 0-1-15,0 0 1 16,0 0 0-16,0 0-1 16,0 0 0-16,0 0 0 15,0 0 0-15,0 0 1 16,0 0-2-16,0 0-1 16,0 0-23-16,0 0-19 15,0-34-23-15,0-22-50 16,-31-27-82-16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49:55.4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13EFEF-75BA-46FF-AC0E-1AC7A70B0359}" emma:medium="tactile" emma:mode="ink">
          <msink:context xmlns:msink="http://schemas.microsoft.com/ink/2010/main" type="inkDrawing" rotatedBoundingBox="4569,10556 12684,9317 12975,11222 4859,12461" hotPoints="13849,10097 9000,11716 3888,11658 8737,10039" semanticType="enclosure" shapeName="Ellipse"/>
        </emma:interpretation>
      </emma:emma>
    </inkml:annotationXML>
    <inkml:trace contextRef="#ctx0" brushRef="#br0">7206 432 304 0,'0'0'66'16,"0"0"1"-16,0 0-18 15,0 0 24-15,0 0-25 0,0 0 18 16,-211-31-25-1,150 17 0-15,-9-3-21 16,0 4 10-16,-9 2 9 0,-4 0-23 16,-23 7-2-1,-11 4-7-15,-17 0 2 0,-20 0 1 16,-11 22-10-16,-6 16-4 16,-3 3 4-16,4 3-2 15,8-4 2-15,-2 1-1 16,0-17 1-16,10-4 1 15,-1-16 1-15,13-4-1 16,-3 0 1-16,-3 0 2 16,3-20-4-16,0 2 9 15,13 5-6-15,-5-6-2 16,10 10-1-16,-1 3 1 0,-13 2-2 16,-10 4 1-16,-4 0 0 15,-9 0 0-15,18 4-4 16,14 11 4-16,10 7-2 15,13-5 2-15,3 0 0 16,-3 6 2-16,18-5-3 16,-10 5 2-16,11-9-2 15,4 10 2-15,-2 2 2 16,2-6-3-16,-7 8 0 16,3-6 0-16,5 1 1 15,-8-3-1-15,3 8 9 16,-10 4-9-16,-5 0-1 15,-1 2 1-15,2-7 0 0,17 8-2 16,1-7 2-16,18-8 3 16,4 12-2-16,5-9-1 15,8-3 1-15,2 6-6 16,4-7 7-16,16 3-6 16,-6 8 4-16,10 6-3 15,4 2-1-15,3 13-3 16,4 4 7-16,14 0-1 15,0 1 1-15,0 3 0 16,0 3-2-16,0 7 2 16,23-1 3-16,9 3-3 15,0 4 1-15,7-17-2 16,7 8 2-16,9-3-5 16,1-5 4-16,7 2 0 0,6-9-5 15,3 4 3-15,9-7 0 16,12-7 2-16,10 2 0 15,7-8-3-15,9-7 3 16,0-5 0-16,-1-10-2 16,4-3 1-16,1-10 1 15,0 0-7-15,5 0 3 16,4-4 4-16,10-25-3 16,9-8 3-16,7-2 0 15,12-5 0-15,12-6 5 16,19-1-5-16,7-8 0 15,6-3 0-15,-5 2 4 0,-2-1-4 16,-7 16-2-16,-19 3-1 16,-4 0 3-16,-16 11 1 15,-20-2 3-15,-4 5-3 16,-10-1-2-16,-8 11 0 16,9-1 1-16,-5 1 0 15,5 1 4-15,4 2-7 16,4-1 8-16,0-1-5 15,14-1 0-15,6-6 0 16,4-3-2-16,-2-1 4 16,-7-10 0-16,-10-3-2 15,-8-1-4-15,2 0-1 16,-6-4 10-16,-3 9-2 0,-1-3-3 16,-7 1-6-16,-20 7 6 15,4-9 0-15,-20 3 0 16,-2 7 3-16,-4-3-3 15,-13 2-2-15,-13 5 0 16,-8-2 4-16,-2 2-5 16,-16 4 3-16,-4-1-1 15,0 2 1-15,-7-2 2 16,-7 1 6-16,1-5-6 16,-2-4 6-16,-5-5 8 15,0-4-12-15,0-6 0 16,0 0 0-16,0 1 0 15,-8-1-1-15,-10 1 1 0,-3 1-4 16,-3 6 10-16,0-7-7 16,-8 5 3-16,5-1-5 15,-11 9 3-15,-2-4 1 16,3 0 2-16,-9 6-3 16,2-3-2-16,-6 2 3 15,-5 10 1-15,4 1-5 16,-9 4 9-16,2 3-10 15,-1 9 1-15,-9-3-2 16,-2 4 1-16,-1 4 0 16,-3 0 0-16,-3 0 0 15,0 0 0-15,-5 0 2 0,8 8 0 16,-6 9-2 0,1 1 0-16,-8 8 0 0,2 4 0 15,-2-2 1-15,0 6-1 16,-3-1-2-16,3 2 0 15,-2-2 2-15,5 0 0 16,6 5-3-16,14 3 0 16,9-10 6-16,1 0-1 15,18-4-2-15,-2 3 0 16,12-10-1-16,3-2-4 16,13-8 3-16,5-10 2 15,1 3-14-15,4 3-25 16,-4 22-2-16,-5 30-22 0,0 30 8 15,-15 31-13 1,-7 23-73-16,-28 7-29 16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0:07.12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4D42D96-A45C-4FAB-A5D2-CCC54C10C2B9}" emma:medium="tactile" emma:mode="ink">
          <msink:context xmlns:msink="http://schemas.microsoft.com/ink/2010/main" type="inkDrawing" rotatedBoundingBox="17163,1374 17396,12638 15626,12675 15393,1411" semanticType="verticalRange" shapeName="Other">
            <msink:sourceLink direction="with" ref="{E13CA419-8DB4-4ABF-88E2-8995C694E9B7}"/>
          </msink:context>
        </emma:interpretation>
      </emma:emma>
    </inkml:annotationXML>
    <inkml:trace contextRef="#ctx0" brushRef="#br0">69 173 130 0,'0'0'46'0,"0"0"-11"16,0 0-10-16,0 0 7 16,0 0 11-16,0 0-14 15,0 0 3-15,10-4-12 16,-10 4-2-16,0 0-4 16,0 0 5-16,0 0-2 15,0 0 1-15,0 0-10 16,0 0 4-16,5 0-3 15,-5 0-2-15,0 0 0 16,0 0-1-16,0 0-2 16,0 0 5-16,4 0-8 15,-4 0-1-15,4 0 0 16,1-4-5-16,12-1 5 0,12-12 0 16,8-1 2-16,9-4-4 15,12 0 5-15,-3 0-3 16,2 1 0-16,2 7 1 15,-4 2-2-15,0 10 2 16,-4-1-5-16,0 3 4 16,-8 0-2-16,1 0-3 15,1 21 4-15,-10 6 0 16,0 8-4-16,-5 5 4 16,-2 3-7-16,-11 5 4 15,-3 16 3-15,-9 4 1 16,-2 10 1-16,-3 10 15 0,0-7-2 15,0 1-7 1,0-6-2-16,0 4 0 0,0 7 11 16,-12 3-8-16,2 19 6 15,-7 15-7-15,-7 12-5 16,1 8 2-16,1 1 10 16,4-15-6-16,3-17-7 15,3-7 1-15,4-9 2 16,2-6-3-16,2 0-1 15,4 1 0-15,0-4 2 16,0-6 0-16,0 13-2 16,0-7 3-16,14 1-4 15,11 2 1-15,-1-12 0 0,2-4-1 16,1-5 1 0,6-15 0-16,-7-14 0 0,3-3 1 15,2 1-1-15,-2-5-5 16,1-6 5-16,3-2 4 15,-11-9-4-15,9-6-4 16,3-5 4-16,7 4 0 16,7-1 6-16,-2-5-4 15,1-4 2-15,3 0-3 16,-9 0-1-16,-3 0-1 16,-5-4 0-16,-8-5 1 15,-8 4 10-15,-8-4-10 0,-5 9 0 16,-4 0 4-1,0 0 4-15,0 0-4 0,0 0 0 16,0-6 26-16,0-1-5 16,0-4-15-16,-20 2-6 15,-5-5 0-15,-5 9 1 16,2-3 2-16,-8-3 1 16,4 11 0-16,-10 0-8 15,1 0 0-15,10 0 1 16,-7 0-1-16,-1 0 0 15,2 15 8-15,10 8-6 16,-11-6 1-16,12 8-2 16,1 4-2-16,-4 12 1 15,3 12 0-15,-7 17 3 16,-2 5-3-16,5 8 6 0,-2-4-4 16,4 9 1-1,6 1 0-15,-1 5-3 0,9 9-1 16,-2 5-9-16,6 21 10 15,10-1 8-15,-5-2-8 16,5 11-7-16,0 15 7 16,0 6 2-16,0-5 0 15,13-15-2-15,5-17 0 16,1 4 0-16,4 1 1 16,-6-5-1-16,2-16 4 15,4-2-3-15,-1 3-1 16,4-1-1-16,-1 0 0 0,1-3-2 15,3-1 6-15,-3-8-7 16,6-2 11-16,4 4-6 16,-5 7-1-16,-1 7 1 15,3 3-5-15,-6-1 7 16,6 5-3-16,-7-1 0 16,4-2 0-16,-2-5 0 15,-11-22 0-15,-2 4 1 16,8 19 1-16,-5 1-4 15,0 1 4-15,3 9-1 16,-1-23 0-16,3-2 1 16,-1 3-2-16,3 1 0 15,-5 2 0-15,-1-9-4 16,0-19 5-16,-14-17-2 16,3-5 2-16,-4 9 0 0,2-8 1 15,-2 2-1-15,1-13 0 16,-1-3 1-16,-4-6-4 15,0 0 4-15,0 2-5 16,0-3 3-16,0 6 0 16,0 1 1-16,0 2 2 15,0 4-6-15,0-3 7 16,-13 10-5-16,-2-1 1 16,-8 2 0-16,-4 7 0 15,0-3 2-15,3 5-2 16,-5 0 3-16,7-7-2 15,-7 4-1-15,6-4-1 0,-9 1-3 16,4-8 4-16,-4 1 0 16,6-8 1-16,-3 6-1 15,3 1 9-15,-1 0-9 16,3-10 1-16,-3-2-3 16,-1 7 3-16,-4 0-1 15,-4-5 2-15,1 9-2 16,-4-8 9-16,4 3-2 15,-1-3-7-15,4-5 3 16,-1-5 0-16,2-1 0 16,7-13 0-16,-5-1 5 15,8 1-2-15,7-9-2 16,-2 3 4-16,1-1-6 16,-5 2 1-16,-5 0-1 15,7 4 0-15,-7-12-1 0,5 7 3 16,2-4 0-16,-6 0-1 15,5-1 2-15,-2 0-1 16,3-3 4-16,-3 0 1 16,1 0-9-16,5 0 2 15,-1 4 3-15,3-4-4 16,6 0 3-16,-2 0-4 16,8 0 0-16,-8 0-3 15,9 0 4-15,-4 0-1 16,0 0 0-16,4 0 0 0,0 0 0 15,0 0 0-15,-9 0-4 16,-14 0-9-16,-9 0-42 16,-22 0-10-16,-10 0-1 15,-30 0-152-15,-42-26-265 16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3:57.7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F48821-9865-491A-93F8-CB35B98983BD}" emma:medium="tactile" emma:mode="ink">
          <msink:context xmlns:msink="http://schemas.microsoft.com/ink/2010/main" type="inkDrawing" rotatedBoundingBox="14756,7760 16390,7644 16397,7736 14763,7852" shapeName="Other">
            <msink:destinationLink direction="with" ref="{722D99CB-51D4-4A01-AAC5-0C9503B2612E}"/>
            <msink:destinationLink direction="with" ref="{2FC5048E-1B6B-46D0-855B-66A6F16085CE}"/>
          </msink:context>
        </emma:interpretation>
      </emma:emma>
    </inkml:annotationXML>
    <inkml:trace contextRef="#ctx0" brushRef="#br0">120 158 267 0,'0'0'26'16,"0"0"6"-16,0 0 43 16,0 0-5-16,0 0-18 15,0 0-13-15,-103 0 3 16,95 0-2-16,4 0-1 16,0 0-5-16,4 0-3 15,0 0-1-15,0 0-16 16,-2 0 0-16,2 0-8 15,0 0-6-15,0 0-1 16,0 0 0-16,0 0-3 0,2 0 4 16,34 0 0-1,3 0 0-15,9 0 11 0,19 0-7 16,7 0 2-16,16 0 7 16,10 0 0-16,1-5-11 15,2-8 10-15,-1 0-12 16,-4-1 7-16,1-3 0 15,-9 6-5-15,-5 1-2 16,0 0 4-16,-10 6-2 16,-10 4-4-16,-1 0 4 15,-15 0-2-15,-8 0 4 16,-5 0-3-16,-10 0-1 16,-1 0 0-16,-15 0-2 15,3 0 4-15,-10 0-2 16,2 0 0-16,-1 0-4 0,-4 0 4 15,0 0 3-15,0 0 8 16,0 0-1-16,0 0-4 16,0 0 5-16,0 0-3 15,0 0-3-15,0 0 1 16,0 0-5-16,0 0 0 16,0 0-1-16,0 0 1 15,0 0 0-15,0 0-1 16,0 0-5-16,0 0 5 15,0 0 5-15,0 0-4 0,0 0-1 16,0 0 2 0,0 0-2-16,0 0 1 0,0 0-1 15,0 0-7-15,0 0 7 16,0 0 1-16,0 0 7 16,0 0-7-16,0 0-1 15,0 0-1-15,0 0 1 16,0 0-3-16,0 0 4 15,0 0-1-15,0 0 1 16,0 0 3-16,0 0 0 16,0 0-4-16,0 0 3 15,0 0 0-15,0 0-2 16,0 0 6-16,0 0-4 16,0 0 3-16,0 0-4 15,0 0 0-15,0 0 2 0,0 0-4 16,0 0 4-1,0 0-2-15,0 0-2 0,0 0 0 16,0 0 0-16,0 0 0 16,0 0 0-16,0 0 0 15,0 0-8-15,-4 0-4 16,-18 0-25-16,-19-4-47 16,-23-21-106-16,-31-7-301 15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1:44.1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C23E854-001B-477E-814A-35BA37DBDC6C}" emma:medium="tactile" emma:mode="ink">
          <msink:context xmlns:msink="http://schemas.microsoft.com/ink/2010/main" type="inkDrawing" rotatedBoundingBox="1442,10661 14330,10589 14332,10939 1444,11012" shapeName="Other">
            <msink:destinationLink direction="with" ref="{2E1A28F0-CC8E-456A-9288-34BF67297BCC}"/>
          </msink:context>
        </emma:interpretation>
      </emma:emma>
    </inkml:annotationXML>
    <inkml:trace contextRef="#ctx0" brushRef="#br0">-1 352 26 0,'0'0'31'15,"0"0"1"-15,0 0-8 0,0 0 0 16,0 0-7-16,0 0-8 15,0 0 6-15,0 0 4 16,0 0 4-16,0 0 1 16,0 0-1-16,0 0 2 15,0 0 0-15,0 0-2 16,0 0 6-16,0 0 2 16,0 0-7-16,-5 0 0 15,5 0-9-15,0 0-2 16,0 0-3-16,0 0-9 15,-4 0 1-15,4 0-2 16,0 0 0-16,0 0-1 16,0 0 1-16,0 0-3 15,0 0 3-15,0 0 0 0,9 0 0 16,15 0 0-16,2 0 2 16,8 0-2-16,5 0 0 15,-1 0 2-15,8 0-2 16,2 0 0-16,-2 0 5 15,9 0-5-15,-8 0 0 16,-8 0 0-16,-1 0 1 16,-3 0-5-16,2 0 4 15,1 0 0-15,5 0 0 16,0 0 2-16,7 0-2 16,-6 0 0-16,2 0 0 15,5 0 2-15,-5 0-1 16,4 0-1-16,3 0 0 0,-2 0 0 15,0 0 2 1,-6 0-2-16,9 0 1 0,-8 0 0 16,0 0 0-16,-5 0-1 15,0 0 0-15,5 0 2 16,6 0 3-16,3 0-4 16,1 0-1-16,-6 0 2 15,-3 0-2-15,-12 0 2 16,2 0-2-16,-2 0 5 15,-2 0 1-15,-6 0-6 16,2-4 0-16,-8 4-2 16,2-6 2-16,1 6 0 0,6 0 0 15,-1-3 2 1,6-1-1-16,11-6 0 0,5-4 0 16,9 1 0-16,3-2 3 15,-5 5-2-15,12-3-2 16,7-5 4-16,-4 0-2 15,3 2 4-15,-3 3-4 16,-1-2-1-16,8 3-1 16,-3 2 0-16,0-3 3 15,4 10-6-15,2 3 6 16,0-4-3-16,11 1 1 16,-16-1 0-16,9-2-1 15,3-1-3-15,-7 3 3 16,4-3 0-16,-6 3 1 0,2-2 1 15,12 3-2-15,-5-7-2 16,8 5 2-16,-4 1 4 16,-9 0-2-16,0-6-4 15,-13 9-2-15,1-3 4 16,-5 4 0-16,0 0 2 16,-4 0-1-16,0 0-2 15,-1 0 2-15,10 0-3 16,-3 0 3-16,11 0-1 15,10-9 0-15,-4 5 4 16,9-2-4-16,-2 2 0 16,-1 3 0-16,-7 1-3 15,-4-4 3-15,5 4 0 0,-5 0 7 16,-10 0-7-16,5 0-6 16,-12 0 6-16,6 0 2 15,3 0-2-15,5 0 1 16,-2 0-1-16,-14 0 0 15,1 0 2-15,-9 0-1 16,-1 0-1-16,5 0 0 16,1 0-7-16,-1 0 7 15,-1 0 0-15,-7 0-1 16,0 0 1-16,1 0 0 16,0 0 0-16,6 0 0 15,2 0 0-15,-1 0 0 0,1 0 0 16,8 0 0-16,0 0 0 15,2 0 1 1,10 0-1-16,-2 0 0 0,5 4 0 16,-6 1 0-16,-5 5 0 15,2 3 0-15,1-7 0 16,-5 3 1-16,4-5-1 16,-10 1 2-16,-12 5-2 15,0-5 0-15,-2 3 0 16,-8-1 0-16,-2-3-2 15,5-1 4-15,-3 1-2 16,-5 0 1-16,3-2-1 16,-9 2-1-16,6-4 1 0,-13 0 0 15,12 0 0-15,-17 0 0 16,1 0 0-16,0 0 0 16,2 0 0-16,0 0 0 15,16 0 4-15,4 0-10 16,7 0 9-16,29 0-3 15,8 0 0-15,14 0 2 16,10 0-5-16,-1 0 3 16,-18 0 0-16,-9 0 1 15,-13 3-1-15,-11 1-4 16,-7-1 4-16,0-3 0 16,-6 4 1-16,-6-4 1 15,-6 0-2-15,-5 0-4 16,8 0 4-16,19 0 4 15,-3 0-4-15,14-14-3 0,3 0 3 16,-8 7 0-16,5 4 0 16,12-1 1-16,-1 0-1 15,17 0 0-15,8 4 0 16,-15 0 0-16,0-2 3 16,-11 2-3-16,-16 0 0 15,-12 0-1-15,-9 0 1 16,-3 0 0-16,-5 0 0 15,-8 0 0-15,4 0 0 16,-13 0 0-16,-4 0 0 16,-2 0-3-16,0 0 3 15,3 0 1-15,-2 2-1 0,4 2 3 16,-3 0-6-16,6 3 3 16,0-3 0-16,3 3 0 15,6 3 0-15,-1-3 0 16,-2 0 0-16,-3 2 0 15,4 1-1-15,-6 2 1 16,7-7 3-16,-1 5-3 16,-10-1 3-16,-3-5-3 15,3 1 0-15,-6 2-1 16,9-7 1-16,-11 4-2 16,8-4 5-16,-9 0-4 15,2 0 1-15,3 4 0 0,-6 1 0 16,5-5 2-16,2 4-2 15,5 1-1-15,4 0 0 16,2 3 1-16,11 1-2 16,-4-3 4-16,8 3-2 15,3 3 1-15,1 4-1 16,5-6-1-16,-5-2 1 16,1-3 3-16,-11 4-3 15,-5-9-1-15,-11 3 0 16,-1-3 0-16,-5 0 2 15,-4 0-3-15,0 0-4 16,4 0 6-16,-4 0-5 16,5 0 5-16,1 0 0 15,-1 0 6-15,2-3-2 0,-1-6-3 16,5 1-1-16,-2-3 2 16,-4 7-4-16,4-5 4 15,1 2-2-15,5-1 5 16,-9 2-6-16,6 2 1 15,-1 1 0-15,3-3 1 16,-4 2-1-16,-4-1 0 16,7 5-1-16,-10-4 2 15,9 4-1-15,-3-4 0 16,-3-1 0-16,2 5 0 16,5 0 2-16,-5 0-3 15,-3-5 3-15,1 1-2 0,-3 4 0 16,2-5 1-1,0 5 2-15,-9 0-2 0,1 0-1 16,-1 0 0-16,0 0 0 16,0 0 0-16,4 0-1 15,28 0 1-15,0 0 0 16,9 0 0-16,1 0-5 16,-33 0 10-16,-4 0-9 15,0 0 5-15,-1 0-1 16,5 0 5-16,-2 0-4 15,-3 0-1-15,-4 0 0 16,5 0-1-16,-5 0 1 16,0 0-2-16,0 0 2 15,0 0-1-15,0 0 1 0,0 0 3 16,0 0-1-16,0 0 0 16,0 0 2-16,0 0-2 15,0 0-2-15,0 0 4 16,0 0 10-16,0 0 1 15,0 0-8-15,0 0 2 16,0 0-6-16,0 0-2 16,0 0 6-16,0 0-7 15,0 0 5-15,0 0-4 16,0 0-1-16,0 0 0 16,0 0-2-16,0 0 1 15,0 0 1-15,0 0 0 16,0 0 1-16,0 0 0 0,0 5-1 15,0-1 3-15,0-4-1 16,0 0-2-16,0 0-5 16,0 0 5-16,0 0 5 15,0 0-5-15,0 0 0 16,0 0-20-16,0-13-59 16,-25-43-244-16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1:50.39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E1A28F0-CC8E-456A-9288-34BF67297BCC}" emma:medium="tactile" emma:mode="ink">
          <msink:context xmlns:msink="http://schemas.microsoft.com/ink/2010/main" type="inkDrawing" rotatedBoundingBox="5770,11338 11090,11401 11083,11985 5764,11922" semanticType="callout" shapeName="Other">
            <msink:sourceLink direction="with" ref="{9C23E854-001B-477E-814A-35BA37DBDC6C}"/>
            <msink:sourceLink direction="with" ref="{2DAAD37A-F970-488E-A3B5-429ABC3EFB31}"/>
          </msink:context>
        </emma:interpretation>
      </emma:emma>
    </inkml:annotationXML>
    <inkml:trace contextRef="#ctx0" brushRef="#br0">0 543 36 0,'0'0'17'16,"0"0"-11"-16,0 0 19 15,0 0 11-15,0 0-2 0,237-75-15 16,-129 34 11-16,12-5-8 16,6 3-6-16,-15 8 18 15,-8 4 3-15,-2 14-22 16,-14-1-11-16,5-1 1 15,-3 10-2-15,0 4 0 16,-3 5-3-16,-1-6 3 16,-7 6-1-16,5 0 3 15,-6 0-5-15,-9 0 4 16,5 0-2-16,-4 0-2 16,-2 0 6-16,3 0-5 15,1 0-1-15,9 0 0 16,1-4 1-16,0-1-1 0,0-4 4 15,3-4-3 1,-2 3-1-16,-1-8 3 0,1 9 1 16,6-5 0-16,6-3-1 15,7 2-3-15,-6-5 3 16,6 3-3-16,-9 3 1 16,-1 9 1-16,-5-5-1 15,-4 1 2-15,-6 9-3 16,-1 0 5-16,-7 0-5 15,0 0 0-15,-8 0-4 16,-2 0 5-16,-3 0-1 16,-4 0 0-16,-2 0 0 0,-2 0 0 15,-4 0 1-15,3 0 3 16,-3 9-4-16,-7-3 0 16,9-2 1-16,-10 1-2 15,2 3-1-15,-5 2 2 16,4-5 0-16,-2 3 0 15,-2 3 0-15,8-11 0 16,-5 3 2-16,3 3-3 16,-12-2 4-16,7 7-1 15,-11-8-2-15,-3 5 0 16,0-8-3-16,-11 0 3 16,1 0-2-16,-4 0 2 15,-1 2-1-15,2 2 1 16,-2-4 1-16,0 3-1 15,4 1 2-15,-4-1-3 0,3 1 1 16,-7-4 0-16,5 5-1 16,-5-5-2-16,4 0 3 15,-4 3 0-15,0-3-2 16,4 5 1-16,1 2 0 16,-1-4 1-16,-4 1 1 15,4 2-1-15,-4-2 0 16,5-1 0-16,-4-3 1 15,8 6-1-15,-6-2 0 16,10-3 0-16,-6 11 2 16,6-7-2-16,-4 2 0 15,0 6 0-15,-1-9 0 0,5 11 2 16,3-7-2-16,2 2 0 16,-5-1 0-16,-3 2 1 15,7-4-1-15,-2 3 0 16,-7 1 0-16,6-8 0 15,-13 7 0-15,8-3-1 16,2 4 1-16,1-3 0 16,-3-3 1-16,4 4-1 15,-9-4 0-15,-3 1 0 16,-1-6 0-16,0 0-4 16,9 2 4-16,-2-1 1 15,2 3-1-15,-5 3 0 16,-2-3 2-16,-2-4-1 0,6 4-1 15,-2-4 1-15,0 0-1 16,1 0 0-16,-5 0 1 16,4 0-2-16,-4 5 1 15,0-5 0-15,4 0 0 16,1 0 0-16,-5 0 0 16,4 0 1-16,-4 0-2 15,2 0 1-15,1 0 0 16,-3 0 0-16,0 0 0 15,0 0 1-15,8 0-2 16,-3 0 3-16,0 0-3 16,4 0 2-16,6 4-2 0,-2-4 2 15,-9 6-2-15,0-6 1 16,1 0 0-16,-5 0 1 16,4 0-1-16,-2 0 0 15,-2 0 0-15,0 0 0 16,0 0 0-16,0 0 3 15,0 0-3-15,0 0-5 16,0 0 4-16,0 0 1 16,-11 0-5-16,3 0-12 15,-5 0-17-15,-2-6-31 16,5 6 1-16,-10 0-7 16,5 0-57-16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1:53.62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AAD37A-F970-488E-A3B5-429ABC3EFB31}" emma:medium="tactile" emma:mode="ink">
          <msink:context xmlns:msink="http://schemas.microsoft.com/ink/2010/main" type="inkDrawing" rotatedBoundingBox="10779,11565 18461,11449 18467,11832 10784,11947" shapeName="Other">
            <msink:destinationLink direction="with" ref="{2E1A28F0-CC8E-456A-9288-34BF67297BCC}"/>
          </msink:context>
        </emma:interpretation>
      </emma:emma>
    </inkml:annotationXML>
    <inkml:trace contextRef="#ctx0" brushRef="#br0">0 0 29 0,'0'0'32'15,"0"0"-31"-15,0 0 1 16,0 0 0-16,0 0-2 15,0 0 3-15,0 0 12 16,19 8 2-16,-14-3-1 16,-1 1-4-16,-4-5 6 15,0 3-8-15,0-4 0 16,0 0-1-16,0 0 2 16,0 0 6-16,0 0 5 15,4 0 7-15,-4 0-3 16,0 0 0-16,0 0-6 15,0 0-11-15,5 0 1 0,-5 0-5 16,0 0 0-16,0 0-5 16,0 0 1-16,4 0-2 15,0 0 2-15,-2 0-1 16,7 0 1-16,-1 4 1 16,2-4-2-16,-1 5 0 15,-5-5 0-15,5 4 0 16,-4 2 0-16,-4-6 0 15,3 0 0-15,1 0 0 16,-1 0-2-16,0 0 3 16,-4 0-1-16,3 0 1 0,-3 0-1 15,0 0 3 1,0 4-3-16,12-4 0 0,-8 5 0 16,-4-1 2-16,9-4-2 15,-9 0 0-15,9 4-1 16,-5 6 1-16,2-6 2 15,3-3-2-15,6 7 0 16,19 6 0-16,21 10 2 16,13-1 0-16,5-1-1 15,-8-6 2-15,-16-13 2 16,-17 12-1-16,-16-15-3 16,0 4 2-16,-12 1-3 15,1-5 0-15,-5 4 1 0,4-4-1 16,0 6-1-1,2-2-2-15,10-3 6 0,5 7-6 16,-13-4 9-16,7 2-12 16,1 2 9-16,-2-7-3 15,5 7 0-15,-4-3 0 16,1-5 1-16,4 0-1 16,-3 0 1-16,-4 0 0 15,2 0 0-15,4 0 2 16,-2 0 7-16,-8 6-1 15,5-6-2-15,2 0-4 16,0 3 1-16,-7 3-4 0,5 2 1 16,-2-8 0-1,1 0 0-15,3 0 1 0,1 0-2 16,1 0 1-16,1 7 1 16,8-7-1-16,1 0 0 15,4 0 3-15,0 0 3 16,-5 0-7-16,1 0 2 15,-1-7 1-15,-3 7 2 16,-4 0-5-16,4-4 0 16,-6 4 1-16,-1 0 0 15,8-4-2-15,-3 4 2 16,13 0-1-16,4 0 1 16,6 0-1-16,-9 0 0 15,5 0 0-15,-7 0-1 16,6 0 1-16,-4 0 1 0,-1 0 0 15,2 0-1 1,-2 0 0-16,3 0 0 0,-15 0 0 16,9 0 0-16,-13 0 0 15,1 0 0-15,0 4 0 16,4-4 0-16,0 0 1 16,5 0-1-16,-3 0 2 15,3 0-5-15,-2 0 6 16,-4 0-5-16,0 0 5 15,-4 0-4-15,1 0 2 16,0-10-1-16,-5 10 0 16,5 0 0-16,5 0-1 0,1-3 1 15,12 3 0-15,2 0 0 16,10 0 1-16,0 0-1 16,6 0-1-16,-3 0 1 15,-2 0 1-15,4 0 3 16,-6-6-5-16,-12 6 1 15,0 0 0-15,-11 0 1 16,6 0-1-16,-17 0-5 16,2 0 5-16,2 0 0 15,-14 0 0-15,8 0 4 16,-3 0-3-16,1 0-1 16,10 0 0-16,-3 0-1 15,12 0 1-15,4 0-3 16,1 0 3-16,10 0 0 15,2 0 4-15,-1 0-4 0,2-5 0 16,3 1 0-16,-1 4 2 16,-3-4-2-16,-11 4 0 15,0 0 0-15,-8 0 0 16,-1 0-2-16,13 0 2 16,-3 0-4-16,-5 0 4 15,9 0-1-15,5-5 1 16,-2-4 0-16,6 4 1 15,3 1 1-15,5-5-1 16,-3-1-1-16,3 5-4 16,6 1 4-16,14-7 1 15,0 7 1-15,6 1-2 0,9-7 0 16,-14 4-2 0,-4 6 3-16,-7-4-1 0,-17-1 0 15,-6 5 1-15,-4-4-1 16,-4 0 0-16,0-4 0 15,3 2 1-15,-5-2-1 16,4 2 0-16,-3-4-1 16,-1 0 1-16,9 6 0 15,-1 1-2-15,-1 3 2 16,8 0-1-16,-4 0 4 16,14 0-5-16,12 0 5 15,-4 0-3-15,6 0 1 16,-16 9-2-16,-17 6-2 15,-9-12 2-15,-13 7 1 16,1-6 4-16,0-1-4 0,-1 0-4 16,6 5 4-16,-5-8 7 15,-1 4-7-15,3 0-6 16,2-4 6-16,1 0 2 16,0 0-2-16,-4 0 0 15,3 0 0-15,3 0 0 16,5 0-2-16,-10 0 2 15,3 0 0-15,-5-8 4 16,4 3-4-16,0-4 0 16,2-5-4-16,1 4 4 0,-5 6 0 15,0 0 2 1,-2 4-1-16,-1 0-1 0,1 0 0 16,1 0-1-16,-2 0-1 15,5 0 4-15,-4 0-4 16,-5 0 4-16,5 0-2 15,-10 0 0-15,9 0 1 16,-1 0 2-16,-4 0-3 16,7 0-4-16,3 0 4 15,-9 0 1-15,9-2-1 16,-3-2 0-16,0 1 1 16,3-1-2-16,-4 1-1 15,-4-1 2-15,-2 4 3 0,4 0-3 16,2 0 0-1,-2 0-2-15,-1 0 2 0,6 0 0 16,-8 0 1-16,2 0-1 16,-1 0-2-16,-4 0 2 15,2 0 1-15,2 0 0 16,3 0-1-16,0 0 0 16,-2 0-3-16,15 0 3 15,9 0 0-15,1 0-1 16,-3 0 1-16,-10 0 3 15,-10 0-3-15,-8 0 0 16,10 0 0-16,-7 0 0 16,2 0 1-16,-1 0 0 15,1 0-1-15,4 0 0 0,3 0 0 16,-3 0 4-16,5-4 5 16,-6-5-6-16,-3 5-1 15,4-6-1-15,-14 10-2 16,7 0 4-16,-1 0-3 15,-2 0 2-15,13 0-2 16,-6 0-1-16,11 0 0 16,13 0 1-16,-4 0 3 15,-9 0-2-15,-8 0-1 16,-4 0-1-16,-7 0 1 16,1 0-2-16,-6 0 3 15,1 0-3-15,-1 0 3 16,-4 0-1-16,0 0 2 0,0 0-2 15,0 0 0-15,0 0 1 16,0 0 2-16,3 0-2 16,-3 0 3-16,0 0-2 15,0 0-2-15,0 0 1 16,0 0 4-16,0 0-9 16,0 0 9-16,0 0-4 15,0 0 0-15,0 0 0 16,0 0 11-16,0 0-4 15,0 0-2-15,0 0 6 16,0 0-2-16,0 0 3 16,0 0-4-16,0 0-7 15,4 0 8-15,-4 0 2 0,0 0-6 16,0 0-6-16,0 0 7 16,0 0-1-16,0 0-6 15,0 0-1-15,0 0 1 16,0 0 1-16,0 0 1 15,0 0-2-15,0 0 4 16,0 0-3-16,0 0 2 16,0 0-2-16,0 0-1 15,0 0 7-15,0 0-5 16,0 0 1-16,0 0 4 16,0 0-6-16,0 0 4 15,0 0 0-15,0 0 6 0,0 0-11 16,0 0 1-1,0 0 3-15,0 0-3 0,0 0-1 16,0 0 1-16,0 0-6 16,0 0 8-16,0 0-6 15,0 0 5-15,0 4-4 16,0-4 4-16,0 0-6 16,0 0 2-16,0 0 2 15,0 0 0-15,0 0 3 16,0 6-3-16,0-6 0 15,0 4-2-15,0-4-7 16,0 0 8-16,0 4-3 16,0-3-17-16,0 14-22 15,-20 22-32-15,-35 32 22 0,-47 5-132 16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2:22.51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7D95E62-EF7D-4E84-948B-12DA44D7BC21}" emma:medium="tactile" emma:mode="ink">
          <msink:context xmlns:msink="http://schemas.microsoft.com/ink/2010/main" type="inkDrawing" rotatedBoundingBox="3537,4920 5792,-382 6865,73 4610,5376" semanticType="verticalRange" shapeName="Other">
            <msink:sourceLink direction="with" ref="{B4424E04-83FB-4938-B8BD-471F9CDD9119}"/>
          </msink:context>
        </emma:interpretation>
      </emma:emma>
    </inkml:annotationXML>
    <inkml:trace contextRef="#ctx0" brushRef="#br0">2358 42 134 0,'0'0'19'15,"0"0"-11"-15,0 0 17 16,0 0 12-16,0 0-9 16,0 0-9-16,0-43-10 0,0 43 7 15,0 0-12-15,0 0 1 16,0 0-5-16,0 0-2 16,0 0 2-16,0 0-2 15,0 0-2-15,0 16 2 16,0 11-3-16,0-3 5 15,0 4-2-15,0 7 0 16,0-3 2-16,0 7 0 16,0-3 4-16,0-2 0 15,0 5-4-15,2-7 1 16,1 2 1-16,1 0-2 16,5-4 0-16,-2 6 0 0,-7-1 4 15,4-4-4-15,-4 4 2 16,0-1-3-16,0-4 5 15,0 3-4-15,0 0 4 16,0-3 6-16,0-6 1 16,0 2-7-16,-4-5 0 15,-3-4 1-15,2 0-2 16,1-11 10-16,4-6-6 16,0 3-5-16,0-3 1 15,0 0-2-15,0 0 1 16,0 0-1-16,0 0-1 15,0 0 1-15,0 0 0 16,0 0 9-16,0 0 12 16,-7 0 6-16,1 0 3 15,-12 5-24-15,5-5-6 0,-10 0-1 16,4 0 6-16,2 0-3 16,-16 0-5-16,-2 0 2 15,1 4-7-15,4 0 7 16,2-2 4-16,1 1-1 15,-5 1-3-15,0 1-3 16,4-1 3-16,1-4 5 16,1 4-3-16,-3-3-2 15,-6 3-1-15,6 5-9 16,-2-6 10-16,8 0 10 16,-4 4-10-16,-10 2 0 15,10-5 0-15,-5 6 1 0,13-7 3 16,-3 1-1-16,-2 2-3 15,-2 6 0-15,4-2-1 16,-12 3 1-16,13-4 0 16,-7-1 5-16,1-1-5 15,-10 6 0-15,5-2-2 16,-10 5 4-16,7-9-6 16,4 4 8-16,-6-1-2 15,-5 5-2-15,-4 4 0 16,2-6-2-16,15-6 4 15,-1 0-4-15,2-3 2 16,9 4 0-16,11-4 8 16,8-4-8-16,-5 4-7 0,5-4 7 15,0 0-1 1,0 0 1-16,0 0 1 0,-4 0-1 16,4 0 0-1,0 3 0-15,0 1-1 0,-4 2 1 16,4 8 0-16,-9 3 0 15,-1 0 1-15,4 1 0 16,-3-5-1-16,9 1 0 16,-4 9-1-16,0-3 1 15,4 3 0-15,0 2 0 16,0 2 0-16,0-6 0 16,0 1 0-16,0 4 0 0,0-5 0 15,0 7 0 1,0 2-5-16,0-2 5 0,0 6 2 15,0-5-2-15,0 2 0 16,0 5 0-16,0 4 0 16,0-2 3-16,0-7-3 15,0-1 0-15,0-2 0 16,0 1 0-16,0 1 7 16,0-6-7-16,0 0 2 15,0 3-8-15,0 3 6 16,0-2 0-16,0 5 1 15,0-5 5-15,0 6-6 16,0-3-2-16,0 3 2 16,-5 2 9-16,-8-1-9 0,5-2 4 15,-3-2 2-15,6 0-6 16,-4-4 3-16,4 8-4 16,-3-4 1-16,-1 6 0 15,-4-3 3-15,-3-3 4 16,7 2-11-16,6 4 11 15,-2-5-7-15,-8 4 1 16,4-1 1-16,0 4-2 16,-4 1 2-16,3 9-2 15,-5-1 2-15,2-1-2 16,0 1 0-16,-10-1 3 16,9 1-3-16,5-1 1 15,0-10-1-15,1-6 0 16,-1 13 0-16,-7 0 1 0,3-5 0 15,0 0 0-15,8-1-1 16,-3-2 0-16,-1 3 1 16,5 1-4-16,-12-1 6 15,11 1-1-15,-8 3-1 16,0 3 0-16,5 0-1 16,-1-2 0-16,-1-1-4 15,1 0 8-15,-1 5-1 16,1-6-3-16,0-1 0 15,5 0 0-15,0-6 0 16,-5 8 0-16,-1 4 0 16,1 4-1-16,-1-4 1 0,1-12 5 15,9-5-5-15,-8-4 2 16,8-3 1-16,-9-3-3 16,5-3-5-16,-1 2 4 15,1-1 1-15,-2-1 7 16,5 0-7-16,-8 2 1 15,5-1 0-15,-1 2 0 16,1-3-1-16,-5 5 10 16,0 2-10-16,-4 5 1 15,2 9 2-15,-2-11 2 16,0 4 13-16,0-9-17 16,8-8 0-16,1 7 2 0,-5-3-1 15,2 0-1 1,0-1-1-16,1 3 0 0,-7-2 1 15,4-4 1-15,-4 8-1 16,4-1 2-16,-9 5 0 16,3-2 0-16,-7 8-2 15,2 2-1-15,-2-1 0 16,0-2 1-16,9-5 4 16,-5-7-5-16,12-5 0 15,1-3 1-15,1-3-5 16,4 2 8-16,-9 2-9 15,5-6 5-15,4 1 0 16,-4-4-1-16,4 2 1 16,0-3 0-16,0 3 0 0,0-5 1 15,0 0-3-15,0 0 4 16,0 0-4-16,0 0 3 16,0 0-5-16,0 0 4 15,0 0-1-15,0 0 1 16,0 0 1-16,0 0-1 15,0 0 0-15,0 0 2 16,0 0-2-16,0 0-5 16,0 0-9-16,0 0-21 15,0 0-6-15,0 0-63 16,30-40-82-16,12-31 60 16</inkml:trace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2:09.5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3C8675-8EC0-47E2-BE3B-05520EDDB5CD}" emma:medium="tactile" emma:mode="ink">
          <msink:context xmlns:msink="http://schemas.microsoft.com/ink/2010/main" type="writingRegion" rotatedBoundingBox="53,2357 3543,1238 4486,4175 996,5294">
            <msink:destinationLink direction="with" ref="{C4B961B5-8951-4222-8A39-275D4CB0DAF6}"/>
          </msink:context>
        </emma:interpretation>
      </emma:emma>
    </inkml:annotationXML>
    <inkml:traceGroup>
      <inkml:annotationXML>
        <emma:emma xmlns:emma="http://www.w3.org/2003/04/emma" version="1.0">
          <emma:interpretation id="{715689BB-6A50-44DC-B4F1-C935FC2EA8DB}" emma:medium="tactile" emma:mode="ink">
            <msink:context xmlns:msink="http://schemas.microsoft.com/ink/2010/main" type="paragraph" rotatedBoundingBox="53,2357 3423,1276 3904,2776 534,3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3987BD-8C50-4A53-B8DB-0A5F585C485E}" emma:medium="tactile" emma:mode="ink">
              <msink:context xmlns:msink="http://schemas.microsoft.com/ink/2010/main" type="line" rotatedBoundingBox="53,2357 3423,1276 3904,2776 534,3857"/>
            </emma:interpretation>
          </emma:emma>
        </inkml:annotationXML>
        <inkml:traceGroup>
          <inkml:annotationXML>
            <emma:emma xmlns:emma="http://www.w3.org/2003/04/emma" version="1.0">
              <emma:interpretation id="{BC497940-2708-4C8C-B0F3-F33413C09B00}" emma:medium="tactile" emma:mode="ink">
                <msink:context xmlns:msink="http://schemas.microsoft.com/ink/2010/main" type="inkWord" rotatedBoundingBox="102,2509 1524,2052 1839,3035 417,349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107 68 114 0,'0'0'22'0,"0"0"14"16,0 0 12-16,0 0 8 16,0 0-13-16,0 0 1 15,0 0-6-15,-35-4 3 16,30-7-7-16,-5 4-8 15,4 1 19-15,2-1-13 16,-5-1-9-16,1 4 4 16,3 0 9-16,-8-3-15 15,9 0 8-15,0 7-11 0,-1-4-3 16,5 4-2-16,0 0 2 16,0 0-10-16,0 0-2 15,0 0-2-15,0 0-2 16,0 0-2-16,0 0-2 15,0 0 5-15,0 18-5 16,0 37-2-16,0 20 7 16,0 30 9-16,5-1-9 15,-1-3 3-15,-4-2 0 16,0-18-1-16,0-15-2 0,0-6 2 16,0-21-1-1,0-7 0-15,0-10-1 0,0-10-41 16,0-9 13-16,0-3-15 15,0 0-20-15,0 0 7 16,0 0-19-16,0 0-53 16</inkml:trace>
          <inkml:trace contextRef="#ctx0" brushRef="#br0" timeOffset="689.821">-294 53 305 0,'0'0'40'16,"0"0"-27"-16,0 0 37 0,0 0-21 16,0 0-18-16,0 0 2 15,22-71-1-15,7 52 1 16,1 1-5-16,13-2-4 15,-1 7-4-15,1-1 7 16,4 3-7-16,-5 5-3 16,1 6 3-16,-5 0-2 15,-8 0 1-15,-5 6 0 16,-12 19 1-16,0 15 1 16,-13 14 1-16,0 12 6 15,0 5 4-15,-4-10 2 0,-18-4 2 16,-3-13-12-16,-1-6 24 15,4-14-12-15,6-1-14 16,3-16 15-16,13-7 9 16,0 0-13-16,0 0-1 15,0 0-7-15,0 0-5 16,0 0-2-16,0 0-24 16,0 0-6-16,0-4 32 15,0-10 1-15,34 1 2 16,-4-6 1-16,8 8-4 15,1 3-11-15,-6 8 8 16,-2 0 1-16,2 0-4 0,-11 11-1 16,-3 16 2-1,0 12 0-15,-11 8 3 0,-8 6-2 16,0 8-14-16,0 6 15 16,-8-5 3-16,-17-6 3 15,-10-7 5-15,-2-8 7 16,6-11-5-16,-2-8 4 15,7-8-2-15,-3-10 8 16,3-4 6-16,-6 0-19 16,8 0-3-16,7 0 2 15,0 0-6-15,5 0-4 16,3 0-6-16,9-4-28 16,0-4-29-16,0 2-30 15,0-2-129-15</inkml:trace>
          <inkml:trace contextRef="#ctx0" brushRef="#br0" timeOffset="1667.634">421 81 307 0,'0'0'78'0,"0"0"-59"16,0 0 45-16,0 0-41 0,0 0-14 15,0 0 2-15,0-7-9 16,0 7-2-16,0 22 0 16,5 20 6-16,-1 11 22 15,0 0-20-15,5 3-8 16,3-6 11-16,-4-7-9 15,10-6-2-15,-5-13-1 16,-4-6-1-16,7-6 2 16,-8-5-7-16,5-3 0 15,0-4-8-15,-4 0-2 16,-5 0-1-16,7 0 18 16,3-28 8-16,-1-13-6 15,-4-10 3-15,4-2-5 16,-4 5 6-16,-4 0-1 0,0 17-4 15,1 9 2-15,-6 5 0 16,0 16-2-16,4 1 8 16,-4-4-9-16,0 4 0 15,0 0 0-15,0 0-2 16,0 0-5-16,0 0 4 16,9 0-5-16,-1 0 8 15,5 0 0-15,5 11 0 16,2 9 2-16,6 11-1 15,3-10 3-15,-7 2-4 16,0-9 1-16,7-4-1 16,-8 1-8-16,7-7 4 15,-5-4-8-15,-5 0-5 0,3-8 9 16,-5-28 8-16,6-3 2 16,-4-8 0-16,-5-8-2 15,-2-3 1-15,-6 8-2 16,-5-1-1-16,0 11 2 15,0 12 2-15,0 8 9 16,0 10-2-16,0 6 18 16,0 4 2-16,0 0-6 15,0 0-10-15,0 0-6 16,0 0-6-16,0 0-1 0,-5 0-18 16,5 0-1-1,0 22 10-15,0 7 9 0,0-1 0 16,13 2 7-16,5-3-7 15,15-7-2-15,-11 3 2 16,10-6-8-16,0-3 5 16,-6 0 3-16,-2 5 0 15,2-4-1-15,-8-5-4 16,-12 1 3-16,4-1-4 16,-6 2 6-16,-4 10-5 15,0 4 3-15,0 5-1 16,-20 0 6-16,-15 4 8 15,6-9-4-15,3-1-3 16,4-10 2-16,-2-6 4 16,6 3-6-16,5-12-4 0,9 0 0 15,4 0-40 1,0 0-87-16,0-21-128 0</inkml:trace>
        </inkml:traceGroup>
        <inkml:traceGroup>
          <inkml:annotationXML>
            <emma:emma xmlns:emma="http://www.w3.org/2003/04/emma" version="1.0">
              <emma:interpretation id="{689ABB45-5DEB-41C9-BAD6-E77738B7C740}" emma:medium="tactile" emma:mode="ink">
                <msink:context xmlns:msink="http://schemas.microsoft.com/ink/2010/main" type="inkWord" rotatedBoundingBox="2094,1703 3423,1276 3904,2776 2575,320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36.0566">1865-822 241 0,'0'0'196'16,"0"0"-159"-16,0 0 23 15,0 0-15-15,0 0-22 16,0 0-23-16,-22 38-2 16,22 28 2-16,0 20 0 15,0 11 3-15,9 0-3 16,5-5 1-16,5-8 4 15,-2-3-5-15,-4-16 0 16,-4-15 0-16,1-2 1 16,0-17-1-16,-1-15 1 15,-5-3 2-15,-4-9-3 0,0-4 0 16,5 0 2 0,-5 0 2-16,0 0 3 0,4 0-7 15,-4 0 17-15,0 0-13 16,0-12-2-16,0-1-1 15,5 9 1-15,-1-10-2 16,5 6-9-16,1-1 2 16,9-1 5-16,-2 6-20 15,9 4 17-15,7-2-10 16,-2-5 11-16,2 3-6 16,2 0-7-16,-2-6-10 15,2 4 4-15,7-13-23 0,-8-3-33 16,1-8 4-16,-12 3-13 15,4-8 1-15,-18 8-21 16</inkml:trace>
          <inkml:trace contextRef="#ctx0" brushRef="#br0" timeOffset="2432.531">2435-293 61 0,'0'0'96'15,"0"0"-21"-15,0 0 14 16,0 0-7-16,0 0-29 16,0 0-10-16,0-19-30 15,0 19-5-15,0 0-7 16,0 0-2-16,0 8 1 15,0 12 0-15,0 2 1 16,8-1-1-16,3 5 3 16,3-5-3-16,-1-6 1 15,0-3-5-15,5-4 4 16,-2-7-22-16,-8 3-42 0,10-4-39 16,-10 0-67-16</inkml:trace>
          <inkml:trace contextRef="#ctx0" brushRef="#br0" timeOffset="2789.5895">2235-660 89 0,'0'0'263'0,"0"0"-249"16,0 0-3-16,0 0-9 15,0 0 0-15,0 0-4 16,17 47 4-16,-1-35-5 16,-7-9 2-16,4 0-1 15,-5-3-3-15,5 0 3 16,-13 0 2-16,9 0 0 16,-5 0 9-16,-2-3 16 15,-2-17 5-15,0-7-6 16,0 9-6-16,0 2 2 15,0 11-14-15,-2 5 1 16,-6-4-3-16,8 4 6 16,-5 0-10-16,5 0-12 15,0 0-19-15,0 21-33 0,0 14-17 16,0-4-40-16</inkml:trace>
          <inkml:trace contextRef="#ctx0" brushRef="#br0" timeOffset="3764.674">2745-391 249 0,'0'0'55'15,"0"0"11"-15,0 0-33 16,0 0-14-16,0 0-1 16,0 0 4-16,-4-123 4 15,-1 111-6-15,1 8 0 16,-5 4 10-16,-1 0-13 16,6 0-10-16,-6 0-4 15,-3 0 1-15,0 18-4 16,0 12 0-16,8 14 0 15,-1-4-6-15,6-1 2 16,0 8 1-16,0-7-5 16,28-5 6-16,-1 2-6 0,5 0-11 15,8-2 9 1,2 5 5-16,-9-5 3 0,6 7-8 16,-1 3 10-16,-12 2 0 15,-1 1 0-15,-12-4 0 16,-13-4 0-16,0-5 0 15,0-2 1-15,0 8 2 16,-29-7 12-16,-10 3 19 16,-4-8-4-16,-3-3-7 15,7-17 22-15,1-5-13 16,3-4 11-16,2 0-21 16,3-7-19-16,1-33 1 0,7-18-7 15,9-24 3-15,13-26-30 16,0-24-10-16,30-1-17 15,12-10 0-15,-1 4-2 16,-5 6 27-16,-1 2-33 16,-10 15-10-16,-8 7-20 15,-8 20 61-15,-9 12 2 16,0 19 32-16,0 14 3 16,0 18 41-16,-5 13 39 15,-8 4 14-15,5 3-26 16,-1 6-35-16,9 0 28 15,0 0-53-15,-4 0-7 16,4 0-4-16,0 0-1 16,0 28-4-16,0 32 2 15,0 11 3-15,4 12 14 0,13 1-4 16,-4-6-3-16,5 3-5 16,-2-10-2-16,5 0 2 15,-12-20-2-15,1-10 7 16,5-6-7-16,-6-18 1 15,-5-5-1-15,0-11-1 16,-4-1 1-16,0 0 1 16,5 0 1-16,-5-1 0 15,0-32-2-15,0-15 5 16,8-5 0-16,1 5-4 16,1 7-2-16,5 17-2 15,-2 11 2-15,-5-1-3 0,10 9-2 16,-1 1-1-16,8 4 7 15,1 0-4-15,7 0-13 16,2 4-9-16,-1 31-8 16,-13 5-51-16,-12 12-144 15</inkml:trace>
        </inkml:traceGroup>
      </inkml:traceGroup>
    </inkml:traceGroup>
    <inkml:traceGroup>
      <inkml:annotationXML>
        <emma:emma xmlns:emma="http://www.w3.org/2003/04/emma" version="1.0">
          <emma:interpretation id="{22FE1ADE-ECE9-4B08-8EAE-FC672620C2EB}" emma:medium="tactile" emma:mode="ink">
            <msink:context xmlns:msink="http://schemas.microsoft.com/ink/2010/main" type="paragraph" rotatedBoundingBox="1183,4388 3777,2689 4338,3544 1743,52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FB90E0-7AF2-470A-BF31-D321FE28A81A}" emma:medium="tactile" emma:mode="ink">
              <msink:context xmlns:msink="http://schemas.microsoft.com/ink/2010/main" type="line" rotatedBoundingBox="1183,4388 3777,2689 4338,3544 1743,5244"/>
            </emma:interpretation>
          </emma:emma>
        </inkml:annotationXML>
        <inkml:traceGroup>
          <inkml:annotationXML>
            <emma:emma xmlns:emma="http://www.w3.org/2003/04/emma" version="1.0">
              <emma:interpretation id="{145F2ECA-A98A-40ED-9A3A-5666E4E9F228}" emma:medium="tactile" emma:mode="ink">
                <msink:context xmlns:msink="http://schemas.microsoft.com/ink/2010/main" type="inkWord" rotatedBoundingBox="1183,4388 3777,2689 4338,3544 1743,524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07.08">1119 1710 321 0,'0'0'181'15,"0"0"-163"-15,0 0 55 16,0 0-9-16,0 0-44 16,0 0-20-16,-33-19-6 15,33 19-5-15,0 0 4 16,0 8 4-16,0 47 2 0,10 20 1 15,17 23 10-15,-14 11 6 16,6-4-2-16,5-9-10 16,-16-8-2-16,1-11 0 15,4-20 2-15,-13-13-4 16,4-22 2-16,-4-9-2 16,0-9 1-16,5-4-1 15,-5 4-7-15,4-4 5 16,12 0-6-16,6-25 8 15,0-22 2-15,7 3-2 16,1 9 0-16,-1 1-3 16,-3 14-23-16,12 0 8 15,-12 6-15-15,12 8-6 0,-4-5-13 16,-5 3-7-16,6 1-56 16,-10-1-56-16</inkml:trace>
          <inkml:trace contextRef="#ctx0" brushRef="#br0" timeOffset="4502.5572">1302 2213 244 0,'0'0'238'16,"0"0"-219"-16,0 0 24 15,0 0-34-15,0 0-9 0,0 0 0 16,35-68 5-16,-2 37-5 15,2-4-19-15,3-1-14 16,-8-3-69-16,-10 3-120 16</inkml:trace>
          <inkml:trace contextRef="#ctx0" brushRef="#br0" timeOffset="4709.0036">1128 1734 502 0,'0'0'11'0,"0"0"-5"16,0 0 51-16,0 0-36 0,0 0-21 15,0 0-1 1,-5-78 1-16,42 38 1 0,8-2-1 16,-3 9-11-16,1-2-30 15,4 11-13-15,-5 14-88 16,-7 10-207-16</inkml:trace>
          <inkml:trace contextRef="#ctx0" brushRef="#br0" timeOffset="5497.3866">1541 2091 308 0,'0'0'5'15,"0"0"-4"-15,0 0 15 16,0 0 20-16,0 0-1 16,0 0-9-16,34 155-12 15,-26-134 4-15,-3 2-1 16,-1-10-6-16,0-2-11 16,-4-7 2-16,0-1-2 15,0-3 4-15,5 0-1 16,-5 0-3-16,0-14 0 15,0-37 10-15,0-20-8 16,0 4 2-16,4 11-3 0,-3 16 2 16,8 14-1-1,1 11-2-15,-5 2-2 0,3 9 0 16,1 1-5-16,17-4 5 16,3 6-3-16,2 1 3 15,6 0 2-15,5 0 0 16,-2 0 0-16,6 0-4 15,-10 0 4-15,9 0 1 16,-3 0 3-16,2 0-5 16,-2 0 1-16,-4-4 0 15,-4-18 1-15,4-6 1 16,-12-1 2-16,-1-2-4 16,-12-8 1-16,-4 8 2 15,-9-1 0-15,0 8 0 0,0 2 8 16,0 3-2-16,-18 10 7 15,-6 2 8-15,-3 7 0 16,0 0-13-16,-1 0-6 16,2 0-5-16,6 14 1 15,3 11-2-15,-1 8 0 16,9-4-3-16,5 5 2 16,4-7 2-16,0-1-5 15,0-4-5-15,0-5-6 16,0-5-10-16,0-6-3 15,4-6 3-15,14 0-7 16,-1 0 20-16,2-22 13 16,0 2 6-16,-2-6-4 0,5-2-1 15,-6 14 1-15,-3-3-1 16,5 7-2-16,-1 3 0 16,3 1 1-16,6 2-4 15,0-6 4-15,8 6 0 16,-7-8-1-16,10 4-2 15,-3-6 1-15,4-3-42 16,0-13-45-16,-12-2-48 16</inkml:trace>
          <inkml:trace contextRef="#ctx0" brushRef="#br0" timeOffset="6419.0966">2528 847 136 0,'0'0'164'15,"0"0"-99"-15,0 0 32 16,0 0-33-16,0 0-8 16,0 0-24-16,-89-60-17 15,89 60-15-15,0 7-20 16,0 50 4-16,0 21 16 16,0 20 15-16,4 6-13 15,17 1 2-15,-4 0-1 16,5-6 2-16,7-9-5 15,-3-19-4-15,0-9 3 16,3-15 2-16,-7-10-2 16,3-15-3-16,-4-13-7 15,1-5-25-15,-6-4-1 0,1 0 2 16,5-28 14-16,-9-23 21 16,3-3 1-16,-11-11 8 15,-5 5-9-15,0 12 3 16,0 4-3-16,0 9 0 15,-21 15 2-15,4 0 9 16,-1 16 6-16,10-6 11 16,-1 10-9-16,3-2-13 15,6-2 7-15,0 2-13 16,0 2 0-16,0-8-22 16,0-4 14-16,0-11-16 15,0-20 23-15,23-5 0 0,4-14-5 16,2 2 6-16,-12-6-15 15,0 0 12-15,-12 1-4 16,-1 0 7-16,-4 11 1 16,0 9 12-16,0 12 14 15,0 20 10-15,0 5 1 16,-9 8-7-16,9 0 6 16,-8 0-19-16,3 0-11 15,-3 0-7-15,-1 21 0 16,9 25 0-16,0 23 2 15,0 6 1-15,0 5-2 16,0-1-1-16,17-3 2 16,5-4-4-16,7-5 1 0,-3-7-2 15,8-16-15 1,-8-8 2-16,3-14-6 0,-8-13-18 16,7-5 19-16,-5-4 6 15,12 0-39-15,3-47 47 16,-2-11 7-16,0-6 7 15,0-9-3-15,-17 7-4 16,-6 10 1-16,-13 13-1 16,0 17 10-16,0 12 20 15,-4 1 6-15,-13 13 9 16,-2 0-10-16,4 0 1 16,2 0-26-16,9 0-7 0,-5 5 8 15,9 17-10-15,0 9 1 16,0 12-2-16,0 2 1 15,0-1 0-15,0-5-1 16,18-7 0-16,3-8-7 16,0-4-20-16,0-6-26 15,6-6-18-15,15-8-5 16,8 0-39-16,10-42 55 16</inkml:trace>
          <inkml:trace contextRef="#ctx0" brushRef="#br0" timeOffset="6590.6408">3810 847 492 0,'0'0'87'0,"0"0"-6"0,0 0 5 16,0 0-63-16,0 0-16 16,0 0-7-16,-26-13-5 15,21 13-18-15,-8 0-143 16,-14 0-242-16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2:44.9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4B961B5-8951-4222-8A39-275D4CB0DAF6}" emma:medium="tactile" emma:mode="ink">
          <msink:context xmlns:msink="http://schemas.microsoft.com/ink/2010/main" type="inkDrawing" rotatedBoundingBox="2869,8030 3411,3 5521,146 4979,8173" semanticType="verticalRange" shapeName="Other">
            <msink:sourceLink direction="with" ref="{873C8675-8EC0-47E2-BE3B-05520EDDB5CD}"/>
          </msink:context>
        </emma:interpretation>
      </emma:emma>
    </inkml:annotationXML>
    <inkml:trace contextRef="#ctx0" brushRef="#br0">1077 155 22 0,'0'0'8'15,"0"0"28"-15,0 0 1 16,0 0-29-16,0 0-7 15,0 0 0-15,0 0 0 16,147-40 2-16,-114 33-3 16,-11-4 3-16,11 2 5 15,-1-6-4-15,-1 11 7 16,10-8-9-16,-3 5 8 16,8 0-8-16,4-4 5 15,-3 5-4-15,-12-3-3 16,-1 5 1-16,-8 4 1 15,3 0 0-15,-7 0 0 16,-3 0-1-16,0 0-1 0,-1 0 0 16,-5 0 1-16,-3 0-1 15,7 0-1-15,-1 0 1 16,-3 0 1-16,0 9-1 16,-4 1 0-16,0 1-1 15,7 3 0-15,-12 3-7 16,14 6 2-16,-10 1 3 15,-4 10 3-15,0-2 0 16,-4 7 2-16,0 5 2 16,0 4-1-16,0 5 1 15,0-1 1-15,0 13 5 16,-4-1 2-16,0 5-4 0,4 5-6 16,0 0 5-16,0 8 5 15,0-1-3-15,4 4-5 16,5 0-2-16,7 14 4 15,-3 3-4-15,5 3 1 16,-1 3 0-16,-6-7 4 16,3 0 5-16,-1 2-9 15,-8 3 14-15,4 7-12 16,-1 5 9-16,-8 14-14 16,0 11 12-16,0 28-3 15,0 14 2-15,-8 10 4 16,-6 3-13-16,10-11 1 15,0-3-2-15,-1-15-1 0,5-6 2 16,0-7-1 0,0-12 0-16,0-2-1 0,0-12 0 15,13 1 0-15,1-3 2 16,-4-2 0-16,9 10-1 16,-6 0 2-16,5 3 0 15,-5-3-3-15,0-1 1 16,8 9-1-16,-8 5 1 15,0-4 0-15,-8-1-1 16,-5-22 0-16,0-1 0 16,0-6 6-16,0 2-4 15,0-8 1-15,0-2-3 16,0-4 3-16,-9-6 2 16,0-5-4-16,0-10 1 0,5-3 0 15,-1-9-1-15,1-9-2 16,-3-16 2-16,-2-12 0 15,1-10 3-15,7-8-4 16,-8-15 3-16,5 5-1 16,-1-5 7-16,-3 0 24 15,3 0 5-15,-23 5-10 16,0-2 0-16,-27 4-25 16,-9 7 4-16,-22 2-3 15,-13 5-4-15,0 6 3 16,0-3-3-16,0 3 3 15,-3 5 1-15,-12-1-4 16,-1 1 2-16,0 6-2 0,-10-6 0 16,10 0 0-16,-1-2 0 15,8-2 0-15,5-11 12 16,8 2-3-16,12-8-3 16,10-7 0-16,16-4 3 15,8 0 13-15,15 0-5 16,8 0-5-16,13 0-5 15,-2 0-4-15,14 0-2 16,1 0 2-16,0 0-3 16,0 0 0-16,0 0-1 15,0 0 0-15,0 0 1 16,0 0 0-16,0 0 7 0,0 0-7 16,0 0 0-1,0 0-4-15,0 0 3 0,0 0 1 16,0 0-6-16,0 0-1 15,0 0-15-15,0-8-8 16,16-12-18-16,15-31-42 16,11-38-37-16,14-49-86 15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3:12.13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E60BA9-100A-4361-BEEB-E5058A38B5DB}" emma:medium="tactile" emma:mode="ink">
          <msink:context xmlns:msink="http://schemas.microsoft.com/ink/2010/main" type="inkDrawing" rotatedBoundingBox="7893,8538 17889,8499 17894,9721 7898,9760" semanticType="callout" shapeName="Other">
            <msink:destinationLink direction="to" ref="{0DCF95F4-DB33-4CDE-AC2B-19FB20121D90}"/>
            <msink:destinationLink direction="from" ref="{0DCF95F4-DB33-4CDE-AC2B-19FB20121D90}"/>
          </msink:context>
        </emma:interpretation>
      </emma:emma>
    </inkml:annotationXML>
    <inkml:trace contextRef="#ctx0" brushRef="#br0">0 560 305 0,'0'0'14'15,"0"0"-12"-15,0 0-2 16,0 0 10-16,0 0 14 16,0 0-11-16,0 0-5 15,0 0 6-15,22 0 9 16,-6 0 1-16,5 0 9 16,1 0-24-16,3 0 5 0,1 0-5 15,12 0 9-15,5 0 7 16,12 4-16-16,5 9 22 15,14-2-22-15,5 2 3 16,10-4-1-16,2-5 2 16,9 2 7-16,0 4-6 15,5-10-4-15,-9 0 9 16,8 0-16-16,-2 0 4 16,-4 0 11-16,4 0-12 15,-11 0-6-15,3 0 12 16,-7 0-9-16,3 0-3 15,-1 0 2-15,-8 0-2 16,0 0 10-16,-2 0-9 0,-4 0-1 16,-4 0-5-1,6 0 5-15,-9 0 6 0,5 0-5 16,-1 0-1-16,1 5-2 16,-4 7 2-16,2-8 1 15,-5-1-1-15,2-3 0 16,-9 0 4-16,-8 0-2 15,3 0-2-15,-8 0 0 16,-1-15 0-16,6 0 0 16,8-2 1-16,5-3 0 15,9 3-1-15,7-4 3 16,4 8-2-16,6 7 0 0,11-7 1 16,-7-2-1-16,12 8-1 15,-19-6-1-15,-1 13-1 16,-8 0-5-16,-10 0 13 15,-4 13-11-15,-14 10 6 16,-5 5-2-16,-3-1-9 16,-15 1 10-16,1 1 9 15,-6 2-4-15,-9-11 7 16,4 8-3-16,-10-2-3 16,2-2 10-16,0-6-6 15,-9 10 0-15,4-10 2 16,-4 0 0-16,4-7-5 15,-4-1-5-15,0-10 7 0,0 0-4 16,2 0-5 0,-2 0 12-16,4 0-10 0,-4 0 9 15,0 0-1-15,0-23-10 16,0-19-1-16,0-19-1 16,0-14 2-16,7-3 0 15,22-6 1-15,2 5-1 16,15 14-1-16,5 1 1 15,7 8 0-15,16 11-6 16,3 13 5-16,-5 12-9 16,-2 10 7-16,1 10 3 15,3 0 0-15,-7 0-6 0,-3 24 5 16,-5 17 0 0,-4 1-1-16,0 10 2 0,-8-3 2 15,-4-1-1-15,-1 3-1 16,-10 1 0-16,-4-7 1 15,-1 11 2-15,-3-5-1 16,-6-5-2-16,7 4 0 16,-5-17 3-16,4-1-1 15,-4 2-2-15,0-6-2 16,-2-1 2-16,-14-6 0 16,5-7 0-16,1 2 0 15,-1-3-1-15,5 1 1 16,-1 5 0-16,2-1 3 15,9 5-5-15,1-3 4 16,1 3-4-16,12-4 1 0,-8 2 1 16,4-1 1-16,-7-2 2 15,9 1-5-15,-8-5 2 16,8-1 0-16,3-4 0 16,-5 0 0-16,2-3-1 15,9-3 1-15,-3-3 1 16,13 0-1-16,-1 0 0 15,4 0 1-15,3 0-1 16,6 0 0-16,7-3-3 16,8-16 3-16,-9 1 0 15,5-2 1-15,-3 3 0 16,-1 1-1-16,9-2 0 0,-10 0 1 16,-1 0 0-1,1-1-1-15,1 5 5 0,1 0-1 16,-2-3-4-16,2 2-5 15,-2 6 5-15,1-9 1 16,2 3-1-16,0 2 2 16,7-3 5-16,-1 2-7 15,1 1 0-15,3-2 0 16,5-5 0-16,-13-1 0 16,6 3 1-16,9-9-2 15,6-5 2-15,4 8 1 16,3-4 4-16,-12 10-3 15,-19 5-1-15,-14-3 4 16,-11 2-5-16,-10-2-1 16,1-4-2-16,-3 6 0 0,-8 0 1 15,-8-5-1-15,7-7-3 16,-6-3 10-16,0-2-1 16,5-3-4-16,-4 2-2 15,1-15 2-15,-3-3 0 16,5 5 2-16,-3-8 4 15,-6 12-7-15,3-1 1 16,-5 10 0-16,-2 5 2 16,-5 3-2-16,0 9 3 15,-6 6-1-15,-3 1 11 0,4 7 8 16,-4-4-7 0,0 5 8-16,0 0 2 0,0 0-14 15,0 0 5-15,0 0-5 16,0 0 4-16,0 0-14 15,0 0 4-15,0 0 0 16,0 0-4-16,0 0-8 16,0-4-5-16,-16-5-43 15,-39 1-84-15,-41 0-40 16,-63 8-469-16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3:23.30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81D175-8925-4FEF-A365-7C7774066414}" emma:medium="tactile" emma:mode="ink">
          <msink:context xmlns:msink="http://schemas.microsoft.com/ink/2010/main" type="writingRegion" rotatedBoundingBox="20359,10131 25460,7848 26966,11213 21865,13497"/>
        </emma:interpretation>
      </emma:emma>
    </inkml:annotationXML>
    <inkml:traceGroup>
      <inkml:annotationXML>
        <emma:emma xmlns:emma="http://www.w3.org/2003/04/emma" version="1.0">
          <emma:interpretation id="{6A0C90DF-7389-4B82-B4F9-88F1F5BB08F5}" emma:medium="tactile" emma:mode="ink">
            <msink:context xmlns:msink="http://schemas.microsoft.com/ink/2010/main" type="paragraph" rotatedBoundingBox="20632,11318 24942,8878 26305,11285 21995,137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8EEEE2-2A5A-46CE-9757-E00B5E800725}" emma:medium="tactile" emma:mode="ink">
              <msink:context xmlns:msink="http://schemas.microsoft.com/ink/2010/main" type="line" rotatedBoundingBox="20632,11318 24942,8878 26305,11285 21995,13725"/>
            </emma:interpretation>
          </emma:emma>
        </inkml:annotationXML>
        <inkml:traceGroup>
          <inkml:annotationXML>
            <emma:emma xmlns:emma="http://www.w3.org/2003/04/emma" version="1.0">
              <emma:interpretation id="{D5D48928-52D7-4E41-A081-E02D7DE67492}" emma:medium="tactile" emma:mode="ink">
                <msink:context xmlns:msink="http://schemas.microsoft.com/ink/2010/main" type="inkWord" rotatedBoundingBox="20632,11318 24942,8878 26305,11285 21995,13725"/>
              </emma:interpretation>
            </emma:emma>
          </inkml:annotationXML>
          <inkml:trace contextRef="#ctx0" brushRef="#br0">1217 99 400 0,'0'0'72'15,"0"0"-16"-15,0 0 11 16,0 0-44-16,0 0-13 0,0 0-4 16,0 0-6-16,0 0-31 15,0 19-105-15,-17 20-105 16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3:49.7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B65B88-A506-4DE4-A486-37977B5659F3}" emma:medium="tactile" emma:mode="ink">
          <msink:context xmlns:msink="http://schemas.microsoft.com/ink/2010/main" type="writingRegion" rotatedBoundingBox="22541,16472 24896,15159 25327,15933 22972,17246"/>
        </emma:interpretation>
      </emma:emma>
    </inkml:annotationXML>
    <inkml:traceGroup>
      <inkml:annotationXML>
        <emma:emma xmlns:emma="http://www.w3.org/2003/04/emma" version="1.0">
          <emma:interpretation id="{914388EC-55A0-4807-8A23-E834CC6F1867}" emma:medium="tactile" emma:mode="ink">
            <msink:context xmlns:msink="http://schemas.microsoft.com/ink/2010/main" type="paragraph" rotatedBoundingBox="22541,16472 24896,15159 25327,15933 22972,172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BD53A3-6017-489E-807F-DB0A5750040E}" emma:medium="tactile" emma:mode="ink">
              <msink:context xmlns:msink="http://schemas.microsoft.com/ink/2010/main" type="line" rotatedBoundingBox="22541,16472 24896,15159 25327,15933 22972,17246"/>
            </emma:interpretation>
          </emma:emma>
        </inkml:annotationXML>
        <inkml:traceGroup>
          <inkml:annotationXML>
            <emma:emma xmlns:emma="http://www.w3.org/2003/04/emma" version="1.0">
              <emma:interpretation id="{781CB910-F24E-4559-BAA3-7E9C9CDBC764}" emma:medium="tactile" emma:mode="ink">
                <msink:context xmlns:msink="http://schemas.microsoft.com/ink/2010/main" type="inkWord" rotatedBoundingBox="22541,16472 24896,15159 25327,15933 22972,1724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583 7142 454 0,'0'0'0'0,"0"0"-12"15,0 0-4-15,0 0-111 0,0 0-105 16</inkml:trace>
        </inkml:traceGroup>
      </inkml:traceGroup>
    </inkml:traceGroup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2:20.16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491AF3-C012-4042-8501-8585E0BE0689}" emma:medium="tactile" emma:mode="ink">
          <msink:context xmlns:msink="http://schemas.microsoft.com/ink/2010/main" type="inkDrawing" rotatedBoundingBox="6622,-213 6638,0 6625,0 6609,-212" semanticType="callout" shapeName="Other">
            <msink:sourceLink direction="with" ref="{84586D19-7679-4D99-8AB3-60B066257406}"/>
          </msink:context>
        </emma:interpretation>
      </emma:emma>
    </inkml:annotationXML>
    <inkml:trace contextRef="#ctx0" brushRef="#br0">6202-2729 38 0,'0'0'54'0,"0"0"-21"15,0 0-2-15,0 0-7 16,0 0-1-16,0 0-8 16,0 0 2-16,0 0-9 15,-9-21-3-15,9 21 2 16,0 0-2-16,0 0-4 0,0 0 9 15,0 0-6-15,0 0-4 16,0 0-1-16,0 0 1 16,0 0-3-16,0 0 3 15,0 0-2-15,0 0 2 16,0 0-5-16,0 0 5 16,0 0 0-16,0 0-1 15,0 3 4-15,0 1-3 16,0 6 0-16,0-2 0 15,0-8 0-15,0 6 0 16,0-3-4-16,0 1 8 16,0 6-8-16,0-7 6 15,0-1-3-15,0 6 2 0,0-1 4 16,4 8-5-16,1 6-6 16,-1 11-9-16,-4 5-7 15,0 3-109-15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3:59.49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749E55-82A5-4312-95C8-2D1456C630C5}" emma:medium="tactile" emma:mode="ink">
          <msink:context xmlns:msink="http://schemas.microsoft.com/ink/2010/main" type="inkDrawing" rotatedBoundingBox="9401,7710 12617,7543 12622,7647 9406,7814" shapeName="Other">
            <msink:destinationLink direction="with" ref="{BC0AD067-331B-4BC3-9833-66651206BD4C}"/>
          </msink:context>
        </emma:interpretation>
      </emma:emma>
    </inkml:annotationXML>
    <inkml:trace contextRef="#ctx0" brushRef="#br0">0 145 256 0,'0'0'63'0,"0"0"13"16,0 0-9-16,0 0-20 16,0 0-10-16,0 0-13 15,0 0-2-15,0 0 0 16,0 0-4-16,0 0 10 16,0 0-7-16,0 0-2 15,0 0-8-15,0 0 4 16,0 0-15-16,0 0 11 15,0 0-10-15,0 0 0 0,0 0-1 16,0 0 0 0,0 0 0-16,20 0 15 0,6 2 7 15,0 2-4-15,8-4-6 16,2 3 0-16,10-3 1 16,14 0-1-16,4 0 7 15,2 0-6-15,4 0-6 16,1 0-6-16,8 0 12 15,8-7-4-15,0-3-9 16,-2-4 8-16,7 2 3 16,-7-4-9-16,8 1 1 15,-3 4-3-15,7 2 2 16,-3-4 3-16,8 7-5 16,-12 3 0-16,-7-8-1 15,-4 11 3-15,-3-3-4 0,-4 3 2 16,-8 0 0-16,-4-6-2 15,-13 6 4-15,9 0-1 16,-1 0-1-16,-5 0-1 16,10 0 1-16,4 0 0 15,8 0 1-15,1 0-2 16,4 0 3-16,-5-4-2 16,-2 4 1-16,-3-4-1 15,-12 4-2-15,0-6 1 16,-4 6 2-16,-9-4-2 15,-2 3 1-15,-4 1 0 16,-5 0 2-16,-2 0-2 0,-6 0 0 16,-5 0 2-16,0 0-2 15,-5 0 0-15,-4 0 0 16,-9 0 0-16,0 0 1 16,0 0-1-16,0 0-1 15,0 0 1-15,0 0 4 16,0 0-1-16,0 0-2 15,0 0 8-15,0 0 2 16,0 0 1-16,0 0-8 16,0 0 0-16,-4 0-4 15,-34 0-2-15,-17 0-31 16,-18 0-21-16,-16 28-42 16,-29-5-90-16,-20 4-161 15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6:11.4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CEC830-3C1E-4394-B5A9-1C16CE64D0C9}" emma:medium="tactile" emma:mode="ink">
          <msink:context xmlns:msink="http://schemas.microsoft.com/ink/2010/main" type="writingRegion" rotatedBoundingBox="11981,13067 20295,11555 21506,18209 13192,19722"/>
        </emma:interpretation>
      </emma:emma>
    </inkml:annotationXML>
    <inkml:traceGroup>
      <inkml:annotationXML>
        <emma:emma xmlns:emma="http://www.w3.org/2003/04/emma" version="1.0">
          <emma:interpretation id="{8F00D400-1C99-421D-AB15-21E867ADB651}" emma:medium="tactile" emma:mode="ink">
            <msink:context xmlns:msink="http://schemas.microsoft.com/ink/2010/main" type="paragraph" rotatedBoundingBox="12266,13579 20220,11491 20731,13438 12777,155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7503D5-BFB4-4E40-BF63-33A5B2EB9E6F}" emma:medium="tactile" emma:mode="ink">
              <msink:context xmlns:msink="http://schemas.microsoft.com/ink/2010/main" type="line" rotatedBoundingBox="12266,13579 20220,11491 20446,12353 12492,14441"/>
            </emma:interpretation>
          </emma:emma>
        </inkml:annotationXML>
        <inkml:traceGroup>
          <inkml:annotationXML>
            <emma:emma xmlns:emma="http://www.w3.org/2003/04/emma" version="1.0">
              <emma:interpretation id="{9F337D32-DA1B-4BBC-8E2A-CD29155BA492}" emma:medium="tactile" emma:mode="ink">
                <msink:context xmlns:msink="http://schemas.microsoft.com/ink/2010/main" type="inkWord" rotatedBoundingBox="14964,12998 16594,12570 16786,13302 15156,137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391-514 308 0,'0'0'135'0,"0"0"-40"15,0 0-36-15,0 0-29 16,0 0-14-16,0 0-10 16,40-154-4-16,5 107-3 15,10 1 1-15,0 8-1 16,0 7-18-16,3 11-44 16,-13 7-10-16,-2 9-21 0,-3 4-46 15,-1 0-9 1</inkml:trace>
        </inkml:traceGroup>
      </inkml:traceGroup>
    </inkml:traceGroup>
    <inkml:traceGroup>
      <inkml:annotationXML>
        <emma:emma xmlns:emma="http://www.w3.org/2003/04/emma" version="1.0">
          <emma:interpretation id="{15E57BC7-DCB6-46F5-9E17-2287BE0A2774}" emma:medium="tactile" emma:mode="ink">
            <msink:context xmlns:msink="http://schemas.microsoft.com/ink/2010/main" type="paragraph" rotatedBoundingBox="12942,17930 17791,17011 18134,18819 13284,197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4331D7-DBB8-4668-A83B-760DDBABBB4D}" emma:medium="tactile" emma:mode="ink">
              <msink:context xmlns:msink="http://schemas.microsoft.com/ink/2010/main" type="line" rotatedBoundingBox="12942,17930 17791,17011 18134,18819 13284,19737"/>
            </emma:interpretation>
          </emma:emma>
        </inkml:annotationXML>
        <inkml:traceGroup>
          <inkml:annotationXML>
            <emma:emma xmlns:emma="http://www.w3.org/2003/04/emma" version="1.0">
              <emma:interpretation id="{91A04551-42A8-465D-810C-6053F97D1B93}" emma:medium="tactile" emma:mode="ink">
                <msink:context xmlns:msink="http://schemas.microsoft.com/ink/2010/main" type="inkWord" rotatedBoundingBox="14800,17578 17791,17011 18134,18819 15143,1938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74681.7721">2739 4400 579 0,'0'0'56'15,"0"0"42"-15,0 0-46 16,0 0-39-16,0 0-8 16,0 0-5-16,-4-10-8 15,4 10-18-15,0 0-50 16,4 17-15-16,6 10-123 16</inkml:trace>
          <inkml:trace contextRef="#ctx0" brushRef="#br0" timeOffset="-73742.5687">2910 5171 336 0,'0'0'143'15,"0"0"-82"-15,0 0 28 16,0 0-16-16,0 0-19 16,0 0-18-16,-19 17-3 15,19-17-12-15,0 0-4 16,0 0-5-16,0 0-5 16,0 0-3-16,0 0-4 15,0 0 3-15,0 0-2 16,0 3 0-16,0-3 0 0,0 0-1 15,0 0 0-15,0 0-6 16,0 0 12-16,0 0-9 16,0 0 6-16,0 0-3 15,0 0 1-15,0 0-1 16,0 0 0-16,0 0-1 16,0 0 2-16,0 0-2 15,0 0-2-15,0 0 3 16,0 0 0-16,0 0 4 15,0 0-1-15,0 0-3 16,0 0 0-16,0 0 0 16,0 0 0-16,0 0 0 15,0 0 0-15,0 0 0 0,0 0 0 16,0 0 1-16,0 0-2 16,0 0 1-16,0 0-7 15,0 0 7-15,0 0 7 16,0 0-7-16,0 0 0 15,0 0-2-15,0 0-3 16,0 0 5-16,0 0 0 16,0 0 0-16,0 0 1 15,0 0 5-15,0 0-6 16,0 0 0-16,0 0 0 16,0 0 0-16,0 0 0 15,0 0-2-15,-7 0 0 16,7 0 2-16,0 0-1 0,0 0 1 15,0 0 0-15,0 0 0 16,0 0 0-16,0 0 0 16,0 0-1-16,0 0 1 15,0 0-2-15,0 0-5 16,0 0-5-16,0 0 9 16,0 0-16-16,0 0 5 15,0 0-14-15,0-11-31 16,0 2-7-16,0-6-14 15,0 2-38-15,0-2-104 16</inkml:trace>
        </inkml:traceGroup>
      </inkml:traceGroup>
    </inkml:traceGroup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2:46.6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546E1D-8D8A-4C4A-A171-A403319A7E97}" emma:medium="tactile" emma:mode="ink">
          <msink:context xmlns:msink="http://schemas.microsoft.com/ink/2010/main" type="inkDrawing" rotatedBoundingBox="4720,2182 6201,765 6627,1211 5146,2628" semanticType="verticalRange" shapeName="Other">
            <msink:sourceLink direction="with" ref="{B4424E04-83FB-4938-B8BD-471F9CDD9119}"/>
          </msink:context>
        </emma:interpretation>
      </emma:emma>
    </inkml:annotationXML>
    <inkml:trace contextRef="#ctx0" brushRef="#br0">4486-171 151 0,'0'0'0'0,"0"0"-1"16,0 0 1-16,0 0 1 16,0 0 9-16,0 0-8 15,-13 0 2-15,13 0 1 0,0 0 2 16,0 0 3 0,0 0 4-16,0 0-10 0,0 0-1 15,0 0-2-15,0 0-1 16,0 0 0-16,0 0 0 15,4 0 2-15,9 0-2 16,4 0 4-16,2 0-4 16,9 0 5-16,-1 0 2 15,5 4 13-15,-6-4-15 16,-1 0-1-16,6 0-4 16,-13 0 3-16,10 4-3 15,-15-4 2-15,4 0-2 16,-11 0 3-16,2 0-3 0,8 0 0 15,-8 0 3 1,1 0 2-16,0 0 4 0,-1 0 2 16,-3 0 4-1,3 0 9-15,4 0 7 0,-12 0-3 16,9 0 0-16,-5-18-18 16,0-5-4-16,5-2 3 15,-5-5 2-15,1 2-7 16,-5-5-2-16,0 6 4 15,4-11-1-15,0 2 0 16,-4-3-3-16,0 0 0 16,5-1 1-16,-5 0-3 15,4 2 0-15,2-1 2 16,0 3 2-16,2 1-3 0,6-5 0 16,-6 2 2-16,-3-1-3 15,9 4 0-15,1-5 0 16,2 5 2-16,-4-4-2 15,10 3 0-15,0 5 0 16,8-7 1-16,-6 6 0 16,-4 8 0-16,-3 1-1 15,11 5-1-15,-7 4 1 16,-4 3-1-16,19 3 2 16,-5 3-2-16,17-8 0 15,15 3 1-15,0-2 0 16,8 6 0-16,1-1-2 15,1-2 2-15,8 0 0 0,-9 0 0 16,-1 0-1-16,-12-8 1 16,-9 7 0-16,-15 3-1 15,-4 1-4-15,-6 6 3 16,-13-4-2-16,3 4-1 16,-12 0-10-16,5 0-24 15,-5 0-34-15,-4 10-35 16,0 33 41-16,-33 5-37 15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7:54.6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9F2FE96-7BAA-45A4-B0C0-6ACD886629B1}" emma:medium="tactile" emma:mode="ink">
          <msink:context xmlns:msink="http://schemas.microsoft.com/ink/2010/main" type="inkDrawing" rotatedBoundingBox="7484,2632 9581,3923 8569,5564 6473,4273" hotPoints="9149,4083 8061,5171 6973,4083 8061,2995" semanticType="enclosure" shapeName="Circle">
            <msink:sourceLink direction="with" ref="{476B099B-FA3F-47F4-9887-8485A4F4AEDA}"/>
          </msink:context>
        </emma:interpretation>
      </emma:emma>
    </inkml:annotationXML>
    <inkml:trace contextRef="#ctx0" brushRef="#br0">1637 355 179 0,'0'0'130'0,"0"0"-37"15,0 0-17-15,0 0-27 16,0 0 11-16,0 0-11 0,0 0-15 16,-6-28 0-16,-6 22-5 15,-2-4 2-15,5 5-8 16,-4 1 9-16,4-4-8 15,-5 5-10-15,-1-1-5 16,-2 1 8-16,4-1-12 16,-6 0 8-16,9 0-6 15,-3 4 2-15,4-5-2 16,-4 5 0-16,-1-15-6 16,4 9 4-16,1 4 0 15,-4-5 4-15,-5 7-6 16,7-8 2-16,-14 2-3 0,-2-11-2 15,-10 0 3 1,1 3-3-16,-2-3 5 0,-4 4-3 16,7 3-1-16,-7-2 0 15,8 7-1-15,-4-11 6 16,-3 6-10-16,14 1 9 16,-11 3-6-16,12-1 3 15,0 0-2-15,2-4 3 16,-7 3-1-16,-1 4 3 15,4-2-2-15,-10 2 1 16,-1-5-4-16,6 7 0 16,-2-1-3-16,-3-1 3 15,12-2 0-15,-1 5 0 0,8-3 0 16,10 4 9 0,-5 0-9-16,5 0 0 0,-1 0 0 15,-3 0-7-15,4 0 7 16,-8 0 0-16,1 0 1 15,3 0-1-15,-9 0 5 16,4 0-5-16,0 5 0 16,7 1-8-16,-2 1 8 15,5-5 6-15,3-2-6 16,1 5 1-16,0-1-1 16,-7-4 0-16,-2 4-7 15,8 2 7-15,-8 2 0 16,4 1 0-16,-4 4 7 15,-2 4-14-15,5-6 7 0,-3 5 0 16,9-7 3-16,-9 7-3 16,-2 3-3-16,5-5 3 15,1 7 3-15,1 2-3 16,-1-2 0-16,0-6 0 16,5 1 0-16,-5-8 0 15,9 7 0-15,-7 0 0 16,3 2-1-16,-1 2 1 15,-2-10-1-15,3 8 0 16,2-4 0-16,-2 6-3 16,-1-5 7-16,-3 15-6 15,3-8 6-15,1 5-3 0,4-1 1 16,-4-2-1-16,-1 4 0 16,1-6-2-16,4 2-1 15,-7-5 3-15,4 2 5 16,3-3-5-16,0-3-1 15,0-4 0-15,0-3 1 16,0 12-1-16,0-4 1 16,0 5-1-16,0-4 1 15,0 2 0-15,0-1 0 16,0 6 0-16,0 5 0 16,0-1 0-16,0 0 0 15,0 3 0-15,0-2 0 16,0 2 0-16,0-2 0 15,0 2 0-15,0 0 0 16,0-2 0-16,0 0-3 0,0-5 3 16,10-3 0-16,-6 7 0 15,1-6-1-15,-1-7-4 16,0 2 5-16,1 4 0 16,-1-3 3-16,5 9-3 15,-3 0 3-15,1-4-3 16,2 0 0-16,-5-5-1 15,3 0-4-15,2 2 9 16,4 3-5-16,-4-3 1 16,-1 2 0-16,5-2-2 0,-7-1 4 15,4-1-2 1,3 0 0-16,-4-2 0 16,-5 1 0-16,9-2-1 0,-2-1 1 15,3 4 0-15,-1 5 0 16,-4-8-1-16,1-1 1 15,-1 3 1-15,2-3-1 16,5-2 0-16,-3 5-1 16,5-2 3-16,-10-5-4 15,8 7 4-15,2-9-3 16,-1 5 1-16,-4 1 0 16,12-6 0-16,-3 4 0 15,1-1-1-15,9 3 0 16,-9-3 1-16,13 1 0 15,-1 0 0-15,7-2 0 0,-14 4-1 16,4-7 1-16,-5 2 0 16,5-1 0-16,0-4-1 15,-4 3 2-15,-1 3-1 16,1-4 0-16,2 4-1 16,-7-1 1-16,9-1 0 15,-9-3-4-15,5-1 3 16,-15 1 0-16,10 0 1 15,-7-4 0-15,5 3 0 16,0-3 5-16,-8 2-4 16,3-2-2-16,-3 0 1 15,5 0 0-15,-1 4-1 16,8 2 1-16,-8-3 1 0,6-3-1 16,5 0 1-16,-6 0-3 15,0 0 2-15,-2 0 0 16,2 0 0-16,-9 0-2 15,7 0 2-15,2 0 2 16,-5 0-1-16,8 0-1 16,-3 0 0-16,-5 0 0 15,2 0 0-15,4 0 2 16,-4 0-2-16,8-3 0 16,-5-3 0-16,1 2-1 15,1-1 0-15,-3-3 1 16,-3 5 0-16,1-4 2 0,0-1-2 15,2 4 0 1,-2-5 1-16,0 4-1 0,-2 0 0 16,-2-1 0-16,1-1 2 15,0-4-2-15,6 1 0 16,-12-3 0-16,6 8 1 16,0 1-1-16,-3-7-1 15,0 0 1-15,0 1 1 16,-3-5-1-16,4 3 0 15,4-2 0-15,-9 4 2 16,1-3-2-16,-2 4 0 16,7-2 0-16,-6 1 1 0,-1-2 2 15,1-2-3-15,1-1-3 16,-1-2 3 0,-2-3 3-16,9 6-2 0,-12 1-1 15,5-5 1-15,0 9 5 16,-5-3-10-16,-2 7 5 15,2-7-1-15,0 6 1 16,-4-6 5-16,3-1-3 16,-3-2-3-16,0-4 8 15,5 0-7-15,-5-2 3 16,4 1-1-16,0-3 1 16,-4 5-4-16,0 1 2 15,0-2-4-15,0 2 2 0,0-1 0 16,0 1 6-1,0-4-5-15,0 7 0 16,0-3-1-16,0 3 0 0,0-5 6 16,0-1-6-16,0 3 0 15,0-1 0-15,0 1 0 16,0-6 6-16,0 6-6 16,0-5 1-16,0 3-1 15,0 2 1-15,0-2-1 16,-4 1 4-16,4-5-3 15,-9 2 3-15,2 4-4 16,1-5 0-16,-2 4-1 16,3 0 0-16,1 4 1 15,-1 2 4-15,1-1-3 16,-8-2-1-16,5-2 1 0,3 9-1 16,0-6 0-16,-5-2 0 15,7 3 1-15,-11-2-2 16,9-4 0-16,-5 6 1 15,-1-2-1-15,1 3 5 16,1 1-5-16,6 0 1 16,-6 2 0-16,3-3 4 15,1 5-4-15,0-1 1 16,-5-1 0-16,4-2-1 16,-5 1 0-16,6 5 0 15,-2-3 0-15,2-3 1 16,-5 1 2-16,5 3-3 0,-1 0 1 15,-3-1-1-15,-1 4 0 16,5-1 0-16,-1 1-1 16,-1-6 0-16,5 6 1 15,1-1 1-15,-4 5 0 16,-1-12-1-16,-3 6 0 16,0 2 0-16,7-3 0 15,-3 7-1-15,-5 0 1 16,5-5 0-16,-1 0 3 15,1 5-3-15,-1-9 0 16,-6 1 0-16,7 2 0 16,1-2 0-16,-2 0 0 15,-3 7 2-15,2-7-2 0,-7 3 0 16,4-2 0 0,0 0 2-16,-5 0 1 0,8-1-2 15,-7 6 2-15,9-5-2 16,-9-3 6-16,-1 5-7 15,0-3 1-15,8 4-1 16,-3-2 1-16,1 2 2 16,-1-6 0-16,-4 2-1 15,3 5-2-15,0-1 0 16,2-4 0-16,-2 4 1 16,-3-1-2-16,5-1 3 15,-1-1-5-15,-3 3 7 16,1 2-7-16,2-5 3 0,-1 7 0 15,1-4 2-15,5 0-2 16,-1 0-1-16,1 1 0 16,-6-1 2-16,1 4-1 15,3 0 2-15,-7 0-3 16,9 0 1-16,0 0 0 16,-1-2 0-16,1 2 0 15,0-6 0-15,-5 2 0 16,-1 4 0-16,8 0 0 15,-6 0 0-15,-1 0 0 16,4 0 0-16,-3-3-1 16,-1 3 1-16,5-2 0 15,-5-2 0-15,-3 4-1 16,8 0 1-16,-3-4 1 0,-2 0 0 16,8 1-2-16,-8-1-1 15,0 4 2-15,1 0 0 16,8 0 0-16,-12 0 0 15,8 0-1-15,1-3 1 16,-6 3 1-16,5 0-1 16,-2 0 0-16,1 0 1 15,-3 0 0-15,3 0-1 16,5 0 0-16,-4 0-1 16,0 0 2-16,4 0-1 15,-5 0 0-15,-5 0 0 16,6-4 0-16,4 4 0 0,-5 0 0 15,5 0 0 1,-4 0-1-16,3 0-2 0,1 0 5 16,0 0-4-16,-5 0 2 15,1 0-1-15,0 0 1 16,-1 0 0-16,5 0 0 16,0 0-1-16,0 0-1 15,0 0 2-15,0 0 0 16,0 0 1-16,-4 0-1 15,4 0 1-15,0 0-1 16,0 0 1-16,0 0-5 16,0 0 4-16,0 0 0 15,0 0 0-15,0 0 2 16,0 0-1-16,0 0 0 16,0 0-1-16,0 0 0 0,0 0-3 15,0 0 3-15,0 0 0 16,0 0 3-16,0 0-6 15,0 0 3-15,0 0 0 16,0 0 1-16,0 0-1 16,0 0-2-16,0 0 2 15,0 0-1-15,0 0 2 16,0 0-5-16,0 0 7 16,0 0-4-16,0 0 1 15,0 0 0-15,0 0-2 16,0 0 1-16,0 0 1 15,0 0-1-15,0 0-1 0,0 0 1 16,0 0 1-16,0 0-1 16,0 0 2-16,0 0-2 15,0 0 1-15,-4 0-1 16,4 0 2-16,0 0 0 16,0 0-1-16,0 0-1 15,0 0 0-15,0 0 1 16,0 0 0-16,0 0 1 15,0 0-1-15,0 0 0 16,0 0 0-16,0 0 0 16,0 0 0-16,0 0-1 15,0 0 1-15,0 0-3 16,0 0 3-16,0 0 0 0,0 0-1 16,0 0-4-16,0 0 2 15,0 0 2-15,0 0 1 16,0 0 2-16,0 0-2 15,0 0 0-15,0 0-1 16,0 0 1-16,0 0 0 16,0 0 0-16,0 0 0 15,0 0 0-15,0 0 1 16,0 0-1-16,0 0-4 16,0 0 4-16,0 0 3 15,0 0-2-15,0 0-2 16,0 0 2-16,0 0-3 15,0 0 4-15,0 0-2 16,0 0 0-16,0 0-4 0,0 0 4 16,0 0 3-16,0 0-3 15,0 0 1-15,0 0-1 16,0 0 0-16,0 0-2 16,0 0 2-16,0 0 2 15,0 0-2-15,0 0 0 16,0 0 0-16,0 0 0 15,0 0 0-15,0 0 0 16,0 0 1-16,0 0-1 16,0 0 0-16,0 0 0 15,0 0 0-15,0 0-2 0,0 0 2 16,0 0 0-16,0 0 2 16,0 0-6-16,0 0 4 15,0 0 0-15,0 0 0 16,0 0 2-16,0 0-2 15,0 0 0-15,0 0 1 16,0 0-1-16,0 0 0 16,0 0 0-16,0 0 0 15,0 0 0-15,0 0 0 16,0 0-3-16,0 0 3 16,0 0-1-16,0 0 5 15,0 0-7-15,0 0 5 16,0 0-4-16,0 0 4 15,0 0-4-15,0 0 5 0,0 0-3 16,0 0 0-16,0 0-2 16,0 0 2-16,0 0 2 15,0 0-1-15,0 0-1 16,0 0 0-16,0 0 0 16,0 0 0-16,0 0 0 15,0 0 0-15,0 0 0 16,0 0 0-16,0 0-1 15,0 0 1-15,0 0 0 16,0 0 1-16,0 0-1 0,0 0 0 16,0 0-1-1,0 0-12-15,0 0-5 16,0 0-10-16,0 0-15 0,0 0-2 16,0 0-46-1,13 0-69-15,10 0-23 0,13 0-79 16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4:22.3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CF95F4-DB33-4CDE-AC2B-19FB20121D90}" emma:medium="tactile" emma:mode="ink">
          <msink:context xmlns:msink="http://schemas.microsoft.com/ink/2010/main" type="inkDrawing" rotatedBoundingBox="13886,7883 16482,7772 16498,8153 13902,8263" semanticType="callout" shapeName="Other">
            <msink:sourceLink direction="to" ref="{ECE60BA9-100A-4361-BEEB-E5058A38B5DB}"/>
            <msink:sourceLink direction="from" ref="{ECE60BA9-100A-4361-BEEB-E5058A38B5DB}"/>
          </msink:context>
        </emma:interpretation>
      </emma:emma>
    </inkml:annotationXML>
    <inkml:trace contextRef="#ctx0" brushRef="#br0">0 80 30 0,'0'0'82'16,"0"0"-40"-16,0 0-9 0,0 0-2 15,0 0 11-15,0 0-9 16,0 0 6-16,96 46-11 15,-81-29 4-15,8 3 5 16,-10 2-16-16,6-2 1 16,1 3-9-16,0-3-10 15,7 3 8-15,-4-4 1 16,4-3-1-16,-9-3 3 16,1 2-14-16,4-6 3 15,0 1 2-15,5-2 2 16,-10-4-6-16,7 1 1 15,0-5 4-15,1 0 0 0,6 0-5 16,0 0 1 0,10 0 3-16,-10-17 1 0,13-6-6 15,1-1 0-15,3-4 1 16,11-8 4-16,4-1-1 16,7 3-4-16,-6 3 2 15,6 6-7-15,-7 5 10 16,1 5-4-16,-5 9-1 15,-5 6 0-15,4 0 0 16,-8 0 0-16,-2 6 1 16,-4 15-1-16,-4 4 2 15,1 2-2-15,-6 1-3 16,-4 0 3-16,-1-2 6 0,-2-1-5 16,-6 1 3-16,-3-2 1 15,-5-4 1-15,-5 2 3 16,0-9-1-16,-7-8-8 15,1 5 4-15,1-7 5 16,-5-3-5-16,4 0 9 16,-4 0-5-16,0 0 15 15,0 0 1-15,0 0-11 16,0 0 10-16,0 0-5 16,0 0-9-16,0 0-3 15,0-3 3-15,0-16-9 16,0 5-7-16,0-3 7 0,0-7-1 15,4 10 0-15,6-3 1 16,9-2 0-16,-1 5-1 16,-4-4-6-16,11-1 4 15,-5 8 1-15,3-2 0 16,3 3-7-16,-5 10 8 16,3-4 0-16,1 4-7 15,-8 0 5-15,7 0 4 16,-1 0-2-16,-1 0 2 15,-3 0-1-15,4 0 0 16,-10 10-5-16,6-2 5 16,1-8 0-16,0 9 2 15,-1-3-2-15,-3-1 2 16,-1 3-1-16,3-4-2 16,4 3 1-16,-3-3 0 0,4-4-1 15,5 0 2-15,-12 0-3 16,0 0 4-16,-2 0-1 15,-1 0-1-15,-1 0-2 16,-3 0 2-16,-4 0 1 16,6 0-1-16,-7 0-2 15,2 0 2-15,2 0 0 16,-5 0-7-16,6 0 7 16,-5-8 7-16,2 1-7 15,-1-1-7-15,-1-3 7 0,0 2 8 16,-4-5-7-1,0 9-1-15,5-8-7 0,-5 3 7 16,0-3 10-16,5-5-10 16,-5 1 0-16,0 2-2 15,0 0 7-15,0 5 0 16,0-2-2-16,0 6 2 16,0 2-2-16,0 0 6 15,0 4 3-15,0 0-12 16,0 0 4-16,0 0 3 15,0 0-5-15,0 0 2 16,0 0-2-16,0 0-2 16,0 0 10-16,0 0-10 15,0 0 0-15,0 0-2 16,0 0 1-16,0 0 1 0,0 0 0 16,0 0 4-1,0 0 0-15,0 0-4 0,0 0 0 16,0 0-1-16,0 0-6 15,0 0 7-15,0 0 0 16,0 0 0-16,0 0 8 16,0 0-8-16,0 0 0 15,0 0 0-15,0 0 0 16,0 0 0-16,0 0 0 16,0 0-4-16,0 0 4 15,0 0-1-15,0 0 1 16,0 0-2-16,0 0 2 0,0 0-1 15,0 0-1-15,0 0 2 16,0 0-7-16,0 0-14 16,0 0-2-16,0 0-26 15,0 0-35-15,0 0-19 16,0-12-13-16,0-5-296 16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7:35.0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13CA72-108C-42DF-A311-5B07F3F3AB95}" emma:medium="tactile" emma:mode="ink">
          <msink:context xmlns:msink="http://schemas.microsoft.com/ink/2010/main" type="inkDrawing" rotatedBoundingBox="15179,1061 17422,731 17606,1981 15363,2311" hotPoints="17609,1316 16494,2060 15213,1663 16328,919" semanticType="enclosure" shapeName="Ellipse"/>
        </emma:interpretation>
      </emma:emma>
    </inkml:annotationXML>
    <inkml:trace contextRef="#ctx0" brushRef="#br0">870-2658 243 0,'0'0'134'0,"0"0"-38"16,0 0-43-16,0 0 6 15,0 0 1-15,0 0-25 16,0 0 12-16,-170 0-9 15,140 0-5-15,-2 0-17 16,0 0 13-16,-4 0-9 16,8 0 1-16,-5 0-9 15,2 0 3-15,-2 0-4 0,3 0-1 16,5 0 1 0,-1 0 6-16,4 0-13 0,-7 0 3 15,4 0 2-15,7 0 1 16,-11 0-9-16,7 0 5 15,-3-7 5-15,-4-3-10 16,10-3 0-16,-13 0 2 16,9-9 3-16,-4-6 1 15,-1-5-7-15,2-4 0 16,1-1 0-16,1 4 0 16,9 6 0-16,4 2 0 15,-1-1 0-15,3 3 0 16,5-3 0-16,0 7-1 15,2-2 1-15,2-7-1 0,0 0-2 16,0 2 1-16,0-8 2 16,0 8-4-16,2-8 2 15,22 0 2-15,1 2 0 16,1-4 0-16,3 7 0 16,6-8-1-16,-2 3-5 15,-1-1 6-15,4 2 6 16,-4 7-6-16,4-7-5 15,-1 3 5-15,0 0 0 16,0 4 2-16,6 7-3 16,-4-2 1-16,-5 5 0 15,9-2-1-15,-2 2 1 16,-4-1-1-16,0 5-3 0,5-3 4 16,2 6-4-1,-3-2 3-15,5 7 1 0,1-5 4 16,0 6-4-16,4 4 0 15,2-3-3-15,0 3 3 16,2 0 0-16,3 0 0 16,-6 0-5-16,4 0 10 15,-3 0-2-15,-6 0-3 16,0 3 0-16,-2 11-3 16,-4-5-3-16,-2-1 6 15,-3 2 5-15,-3 6-5 16,9-7 0-16,-5 6 0 15,7-4 0-15,-5 2 0 0,3 3 0 16,-5 2 0 0,0-1-6-16,1 2 6 0,-1 6 5 15,4-3-5-15,-4 2 1 16,1-2-8-16,-10-2 11 16,-7-6-6-16,1 3 2 15,-4 1 0-15,3 0 0 16,0-1 2-1,-4 5-2-15,-4-2 0 0,-1 3 0 16,-1-2 0-16,0 3 0 16,1-2 1-16,-6-1-1 15,-2 1 2-15,-2-5-1 16,0 6-1-16,0 1 3 16,0 7 1-16,0 4-4 0,-25 1 5 15,2 4-3-15,-3 0 1 16,-10 1-2-16,-4-6 1 15,-8-3 0-15,-2 2 0 16,-5-6 1-16,-1 0-1 16,1 3 0-16,-4-8-1 15,7-2 2-15,-2 2-3 16,-1-1 5-16,-5-3-3 16,1 1 1-16,2-7-2 15,-6 5-1-15,-4-4 1 16,3 5-1-16,-1-4 0 15,1-6 7-15,20 2-7 16,2-4-4-16,13-3 4 0,9-4 5 16,10 0-5-16,10 0-2 15,0 4-16-15,0-4-32 16,0 4-36-16,0-4-155 16,0 0-298-16</inkml:trace>
    <inkml:trace contextRef="#ctx0" brushRef="#br0" timeOffset="-41293.9936">642-2794 197 0,'0'0'84'0,"0"0"-1"16,0 0-14-16,0 0-14 16,0 0-16-16,0 0-4 15,0 0-14-15,0 0 12 0,0 0-8 16,0 0 3-16,0 0-13 16,0 10-2-16,0-10 6 15,0 0-1-15,0 0-7 16,3 0 9-16,13 0-2 15,-3 0 10-15,6 0-12 16,9-10-9-16,-1 2-1 16,14-6 2-16,0-2 1 15,12 2 0-15,-2 1 6 16,4-6-7-16,5 4-6 16,8 4 1-16,0-1 1 15,-4 3-2-15,5 1-1 0,-5 1 8 16,-1 3-9-16,0 4 0 15,1 0-3-15,0 0 2 16,0 0 2-16,-5 0-1 16,-5-3 0-16,-5-1 1 15,-10 4-1-15,-17-4 0 16,-6 0-1-16,0 4 2 16,-12 0-1-16,-4 0 0 15,0 0 9-15,0 0-7 16,0 0 10-16,0 0 13 15,0-2 0-15,0-5-12 16,-15-8-13-16,-16 0-24 16,-14-8-90-16,-16-5-176 15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7:40.69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F8F7DC-F548-40A5-8DC2-BE8384DB68EF}" emma:medium="tactile" emma:mode="ink">
          <msink:context xmlns:msink="http://schemas.microsoft.com/ink/2010/main" type="inkDrawing" rotatedBoundingBox="18754,1279 18770,197 19538,208 19522,1291" hotPoints="19164,143 19538,710 19150,1267 18776,700" semanticType="enclosure" shapeName="Ellipse"/>
        </emma:interpretation>
      </emma:emma>
    </inkml:annotationXML>
    <inkml:trace contextRef="#ctx0" brushRef="#br0">3966-3551 236 0,'0'0'146'0,"0"0"-65"0,0 0-19 16,0 0-11-16,0 0-5 15,0 0-10-15,0 0 12 16,-25-20-7-16,19 19-5 16,2 1-7-16,-1 0-6 15,-3 0-6-15,5 0 1 16,3 0-5-16,-5 0 2 15,1 0-4-15,0 0 6 16,2 0-12-16,-12 0-5 16,8 0 2-16,-11 0 3 15,5 0-2-15,2 0 5 16,-11 0-8-16,1 0 2 16,6 0-2-16,-4 5-2 0,-5 4 2 15,10-5 3-15,-6 2-3 16,6-6 0-16,-12 0 2 15,1 0 6-15,-1 0 0 16,11 0 3-16,-2 0-1 16,1-3-10-16,-1-4 6 15,3-6-1-15,6 8-3 16,3-4-2-16,-1 0 2 16,1-3-1-16,-2 4-1 15,-3-7 0-15,5 6 3 0,0-6-1 16,-8-6-2-1,8 2-2-15,-4-3 2 0,0-2 0 16,2-5 2-16,-7 3-2 16,6 1 0-16,1 1 0 15,-4-2-2-15,5 4 2 16,1-8 0-16,-5 4 0 16,8 5 0-16,-4-3 0 15,1 2 0-15,0-8 0 16,-1 1-1-16,2 5 1 15,3-6 0-15,0 5 0 16,0 3 0-16,0 0 0 16,0-3 0-16,0 3-3 15,0 4 2-15,0 4 1 16,0 5 0-16,0-8 0 16,0-5 0-16,0 0 0 15,16-3-4-15,-1-3 0 0,14-1 2 16,-7 3 1-16,10 2 0 15,-5-2-1-15,2 5 2 16,2 6-5-16,-5 4 2 16,3 3 3-16,1 8-4 15,-1-11 3-15,-3 11 1 16,2 0-4-16,-11 0 3 16,2 0 2-16,1 0-2 15,-4 0 0-15,-1 0 1 16,1 10 0-16,-2-1-1 0,7 2 1 15,-5 4 0-15,3-2 0 16,4-1 0-16,-10 2 0 16,4-4 0-16,-2 1 0 15,-4 0-1-15,1-3 1 16,1 7 0-16,-7-5 0 16,2 8 1-16,1 1-1 15,3-6-1-15,-1 7 1 16,2-6 0-16,-2-1 0 15,-3 9 0-15,0-4-1 16,0 8 1-16,-2 5 0 16,3-11-2-16,-3 7-3 15,-5-10 5-15,-1 3 0 16,0 6 0-16,0-1 6 16,0 5-5-16,0-5-1 0,0-2 0 15,0 0 1-15,0 2-1 16,0-3 1-16,0 0-1 15,-1-4 0-15,-14 4-4 16,9-1 4-16,-7 2 5 16,2 1-5-16,0-1-4 15,3-8 4-15,-2 2 1 16,4 2-1-16,-3-4 0 16,2 1 0-16,-2-5 6 15,-1 5-6-15,1-2 0 16,5-3 2-16,0 7-9 15,-8-9 14-15,5 6-13 0,-6 1 6 16,3-3 0-16,-2 0 4 16,2 1-2-16,0-4-1 15,1-3-2-15,3 6 3 16,-7-12-3-16,1 3 1 16,2 4 0-16,-9 0 5 15,5-6-3-15,-2 6 5 16,1-4-1-16,-1 0-6 15,1-4 5-15,1 0-3 16,4 0 1-16,-3 0 4 16,9 0-4-16,-3 0 0 15,-1 0 2-15,4 0-4 16,-5 0 2-16,5 0-1 0,3 0 1 16,-4 0 1-1,1 0 2-15,0 0-1 0,4 0-4 16,-5 0 3-16,-2 0-3 15,5 0 0-15,-2 0-2 16,-2 0 4-16,-2 0-1 16,3 0-1-16,1 0-1 15,2 0 0-15,2 0 0 16,0 0 0-16,0 0 0 16,0 0 2-16,0 0-1 15,0 0-1-15,0 0 0 16,0 0 0-16,0 0 0 15,0 0-1-15,0 0 1 0,0 0 0 16,0 0-2-16,0 0 2 16,0 0 0-16,0-4-3 15,0 4 3-15,0 0-4 16,0-4 2-16,0 4-9 16,0 0-3-16,0 0-12 15,0 0-7-15,0-4-16 16,11 0-49-16,13-6-68 15,-2-7 1-15,3-14-139 16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7:58.77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778F96-91D9-4A51-9264-86E33269B661}" emma:medium="tactile" emma:mode="ink">
          <msink:context xmlns:msink="http://schemas.microsoft.com/ink/2010/main" type="inkDrawing" rotatedBoundingBox="14470,2239 15210,4907 13388,5412 12649,2743" hotPoints="15054,4154 13873,5335 12692,4154 13873,2973" semanticType="enclosure" shapeName="Circle">
            <msink:sourceLink direction="with" ref="{38CAAF15-DEF9-42F5-8818-5678500A68D4}"/>
            <msink:sourceLink direction="with" ref="{8BF7FD4E-3D01-4F7B-A224-E9CFBC6B23CC}"/>
          </msink:context>
        </emma:interpretation>
      </emma:emma>
    </inkml:annotationXML>
    <inkml:trace contextRef="#ctx0" brushRef="#br0">1611 168 364 0,'0'0'96'0,"0"0"-7"16,0 0-22-16,0 0-25 16,0 0 10-16,0 0-7 15,0 0-13-15,-119-38 5 16,95 28-14-16,3 3-6 16,-2-4 7-16,7 7-5 15,-4-4-6-15,1 3 7 16,2 0-3-16,-12-3-8 0,3 5-6 15,-2 0 9 1,6-1-11-16,-7 1 8 0,6-1-3 16,-7-4-1-16,-2 5 2 15,4-3-1-15,-12 0-6 16,8-1 2-16,-10 5 0 16,4-2 1-16,-1 0 0 15,-2 0-3-15,9 1 1 16,-4 3 2-16,8 0-3 15,-1 0 1-15,3 0 0 16,-3 0-1-16,9 0 1 16,1 0 0-16,-1 0 5 0,-1 0-3 15,7 0 0 1,1-4 2-16,-7 4-3 0,2 0 3 16,1 0-3-16,-20 0-2 15,16 0 5-15,-2 0-5 16,7 0 1-16,0 0 5 15,-8 0-6-15,-5 0 1 16,8 0-2-16,3 7 1 16,2-3 0-16,0 4 0 15,6-3 0-15,-7 9 0 16,4-5 0-16,-6 2 0 16,4 3-1-16,-2 0 0 15,0 2-1-15,-4-2 2 16,1 8 0-16,1 0 2 15,-1-1-4-15,-1 2-1 0,11-6 3 16,2-3 0-16,-8 7 1 16,8-2-1-16,-5 3 0 15,12-5-5-15,-3 2 3 16,4 0 1-16,-5-2-1 16,5 5 2-16,0 5 1 15,-4 2-1-15,4 13 0 16,0 0-3-16,0 2 3 15,0 0 3-15,0-4-3 16,0-5 0-16,0 3 1 16,0 1-1-16,0 1 2 15,0-5-2-15,0 1 0 0,0-7 0 16,0 5-5-16,0-1 4 16,9-4 2-16,-4 3 0 15,4-4-1 1,3 6 0-16,4-2 0 0,-8 3 0 15,2 3-1-15,8-1-3 16,-7 10 4-16,5-1 4 16,-1 1-3-16,-2-4-1 15,3 2-1-15,-4 4 1 16,5-6 1-16,-4 4-1 16,0-7 0-16,2 4 1 15,-1-9-1-15,-1-1-1 16,5-2 1-16,-8 3-1 0,13-1-3 15,-10 2 4 1,6-1 5-16,-3-4-5 0,-5-3-1 16,2 0 1-16,-2-6-4 15,2-1 7-15,-2-2-9 16,-1-2 6-16,9 1 0 16,-9 2 6-16,6-3-6 15,-6 6-7-15,9-1 7 16,-6-5-1-16,0 6 1 15,2-3 0-15,4-1 7 16,-2 2-8-16,-2 1 1 16,1-3 0-16,4 2-5 0,-7-7 11 15,-3 2-12 1,3-3 6-16,-1-2 0 0,-2 4-1 16,5-6 1-16,-5 4 1 15,1 1-1-15,2-1-1 16,2 4 1-16,4-8 0 15,-11-4 0-15,5 9-2 16,6-7 2-16,0 0-1 16,3 4 1-16,0-3 0 15,2-3 0-15,7 4 0 16,2-5 0-16,3 0 0 16,5-3 0-16,1 4 0 15,-6-5 0-15,1 0 1 16,6 0-1-16,-8 0 1 15,-5 0-1-15,7 0 0 0,-3 0 0 16,0 0-1-16,-4-14 2 16,1 4 2-16,4-6-2 15,1-4 1-15,-4 4-2 16,8-2-2-16,-2 1 2 16,-2-1 0-16,1 1-2 15,-7 0 2-15,-1 3 5 16,2-3-5-16,-2 1 0 15,1 2-1-15,-1-3 1 16,-7 2 1-16,0 0-1 16,2-6 0-16,-5 6 0 15,-3-4 0-15,3-1-4 0,4-3 4 16,-10 2 6-16,2-5-4 16,8 1-2-16,-9-3 0 15,-2-2 0-15,-2-1 4 16,3 4-4-16,-6-3 1 15,5 1-1-15,-8 5 2 16,-4 2 0-16,0-2-2 16,0 4 2-16,0 0-2 15,0-11 3-15,0 0-3 16,0-5 0-16,0-6 0 16,0 2 1-16,0 9-1 15,0-5 0-15,-4 4 0 16,-8-2 1-16,8 2-1 0,-3 0 0 15,-6-2 1-15,7 3 0 16,-3-5-1-16,1-3 0 16,-11-1 1-16,6 2 0 15,-2-2-2-15,4 1 1 16,0 3 0-16,-3 2-2 16,4 3 5-16,-6-2-3 15,3 6 0-15,-2 0 0 16,4 2 4-16,-5-2-3 15,3 4 1-15,-2-4 1 16,6 3 1-16,-9-9-3 16,-1 11-1-16,6-2 1 15,-5-2 3-15,-1 5-3 0,5-9 3 16,-2-4-3-16,1 1-2 16,-1 2 2-1,3-4-1-15,-3 4 0 0,6 2 1 16,2 5-1-16,-8-2 0 15,4-3 0-15,-1 3 1 16,3 2-1-16,1 2-1 16,0-7 1-16,-1-1 1 15,-7 2-1-15,7 3 0 16,1-1 1-16,-8 5-1 16,-2-2 0-16,4-8 0 15,2 4-1-15,0 7 1 16,4-3 0-16,-2 9 0 15,2 3 1-15,5 4-1 0,-4 0 0 16,8 3-1-16,-8 0 1 16,8 4 0-16,-5 0 1 15,5-3-2-15,0 3 2 16,0-2-1-16,-1 2 0 16,-3 0 0-16,4 0 0 15,0 0-4-15,0 0 4 16,0 0 4-16,0 0-4 15,0 0 0-15,0 0 0 16,0 0 0-16,0 0-1 16,0 0 2-16,0 0-1 15,0 0 0-15,-5 0 0 0,5 0-1 16,0 0 1-16,0 0 0 16,0 0 0-16,0 0 0 15,0 0 0-15,0 0 1 16,0 0-1-16,0 0 0 15,0 0-1-15,0 0 0 16,0 0-2-16,0 0 5 16,0 0-6-16,0 0 7 15,0 0-7-15,0 0 2 16,0 0 2-16,0 0-1 16,0 0 1-16,0 0 0 15,0 0 0-15,0 0 3 16,0 0-3-16,0 0-5 0,0 0 5 15,0 0 0 1,0 0 4-16,0 0-5 0,0 0 1 16,0 0 0-16,0 0-1 15,0 0 3-15,0 0-2 16,0 0 0-16,0 0 0 16,0 0 0-16,0 0 0 15,0 0 0-15,0 0 0 16,0-4 0-16,0 4 0 15,0 0-1-15,0 0 1 16,0 0-1-16,0 0-4 16,0 0 0-16,0 0-10 0,0 0-24 15,0 0-18 1,0 4-14-16,0 26-33 0,0 15-112 16,0-2-252-16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7:33.28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FA528E6-4411-4DFF-9882-8A539AC0D9F1}" emma:medium="tactile" emma:mode="ink">
          <msink:context xmlns:msink="http://schemas.microsoft.com/ink/2010/main" type="inkDrawing" rotatedBoundingBox="9640,1144 11892,1044 11938,2061 9685,2161" hotPoints="11885,1391 10749,2000 9504,1665 10640,1056" semanticType="enclosure" shapeName="Ellipse"/>
        </emma:interpretation>
      </emma:emma>
    </inkml:annotationXML>
    <inkml:trace contextRef="#ctx0" brushRef="#br0">580 1011 84 0,'0'0'198'0,"0"0"-78"16,0 0-41-16,0 0-28 15,0 0-8-15,0 0-2 16,0 0 8-16,-103 7-14 15,82-7 18-15,5 0-33 16,2 0-2-16,1 0 5 16,-6-7-2-16,4 0-8 15,-2-4 4-15,0 5-16 16,-2-2 11-16,4-5 2 0,2 7-14 16,0-5 18-16,-1 5-9 15,4-1 0-15,2-2-2 16,-2 0-2-16,-7-4-2 15,4 0 3-15,-11-1-4 16,6-3 0-16,-4 0 6 16,-3-1-2-16,8-1-4 15,-5 6 2-15,2-2-4 16,7 2 1-16,4 2-1 16,-4-5 1-16,4 6-1 15,5-4 0-15,-3-1 3 16,2-4-7-16,5 3 5 15,-4-3-1-15,4-3 0 16,0-3-1-16,0-5-2 16,0 6 2-16,10-5-3 0,13-2 4 15,-1 4 0-15,3 2-3 16,1-5 3-16,6 2-2 16,-5 2 2-16,4-1 0 15,2-1 1-15,-7 4-1 16,3-2-1-16,-3 1 1 15,3 2 1-15,2 2-1 16,-4 4 0-16,5-1-3 16,-6 3 0-16,3 3 1 15,6-1 2-15,-1 1 5 16,-3-2-5-16,6 2 1 16,-10 3-2-16,5-1 1 0,-4 1-5 15,4 1 10 1,2 2-10-16,4-2 8 0,-6 5-3 15,4 3 0-15,6-3 0 16,-5 3-6-16,3-4 5 16,4 4 0-16,-2 0 1 15,0 0 0-15,-1 0 0 16,-1 0 0-16,2 0 0 16,6 0 0-16,-1 0 0 15,3 4 0-15,1 6 0 16,9-3 1-16,-8 0-2 15,3 6 1-15,-9-9-1 16,1 11-2-16,-7-3 3 0,1 2 1 16,-5 2 2-16,9 5-6 15,-7-2 6-15,-2 2-6 16,0-7 3-16,-8 3 0 16,0-2 0-16,-5 1 0 15,1 1 0-15,-3-3 0 16,0 3-4-16,-2 2 4 15,9 3 0-15,-6-3 3 16,-8-2-3-16,1-2 2 16,-7-3-2-16,-8 1 0 15,5-2 1-15,-1 0-2 16,0-5 2-16,1 11 0 0,-4-8 0 16,-1 7-1-16,0 2 0 15,0 0 3-15,0-5 1 16,0 5-3-16,0 0 2 15,-10 4-2-15,-3 0-1 16,-15 0 2-16,10-4 2 16,0 1-2-16,-11-1 6 15,-1 7-5-15,-8-3 3 16,3-1-2-16,-1 3 0 16,4-5 2-16,-1 2 2 15,-8 1-4-15,9-3-1 16,-6-5 2-16,-1 0 6 15,-1-1 0-15,8-3-10 16,-6 2 1-16,8-7 0 0,-4 4 1 16,4-2-2-16,-2-5 5 15,0 7-4-15,-10-2-1 16,-3-4 2-16,0 4-1 16,-6-3-1-16,-4-1-1 15,-3 3 0-15,3-1-2 16,0-5 5-16,14 0-7 15,-4 0 4-15,18 0 0 16,-5 0 0-16,8 0 0 16,6 0 0-16,5 0 0 15,7 0 2-15,1 0-6 16,5 0-16-16,0 0-27 16,0 0-38-16,15 0-104 0,17-18-385 15</inkml:trace>
    <inkml:trace contextRef="#ctx0" brushRef="#br0" timeOffset="-38430.4739">681 1035 308 0,'0'0'158'0,"0"0"-83"0,0 0 0 16,0 0-35-16,0 0 4 16,0 0-3-16,-23 0-6 15,23 0-15-15,0 0-11 16,0 0-4-16,0 0-3 16,0 0 6-16,32 0-8 15,14-5 11-15,7-3-7 16,3 0 6-16,17 5-8 15,5-1 1-15,3-2 1 16,2 6-4-16,4-4 1 16,-10 0 4-16,0-1-3 0,-14 5-2 15,1-1 3-15,-9-3-2 16,-4 4-1-16,-10 0 2 16,-1-4-2-16,-5 0 4 15,-6 0-2-15,-6-1-2 16,-2 5 0-16,-5 0 5 15,-3 0-2-15,-5 0 4 16,1 0-7-16,0 0 4 16,-3 0-3-16,4-6 1 15,-6 6 2-15,1 0-1 16,-5 0-3-16,0 0 3 16,0 0-1-16,0 0 0 0,0 0-2 15,0 0 2 1,0 0 6-16,0 0 1 0,0 0 1 15,0 0 0-15,0 0-1 16,0 0 0-16,0 0-3 16,0 0-5-16,0 0 12 15,0 0-9-15,0 0-2 16,0 0 0-16,0 0-2 16,0 0 1-16,0 0-1 15,0 0 2-15,0 0-3 16,0 0 1-16,0 0 0 15,0 0-1-15,0 0-11 16,0 0-31-16,8-3-32 0,10-1-54 16,-4 0-126-1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1:57.20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F48036-5256-49B9-B73A-C76A0A448507}" emma:medium="tactile" emma:mode="ink">
          <msink:context xmlns:msink="http://schemas.microsoft.com/ink/2010/main" type="writingRegion" rotatedBoundingBox="3989,2510 4951,544 7198,1643 6237,3609"/>
        </emma:interpretation>
      </emma:emma>
    </inkml:annotationXML>
    <inkml:traceGroup>
      <inkml:annotationXML>
        <emma:emma xmlns:emma="http://www.w3.org/2003/04/emma" version="1.0">
          <emma:interpretation id="{57C54BDA-08F5-4B4D-9D19-F904E3762266}" emma:medium="tactile" emma:mode="ink">
            <msink:context xmlns:msink="http://schemas.microsoft.com/ink/2010/main" type="paragraph" rotatedBoundingBox="4292,1736 5202,1232 5493,1756 4582,22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E0B34D-C3CA-4026-8968-8B446911652F}" emma:medium="tactile" emma:mode="ink">
              <msink:context xmlns:msink="http://schemas.microsoft.com/ink/2010/main" type="line" rotatedBoundingBox="4292,1736 5202,1232 5493,1756 4582,2260"/>
            </emma:interpretation>
          </emma:emma>
        </inkml:annotationXML>
        <inkml:traceGroup>
          <inkml:annotationXML>
            <emma:emma xmlns:emma="http://www.w3.org/2003/04/emma" version="1.0">
              <emma:interpretation id="{BBA16D3B-3629-451A-BB81-E161E9113303}" emma:medium="tactile" emma:mode="ink">
                <msink:context xmlns:msink="http://schemas.microsoft.com/ink/2010/main" type="inkWord" rotatedBoundingBox="4292,1736 5202,1232 5493,1756 4582,2260"/>
              </emma:interpretation>
              <emma:one-of disjunction-type="recognition" id="oneOf0">
                <emma:interpretation id="interp0" emma:lang="" emma:confidence="0">
                  <emma:literal>o</emma:literal>
                </emma:interpretation>
                <emma:interpretation id="interp1" emma:lang="" emma:confidence="0">
                  <emma:literal>&gt;</emma:literal>
                </emma:interpretation>
                <emma:interpretation id="interp2" emma:lang="" emma:confidence="0">
                  <emma:literal>O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7</emma:literal>
                </emma:interpretation>
              </emma:one-of>
            </emma:emma>
          </inkml:annotationXML>
          <inkml:trace contextRef="#ctx0" brushRef="#br0">-9168-3453 42 0,'0'0'25'16,"0"0"-8"-16,0 0-12 15,246-38 16-15,-165 15-7 16,6 5-8-16,-14 1 1 16,-5 1-3-16,-13 11-1 0,-5-4-3 15,-17 9 0-15,-7 0 0 16,-17 0 0-16,-5 0-5 15,-4 0-3-15,0 0-3 16,0 0 11-16,-4 9 6 16,-38 12 16-16,-10 6-8 15,-31 9-2-15,-9 2-10 16,-21 2 2-16,-7 0-4 16,4-1 2-16,10-4 4 15,9-4-5-15,21-5 2 0,26-15 0 16,22-5 9-1,19-2 18-15,9-4 21 0,0 0-51 16,0 0 0-16,0 0-3 16,18 0 3-16,33 0 1 15,25-19 1-15,13-9 5 16,18-6-6-16,3 6-1 16,-9 5 3-16,-10 10-1 15,-10 6-2-15,-21-2 0 16,-23 5-1-16,-15 4-5 15,-13 0-30-15,-9 0 26 16,0 0-19-16,0 0 29 16,-26 20 1-16,-42 20 2 15,-24 4 2-15,-12 17-4 16,-2-7 0-16,9-7-1 0,26-12 6 16,21-5-3-16,21-8-3 15,21-13 0-15,8 0-1 16,0-6-1-16,0 1-6 15,8-2-1-15,34-2 9 16,9 0 1-16,17 0 5 16,0-2-1-16,5-18 3 15,-5 7 1-15,-17-5-6 16,-16 9 1-16,-11 4 1 16,-19 0-4-16,-1 5 0 15,-4 0 1-15,0 0 1 16,0 0-2-16,0 0 12 0,0 0-8 15,0 0 11 1,0 0 5-16,0 0 6 0,0 0-9 16,-9 0-9-16,9 0-7 15,-11 0 0-15,3 0-2 16,8 0 1-16,-4 0-1 16,3 0-7-16,-4 0-10 15,1 0-14-15,0 10 13 16,-5 7-4-16,0 6-26 15,5-3 25-15,-5 1-20 16,-5-1-76-16</inkml:trace>
        </inkml:traceGroup>
      </inkml:traceGroup>
    </inkml:traceGroup>
    <inkml:traceGroup>
      <inkml:annotationXML>
        <emma:emma xmlns:emma="http://www.w3.org/2003/04/emma" version="1.0">
          <emma:interpretation id="{5ED78AB5-B237-4EA0-92B7-1DB8F297363A}" emma:medium="tactile" emma:mode="ink">
            <msink:context xmlns:msink="http://schemas.microsoft.com/ink/2010/main" type="paragraph" rotatedBoundingBox="5033,3021 5995,1054 7198,1643 6237,3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711B67-857B-4A90-BC4B-874EF930F25F}" emma:medium="tactile" emma:mode="ink">
              <msink:context xmlns:msink="http://schemas.microsoft.com/ink/2010/main" type="inkBullet" rotatedBoundingBox="5033,3021 5392,2287 6595,2876 6237,3609"/>
            </emma:interpretation>
            <emma:one-of disjunction-type="recognition" id="oneOf1">
              <emma:interpretation id="interp5" emma:lang="" emma:confidence="0">
                <emma:literal>↳</emma:literal>
              </emma:interpretation>
            </emma:one-of>
          </emma:emma>
        </inkml:annotationXML>
        <inkml:trace contextRef="#ctx0" brushRef="#br0" timeOffset="39946.6035">-7734-1828 26 0,'0'0'78'16,"0"0"-59"-16,0 0 1 15,0 0 5-15,0 0 7 16,0 0-12-16,0 0 3 16,0-28-4-16,0 28 13 15,0 0-12-15,0 0-7 16,0 0-1-16,0 0-7 16,0 0 6-16,-4 0-6 15,4 0 5-15,0 0-10 16,-5 0 1-16,5 0 0 15,0 0 1-15,0 0-2 16,0 0 0-16,0 0-5 0,0 0-2 16,0 0 2-16,5 0 5 15,21 8 2-15,7 2-1 16,2-7 1-16,7-3-2 16,9 0 2-16,4 0 3 15,-7 0-4-15,-2-13 0 16,-4-8 2-16,-14 7-1 15,0-3 1-15,-11 5-1 16,-4 1 0-16,-7 4-3 16,-6 7 2-16,0 0-1 15,0 0 5-15,0 0-3 16,0 0-2-16,0 0 0 16,0 0-6-16,0 0-2 15,0 0 8-15,-23 12 2 16,-19 14 8-16,-12 1-9 0,-7 10 0 15,-3 4-2-15,-3-1 0 16,4-9 0-16,5 5-4 16,2-11 5-16,10-7 0 15,5-2 3-15,14-9 1 16,5 0-8-16,6-7 4 16,12 0-1-16,4 0 0 15,0 0 1-15,0 0 0 16,0 0-2-16,0 0-2 15,0 0 4-15,0 0-6 0,20 0 6 16,6 0-1 0,6 0 1-16,9-3 1 0,-4-8 0 15,3-1 3-15,6-3-3 16,-8-2-1-16,1 2 4 16,-1 0-3-16,-12 2 0 15,-13 9-1-15,3-3 1 16,-8 3-1-16,-8 4 5 15,5-3-4-15,-5 3 0 16,0-4-1-16,0 4 0 16,0 0 1-16,0 0-1 15,0 0 0-15,0 0 0 16,0 0 2-16,0 0-1 16,0 0-1-16,0 0 1 0,0 0 4 15,0 0-4-15,0 0-1 16,0 0 0-16,0 0 0 15,0 0 0-15,0 0-1 16,4 0-11-16,5 0-22 16,1 0 19-16,2 0-5 15,-1 0 7-15,-2 0-11 16,0 0-14-16,4 0 12 16,-5 7-23-16,1 4-43 15</inkml:trace>
        <inkml:trace contextRef="#ctx0" brushRef="#br0" timeOffset="50904.5041">-8389-2687 28 0,'0'0'32'15,"0"0"-16"-15,0 0-1 16,0 0 0-16,0 0-9 16,0 0-5-16,105 0 0 15,-92 0-1-15,-8 0 0 16,-1 0-1-16,-4 0-6 15,0 27 7-15,0-2-2 16,0 11 2-16,-9-1 2 16,-14 7 3-16,4 4-3 15,2 1 7-15,-11 11-6 16,10 3 4-16,5 4 3 0,-5-4-8 16,4 0 5-16,8-20-4 15,-7-4-3-15,13-9-1 16,-5-15 1-16,5 0-5 15,0-11 5-15,0 3 0 16,0-5 0-16,0 0 2 16,0 0-1-16,9 0 3 15,6 0-4-15,8 0 4 16,-6 0-4-16,-2 0 3 16,8 0-2-16,-6-7-1 15,11-11 1-15,4-1-1 16,3-5 2-16,11-8-2 15,-4-2 0-15,7 6 0 0,-2-6-13 16,2 6-14 0,-7 14-2-16,6-9 8 0,-6 1-14 15</inkml:trace>
        <inkml:trace contextRef="#ctx0" brushRef="#br0" timeOffset="50119.4025">-8421-2564 4 0,'0'0'10'0,"0"0"-6"16,0 0-2-16,0 0 7 15,0 0-4-15,0 0 0 16,10 9-1-16,-10-9 2 15,0 5-6-15,0-2 0 16,0 0-1-16,0 4 1 16,0 4 11-16,4-2 4 15,-4 1 14-15,0-6-18 16,0-1-7-16,4-1-2 16,-4 2-2-16,5-4 3 15,-5 0 0-15,0 0 7 16,0 0 10-16,0 4-16 15,0 0-4-15,0-4-37 16</inkml:trace>
      </inkml:traceGroup>
      <inkml:traceGroup>
        <inkml:annotationXML>
          <emma:emma xmlns:emma="http://www.w3.org/2003/04/emma" version="1.0">
            <emma:interpretation id="{B4424E04-83FB-4938-B8BD-471F9CDD9119}" emma:medium="tactile" emma:mode="ink">
              <msink:context xmlns:msink="http://schemas.microsoft.com/ink/2010/main" type="line" rotatedBoundingBox="6051,1745 6313,1210 6915,1504 6653,2039">
                <msink:destinationLink direction="with" ref="{D4546E1D-8D8A-4C4A-A171-A403319A7E97}"/>
                <msink:destinationLink direction="with" ref="{67D95E62-EF7D-4E84-948B-12DA44D7BC2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4586D19-7679-4D99-8AB3-60B066257406}" emma:medium="tactile" emma:mode="ink">
                <msink:context xmlns:msink="http://schemas.microsoft.com/ink/2010/main" type="inkWord" rotatedBoundingBox="6051,1745 6313,1210 6915,1504 6653,2039">
                  <msink:destinationLink direction="with" ref="{CF491AF3-C012-4042-8501-8585E0BE0689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3135.9923">-7692-3273 97 0,'0'0'57'0,"0"0"-41"16,0 0 26-16,0 0-22 15,0 0-9-15,0 0 3 16,0 0 11-16,0-31-11 16,0 31-9-16,0 0 2 15,0 0-3-15,0 0-4 16,0 0 0-16,0 0 0 16,0 0-1-16,0 0 1 15,0-3 0-15,9-5 1 0,13 2 1 16,7-10 1-16,6-6-2 15,2 4 0-15,0 5-1 16,3-1-2-16,2 1 2 16,2 4 0-16,6-4 1 15,-7 4-4-15,-3-3 3 16,5 6 0-16,2-6 4 16,-4 4-4-16,-1 3 0 15,-4-5-1-15,-2 10 2 16,0-4-2-16,-4 1 0 15,-4 1 1-15,2 2 1 16,-12 0-1-16,-7-4 0 0,-2 4 0 16,-5 0 1-16,-4 0-1 15,0 0 1-15,0 0-1 16,0 0 0-16,0 0 3 16,0 0-2-16,0 0 7 15,0 0-6-15,0 0 0 16,0 0 1-16,-18 0 4 15,-6 0-7-15,-6 0-6 16,-4 6-9-16,-15 20 13 16,-5 3-26-16,-9 4 1 15,-1 0 20-15,0-7-13 16,5-3 10-16,8-4 9 16,4-7-4-16,1 1 5 0,11-5 0 15,13-4 4-15,4-4-2 16,7 0 0-16,7 0 0 15,0 0 12-15,-1 0-5 16,5 0 1-16,0 0-1 16,0 0-9-16,0 0-1 15,0 0-2-15,0 0-3 16,0 0 6-16,5 0-13 16,14 0 13-16,8 0 0 15,-1 0 4-15,12 0-4 16,1-8 8-16,12-9-1 15,8-9 3-15,5-6-5 16,4 2-5-16,-8 5 7 16,-5 2-7-16,-9 2 1 0,-5 3 1 15,-5 5-2-15,-10 3 0 16,-7 1 0-16,-4 5 1 16,-11 4 0-16,0-4-1 15,-4 4-1-15,0 0 1 16,0 0 2-16,0 0 6 15,0 0 8-15,0 0 3 16,0 0 7-16,0 0-2 16,0 0-5-16,0 0-9 15,0 0 6-15,0 0-13 16,0 0-3-16,0 0 0 16,0 0 1-16,0 0 2 15,0 0-3-15,0 0 0 0,0 0-1 16,0 0-1-16,0 0-9 15,0 0-47-15,0 0-35 16,0 0 11-16,0 0-35 16</inkml:trace>
        </inkml:traceGroup>
      </inkml:traceGroup>
    </inkml:traceGroup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8:08.64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070A035-AC12-41BD-9F75-209C762E99A6}" emma:medium="tactile" emma:mode="ink">
          <msink:context xmlns:msink="http://schemas.microsoft.com/ink/2010/main" type="writingRegion" rotatedBoundingBox="13639,5507 14442,2780 15164,2992 14361,5719"/>
        </emma:interpretation>
      </emma:emma>
    </inkml:annotationXML>
    <inkml:traceGroup>
      <inkml:annotationXML>
        <emma:emma xmlns:emma="http://www.w3.org/2003/04/emma" version="1.0">
          <emma:interpretation id="{6FB90252-A4FD-4332-A012-E4158F1D129B}" emma:medium="tactile" emma:mode="ink">
            <msink:context xmlns:msink="http://schemas.microsoft.com/ink/2010/main" type="paragraph" rotatedBoundingBox="13639,5507 14442,2780 15164,2992 14361,5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8929B6-E1E2-4FDE-8301-C83D6332D7D6}" emma:medium="tactile" emma:mode="ink">
              <msink:context xmlns:msink="http://schemas.microsoft.com/ink/2010/main" type="line" rotatedBoundingBox="13639,5507 14442,2780 15164,2992 14361,5719"/>
            </emma:interpretation>
          </emma:emma>
        </inkml:annotationXML>
        <inkml:traceGroup>
          <inkml:annotationXML>
            <emma:emma xmlns:emma="http://www.w3.org/2003/04/emma" version="1.0">
              <emma:interpretation id="{BABB8B40-2C10-42AC-97CD-117A484D014D}" emma:medium="tactile" emma:mode="ink">
                <msink:context xmlns:msink="http://schemas.microsoft.com/ink/2010/main" type="inkWord" rotatedBoundingBox="13747,5538 13943,4874 14557,5054 14361,571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144 318 435 0,'0'0'76'0,"0"0"-34"16,0 0 22-16,0 0-22 15,0 0-9-15,0 0-7 16,-19 9-17-16,19-9-9 16,19 0-1-16,17-20 1 15,11-10 6-15,11 2 0 16,-8-1 1-16,4-3-4 16,1-1-2-16,-4 1-1 15,0-1 3-15,-6 5-3 16,-6 6 1-16,-10 4-1 15,-12 1 1-15,-4 13-1 0,-11 2 0 16,2 2 0-16,-4 0 1 16,0 0-1-16,0 0 0 15,0 0 7-15,0 0 4 16,-10 0 2-16,-31 23-10 16,-12 12 0-16,-11 12 3 15,-14 7-6-15,-5 8 0 16,2-5-1-16,8-7 2 15,9-1 2-15,14-13-3 16,12-6-5-16,9-6 5 0,14-13 1 16,7-5 2-1,0-6 3-15,8 0-3 0,0 0-3 16,0 0 0-16,0 0 0 16,0 0-1-16,12 0-1 15,18-3 2-15,18-14 0 16,10-13 2-16,2-3-4 15,4 1 5-15,8-4-4 16,-4-1 2-16,-4 2 1 16,-4 7-1-16,-15 1-1 15,-5 10 0-15,-12-3 0 16,-5 10 0-16,-14 3-3 16,-1 2 3-16,-6 5 3 15,-2 0-3-15,0 0 2 16,0 0-2-16,0 0 2 0,0 0-1 15,0 0-1-15,-6 5-1 16,-39 29 1-16,-16 13 6 16,-11 11-6-16,-5 2 0 15,1-2-1-15,8-10-1 16,17-5 2-16,8-16 0 16,17-7-1-16,8-12 2 15,14-3-1-15,4-5 0 16,0 0 0-16,0 0 0 15,0 0 0-15,0 0 0 16,13 0 0-16,29-21 0 16,3-4 1-16,6-8 0 15,8-4-1-15,-1-6 0 16,-3 4 1-16,-7-1-1 0,-4 12-1 16,-8 2 1-16,-5 8-1 15,-8 2-3-15,-4 11 0 16,-15 1 2-16,0 0 1 15,-4 0-2-15,0 4 5 16,5 0-2-16,-5 0 0 16,0 0 0-16,0 0 1 15,0 0-1-15,0 0-1 16,0 0 1-16,-32 16-3 16,-9 4 2-16,-8 21 1 15,-3-7 0-15,-4 4 0 16,4-3 0-16,3-6 0 15,5-2-3-15,18-13 3 0,9-7 3 16,1-1-2-16,9-6-1 16,7 0 0-16,0 0-2 15,0 0 3-15,0 0-1 16,0 0 0-16,0 0 0 16,16 0-1-16,14-27 1 15,9-4 0-15,6-3 1 16,-3-3-1-16,5-3 0 15,-7 6 0-15,1 3 0 16,-11 10 0-16,-9 5-4 16,-4 9 7-16,-11 0-4 15,1 7 1-15,-7-4-1 0,0 4-2 16,0 0 3-16,0 0 0 16,0 0-4-16,0 0 10 15,0 0-9-15,0 0 6 16,0 0 0-16,0 0-3 15,0 0 1-15,0 0 4 16,0 0-5-16,0 0 5 16,0 0-5-16,0 0 0 15,0 0 0-15,0 0-8 16,0 0 8-16,0 0 6 16,0 0-6-16,0 0-6 15,0 0 6-15,0 0 2 16,0 0-1-16,0 0 0 15,0 0 5-15,0 0-4 0,0 0-2 16,0 0 2-16,0 0 3 16,0 0-5-16,0 4-7 15,0-4 7-15,0 0 8 16,0 4-8-16,0-1 0 16,-4 4 0-16,1 1 0 15,-3 0 0-15,2-3 1 16,-1 1-1-16,5 0 0 15,-8 1 1-15,-2 4-8 16,4-1 14-16,-3 3-7 16,9-6 0-16,-7-5 2 15,-2 2-2-15,5 0 1 16,-1 0 2-16,4 3-2 0,-8-3-1 16,9-1 1-16,0 3-1 15,-4 4 1-15,4-10-1 16,-16 13 0-16,9-5-1 15,-6 2 2-15,-2 7 0 16,2 2-1-16,-14 2-2 16,3-3-4-16,-3 5-4 15,-1-6-14-15,6 3-39 16,-7-5-32-16,9-2-27 16,1-6-89-16</inkml:trace>
          <inkml:trace contextRef="#ctx0" brushRef="#br0" timeOffset="1220.7539">212 526 207 0,'0'0'49'16,"0"0"-4"-16,0 0 5 15,0 0-17-15,0 0-13 16,0 0-3-16,73-23-6 15,-37-14-6-15,18-13-2 16,1-8 3-16,10-5-6 16,-1 1-4-16,-6 10 3 15,-3 8-26-15,-16 11 4 16,-4 19-3-16,-15 0 12 16,-4 13 5-16,-11 1 9 15,-5 0-11-15,0 0 8 16,0 0 3-16,0 0 22 0,-5 15 18 15,-22 10-1-15,-1 5-3 16,-18-2-6-16,1 8-6 16,-10 0-19-16,1-1-5 15,3 3 2-15,5-2-2 16,1-8 0-16,4-2 2 16,-1-1-2-16,12-2 0 15,2-8 0-15,9-2 0 16,2-2-1-16,1-3 5 15,9-7-6-15,2 3 2 16,1-4-3-16,4 0 3 16,0 0-1-16,0 0 7 0,0 0-5 15,0 0-1 1,0 0-5-16,0 0-1 0,9 0 6 16,23-13 0-16,14-19 5 15,-3-6 3-15,8-2-4 16,4-8-1-16,0 6 4 15,-7-4-3-15,3 6-4 16,-9 4 2-16,-10 9-1 16,-4 8-1-16,-11 7 0 15,-11 8 0-15,3-3 0 16,-9 7 0-16,0 0-2 16,0 0 2-16,0 0 6 15,0 0 4-15,0 0 6 0,0 0-1 16,-28 19-12-1,-18 16-2-15,-10 5-1 0,-10 11 0 16,-13 3 0 0,-2-3-1-16,0-1 1 0,7-12 6 15,25-14 9-15,7-10 7 16,15-10-2-16,16 3 8 16,7-3-4-16,4-4-21 15,0 0-1-15,0 0-2 16,0 0-8-16,15 0 3 15,25-15 5-15,6-9 8 16,9-11-8-16,-4 5 0 16,1-11 1-16,3 5-1 15,0-1 0-15,1-1 3 0,-10 4-3 16,-11 3 0-16,-2 8 1 16,-11 5-7-16,-3 4 11 15,4 6-8-15,-10 1 6 16,-9 7-6-16,1 0 2 15,-5 0-3-15,0 0 0 16,0 0 3-16,0 0-2 16,0 0-1-16,0 19 4 15,-22 16 1-15,-20 5 0 16,4 1 1-16,0-3-2 16,4-7 1-16,12-7-1 15,4-14 0-15,10-6-6 16,0 0 6-16,6-4 8 0,2 0-6 15,0 0-2-15,0 0-4 16,0 0 4-16,0-13-40 16,0-17-103-16,-13-10-221 15</inkml:trace>
        </inkml:traceGroup>
        <inkml:traceGroup>
          <inkml:annotationXML>
            <emma:emma xmlns:emma="http://www.w3.org/2003/04/emma" version="1.0">
              <emma:interpretation id="{38CAAF15-DEF9-42F5-8818-5678500A68D4}" emma:medium="tactile" emma:mode="ink">
                <msink:context xmlns:msink="http://schemas.microsoft.com/ink/2010/main" type="inkWord" rotatedBoundingBox="14181,3668 14442,2780 15140,2985 14878,3873">
                  <msink:destinationLink direction="with" ref="{87778F96-91D9-4A51-9264-86E33269B661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354.1549">449-1410 269 0,'0'0'115'0,"0"0"-40"16,0 0-28-16,0 0-14 15,0 0-14-15,0 0-8 0,0 0 6 16,-9 0-13-16,9 0 5 16,0 0-4-16,0 0-1 15,0 0-1-15,0 0-3 16,0 3 0-16,0 7 4 15,4-4 1-15,11 6-1 16,-7-2 3-16,10 1 3 16,-4 1 9-16,2-5-13 15,0 0 2-15,-7-3 3 16,1 0-9-16,-1-2 6 16,-6 1-4-16,1-3-3 15,-4 4 13-15,0-4-2 0,0 0-2 16,0 0 17-16,0 0-10 15,9 0-9-15,2 0 10 16,11-7 0-16,0-17 11 16,3-8-12-16,-4 0-4 15,7-9 1-15,-1-3-14 16,5 0 1-16,5 1 0 16,-3 0 0-16,8 0 0 15,1-5 0-15,2 0-1 16,-3 7 3-16,3-2-2 15,4 4-1-15,-4 3 1 16,1 12 0-16,-11-9-1 16,-2 15 0-16,-6 3 1 15,-7 6-1-15,-6 3 0 16,2-1-1-16,-7 7 1 0,0 0-1 16,-8 0 1-16,4 0 3 15,0 0-3-15,0 0-2 16,-5-2 2-16,0 2 0 15,0 0 1-15,0 0 7 16,0 0-8-16,0 0 1 16,0 0-1-16,0 0 1 15,0 0-1-15,0 0 6 16,0 0-5-16,0 0-1 16,0 0 7-16,0 0-7 15,0 0 3-15,0 0-3 16,0 0 1-16,0 0-1 0,0 0 0 15,0 0 1-15,0 0-1 16,0 0 0-16,0 0-1 16,0 0 1-16,0 0 0 15,0 0 0-15,0 0 0 16,0 0 1-16,0 0 0 16,0 0-1-16,0 0 0 15,0 0 0-15,0 0 0 16,0 0 0-16,0 0 0 15,0 0 0-15,0 0 0 16,0 0 0-16,0 0 0 16,0 0 0-16,0 0 0 15,0 0-1-15,0 0 1 0,0 0 0 16,0 0 0-16,0 0-1 16,0 0 0-16,0 0 2 15,0 0-2-15,0 0 2 16,0 0-2-16,0 0 1 15,0 0 0-15,0 0 1 16,0 0-1-16,0 0 0 16,0 0 0-16,0 0 1 15,0 0-1-15,0 0-1 16,0 0 1-16,0 0 1 16,0 0-1-16,0 0 0 15,0 0 0-15,0 0-1 0,0 0 0 16,0 0 1-16,0 0 0 15,0 0-1-15,0 0 1 16,0 0 1-16,0 0-1 16,0 0 0-16,0 0 0 15,0 0 0-15,0 0-1 16,0 0 1-16,0 0 0 16,0 0 2-16,0 0-2 15,0 0 0-15,0 0 0 16,0 0 0-16,0 0 0 15,0 0-1-15,0 0 1 16,0 0 1-16,0 0-1 16,0 0-1-16,0 0 1 15,0 0 0-15,0 0 0 16,0 0-1-16,0 0 2 0,0 0-2 16,0 0 2-16,0 0-1 15,0 0 0-15,0 0 0 16,0 0 0-16,0 0 0 15,0 0 1-15,0 0-2 16,0 0 1-16,0 0 0 16,0 0-1-16,0 0 2 15,0 0-1-15,0 0 0 16,0 0 0-16,0 0 0 16,0 0 0-16,0 0-8 0,0 0 5 15,0 0-9 1,0 0 1-16,0 0-8 0,4-4 1 15,0 4-1-15,-4 0-5 16,0 0-10-16,0 0-24 16,0 0-10-16,0 6-26 15,0 7-78-15,0-13-144 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4:00.47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89696D-BDA8-4FEF-903A-62652FE5099A}" emma:medium="tactile" emma:mode="ink">
          <msink:context xmlns:msink="http://schemas.microsoft.com/ink/2010/main" type="inkDrawing" rotatedBoundingBox="9958,7807 11886,7695 11895,7851 9967,7963" shapeName="Other">
            <msink:destinationLink direction="to" ref="{A6B53D1F-89B5-447A-8964-344D3A51C734}"/>
          </msink:context>
        </emma:interpretation>
      </emma:emma>
    </inkml:annotationXML>
    <inkml:trace contextRef="#ctx0" brushRef="#br0">68 152 230 0,'0'0'36'0,"0"0"32"16,0 0 32-16,0 0-32 15,0 0-8-15,0 0-20 16,-55-28-7-16,51 28-9 16,4 0-2-16,-5-2-3 15,5 2-2-15,0 0-4 16,-4 0-3-16,4 0 2 15,0 0-11-15,0 0-1 16,0 0 0-16,0 0-4 16,0 0 4-16,26 0 0 15,20 0 5-15,5 0 1 16,9 0 30-16,3 0-16 16,14-3-5-16,2-7 2 15,9-3-6-15,5 8-5 0,6-13 0 16,8 9-6-16,6-4 2 15,10-4 0-15,1 8-2 16,-13 1 0-16,-5 1 0 16,-27 4 2-16,-4 3-2 15,-10 0 0-15,-10 0 2 16,-1 0-2-16,-12 0-1 16,-3 0 1-16,-1 0 2 15,-7 0-2-15,-7 0 0 16,-11 0 1-16,0 0-2 15,-7 0 1-15,3 0 0 16,-9 0 1-16,0 0 1 0,0 0 3 16,0-4 10-1,0 4-5-15,0 0-3 0,4 0 0 16,1 0-3-16,-5-4-2 16,5 4 2-16,-5 0-2 15,0 0-3-15,0 0 1 16,0 0 0-16,5 0 2 15,-5 0-2-15,0 0-1 16,0 0 1-16,0 0 4 16,0 0-4-16,0 0-2 15,0 0 2-15,0 0 2 16,0 0 3-16,0 0-1 0,0 0 5 16,0 0-2-1,0 0-3-15,0 0 3 0,0 0-7 16,0 0 7-16,0 0-3 15,0 0-2-15,0 0-2 16,0 0 3-16,0 0-2 16,0 0-1-16,0 0 1 15,0 0 0-15,0 0-2 16,0 0 2-16,0 0 2 16,0 0-3-16,0 0 1 15,0 0-5-15,0 0 7 16,0 0-3-16,0 4 0 15,0-4-11-15,0 4-5 16,0-1-7-16,0-3-20 16,0 4-13-16,0 3-24 0,0 13-19 15,0 12-33-15,-15 4-20 16,2-9-123-16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8:57.5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411DD15-B7DD-4182-93FA-4A1C339C9078}" emma:medium="tactile" emma:mode="ink">
          <msink:context xmlns:msink="http://schemas.microsoft.com/ink/2010/main" type="writingRegion" rotatedBoundingBox="5479,3949 10236,3313 10665,6529 5909,7165"/>
        </emma:interpretation>
      </emma:emma>
    </inkml:annotationXML>
    <inkml:traceGroup>
      <inkml:annotationXML>
        <emma:emma xmlns:emma="http://www.w3.org/2003/04/emma" version="1.0">
          <emma:interpretation id="{DF153978-4B70-49AD-AA94-3872FC13CEF9}" emma:medium="tactile" emma:mode="ink">
            <msink:context xmlns:msink="http://schemas.microsoft.com/ink/2010/main" type="paragraph" rotatedBoundingBox="5488,3948 10236,3313 10536,5564 5789,61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CB568F-E2AE-4E2F-8AFE-8659262F88F0}" emma:medium="tactile" emma:mode="ink">
              <msink:context xmlns:msink="http://schemas.microsoft.com/ink/2010/main" type="line" rotatedBoundingBox="5488,3948 10236,3313 10536,5564 5789,6199"/>
            </emma:interpretation>
          </emma:emma>
        </inkml:annotationXML>
        <inkml:traceGroup>
          <inkml:annotationXML>
            <emma:emma xmlns:emma="http://www.w3.org/2003/04/emma" version="1.0">
              <emma:interpretation id="{476B099B-FA3F-47F4-9887-8485A4F4AEDA}" emma:medium="tactile" emma:mode="ink">
                <msink:context xmlns:msink="http://schemas.microsoft.com/ink/2010/main" type="inkWord" rotatedBoundingBox="5488,3948 8882,3494 9183,5745 5789,6199">
                  <msink:destinationLink direction="with" ref="{69F2FE96-7BAA-45A4-B0C0-6ACD886629B1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-7448 137 161 0,'0'0'76'0,"0"0"38"16,0 0-28-16,0 0-24 16,0 0-27-16,0 0 11 15,0 143-16-15,7-109 6 16,-2 6-9-16,-1-3 14 15,5-3-25-15,-1-3 9 16,5-3-25-16,0 1 6 16,8-7 1-16,-4-8-6 0,-4-9-1 15,2-5-2-15,-1 0-3 16,-9 0 7-16,3 0-6 16,-3 0 8-16,-5-8 0 15,4-30 7-15,-4-4-5 16,0-8-4-16,0 6 2 15,-17 9 1-15,-17 1 11 16,8 17-7-16,-7 2 8 16,7 11-16-16,8 4 10 15,-1 0-11-15,14 0 2 16,-4 0-7-16,9 0-11 16,0 0-9-16,0 0-39 15,0 6-50-15,0 7-77 0,4-9-128 16</inkml:trace>
          <inkml:trace contextRef="#ctx0" brushRef="#br0" timeOffset="101.7266">-7448 137 460 0</inkml:trace>
          <inkml:trace contextRef="#ctx0" brushRef="#br0" timeOffset="240.3561">-7448 137 460 0,'59'-214'56'0,"-59"214"30"0,0 0-4 15,0 0-28-15,0 0-34 16,0 0-20-16,0-4 4 0,0-2-8 16,0-1 6-1,12-8-2-15,10-4 0 0,0 0 0 16,-2-2-2-16,2 3-9 16,-4 5-42-16,-2 13-19 15,5 0-38-15,-13 7-103 16</inkml:trace>
          <inkml:trace contextRef="#ctx0" brushRef="#br0" timeOffset="460.766">-7228 239 365 0,'0'0'105'0,"0"0"-47"0,0 0-24 15,0 0-8 1,0 0-20-16,0 0 14 0,60-94-11 15,-38 53-4-15,1 8-5 16,9 3-7-16,-9 0-51 16,9-3-58-16,-15 2-145 15</inkml:trace>
          <inkml:trace contextRef="#ctx0" brushRef="#br0" timeOffset="-574.9735">-8020-305 567 0,'0'0'10'16,"0"0"30"-16,0 0 72 15,0 0-40-15,0 0-22 16,0 0-12-16,0 0-30 15,0 0 7-15,-33-12-14 0,33 20-1 16,0 48 0 0,0 26 2-16,0 19 2 0,0 1-1 15,15-7-1-15,3-6-2 16,-5-2 1-16,9-14 3 16,-13-16-4-16,11-19 0 15,-15-10 0-15,-1-19-3 16,0-4 3-16,-4-5 3 15,0 0-2-15,0 0 10 16,0 0-1-16,0-9 26 16,0-32-3-16,-29-24-20 15,-10-25-12-15,-3-6-1 16,7-1 0-16,6 10-1 16,16 11 0-16,4 15-1 15,9 16-3-15,0 13 2 0,0 8-5 16,9 4-1-16,19 11-9 15,12 1 12-15,11 8 0 16,9 0 5-16,-1 14-3 16,-1 24 3-16,-3 3 1 15,-5 9 0-15,-4 6 0 16,-11-3-1-16,-6 4 1 16,-7-8 2-16,-8-2 1 15,1-7-3-15,-11-6-10 16,-4-6-4-16,0-8-15 15,0-1 5-15,0 3-10 16,-15-6-35-16,-17-7-68 16,-5-9-52-16,-7 0-181 0</inkml:trace>
          <inkml:trace contextRef="#ctx0" brushRef="#br0" timeOffset="-365.0206">-7951 286 388 0,'0'0'94'0,"0"0"-1"15,0 0-13-15,0 0-25 16,0 0-27-16,0 0 3 16,-5-6-20-16,5 3 0 15,0-3-11-15,13-13 0 16,22 6-2-16,7-17 2 16,9-5 0-16,0 6-10 0,1 3-43 15,-1 7-41 1,4 16-26-16,-13 3-71 0,-6 0-2 15</inkml:trace>
          <inkml:trace contextRef="#ctx0" brushRef="#br0" timeOffset="888.9756">-6968-335 400 0,'0'0'102'0,"0"0"-24"16,0 0-21-16,0 0-2 15,0 0-23-15,0 0-16 16,-17 17-4-16,17 21-12 16,0 7 3-16,0 2-1 15,0 0 2-15,8-10-2 16,14-3 0-16,-4-2-2 15,2-6 0-15,2-9-1 16,-9 0 1-16,11-15 0 16,-2-2-6-16,-5 0 5 15,2 0 2-15,0 0 1 16,-10-23-2-16,0-16 3 16,-1-8 3-16,-6-9-3 15,-2 5-2-15,0-9 6 0,0 8 7 16,-10 4 4-1,-21 8 10-15,-2 9 7 0,-3 8-10 16,4 8-9-16,-6 11 6 16,3 4-8-16,6 0-13 15,7 0 3-15,5 4-8 16,-1 18 1-16,8 3 2 16,6 10-17-16,4 9-17 15,0 8-36-15,14-4-57 16,13-8-90-16</inkml:trace>
          <inkml:trace contextRef="#ctx0" brushRef="#br0" timeOffset="-22152.7479">-6440 840 426 0,'0'0'69'15,"0"0"-33"-15,0 0 32 16,0 0-1-16,0 0-10 16,0 0-23-16,0 0-6 15,0 0-1-15,-26 0-11 16,22 0-4-16,4 0 0 16,0 0-5-16,0 0 7 15,0 0-14-15,0 0 6 0,0 0-6 16,0 0 0-1,0 0 0-15,0 0-2 0,21 0-2 16,34-17 4-16,22-10 1 16,2-7 8-16,12-2-2 15,3-2 0-15,-7-3-6 16,0 2-1-16,-1-4-4 16,-3 3 4-16,-1-1 5 15,-9 13-3-15,-1-3-2 16,-8 6 0-16,4 3 1 15,-8 5-2-15,-9-2 3 16,-6 4-3-16,-13 9 4 16,-9-1-3-16,-3 7 0 15,-14-6 0-15,4 6-4 16,-6 0 3-16,-4 0 2 0,5 0 4 16,-1 0-3-16,-4 0 0 15,0 0 0-15,0 0-2 16,0 0 0-16,0 0 7 15,-23 0-7-15,-13 19 0 16,-18 15-18-16,-3 5-18 16,-11 12-8-16,-4 2-48 15,-5 11 20-15,0-7-26 16,-7 1 8-16,4-7-13 16,2-5-34-16,1-3 51 0</inkml:trace>
          <inkml:trace contextRef="#ctx0" brushRef="#br0" timeOffset="-21560.6447">-6108 921 81 0,'0'0'94'15,"0"0"-31"-15,0 0 7 16,0 0 20-16,0 0-13 16,0 0-28-16,-77 13-10 15,73-13 0-15,4 0-2 16,0 0-6-16,0 0-13 16,0 0-12-16,0 0-6 15,19 0-2-15,26-16 2 16,14-14 7-16,9-8 13 15,14-12 17-15,-5 2-12 16,1-6-14-16,-4-1 10 16,-6 5-12-16,5-5 0 15,-10 8 0-15,-7 3-5 0,-13 13 4 16,-1 6-5-16,-10 6 4 16,0 8-3-16,-15 4-2 15,-7-1-2-15,1 8 5 16,-7 0-1-16,-4 0 1 15,0 0 4-15,0 0-9 16,0 0 7-16,0 0 1 16,0 0 5-16,0-4-4 15,0 4-4-15,0 0 2 16,0 0-6-16,0-5 6 16,0 5-2-16,0 0-4 15,0 0 4-15,0 0-4 0,0 0 1 16,0 0-1-1,0 0 4-15,0 0-3 0,0 0-1 16,0 0 0-16,0 0-1 16,0 0 1-16,0 0-1 15,0 0 1-15,0 0-1 16,0 0 0-16,0 0 1 16,0 0-1-16,0 0 0 15,0 0-1-15,0 0 0 16,0 0-2-16,0 0-7 15,0 0-10-15,0 0-5 16,0 0-10-16,0 0-10 16,0 0-40-16,0 0-55 0,0 9-25 15,0-9-242 1</inkml:trace>
          <inkml:trace contextRef="#ctx0" brushRef="#br0" timeOffset="-45161.591">-5623-1118 224 0,'0'0'69'15,"0"0"4"-15,0 0-12 0,0 0-13 16,0 0-10-16,0 0-17 16,0 0-8-16,0 0-7 15,0 0 1-15,0 0-4 16,0 0-3-16,0 0 7 15,0 0-5-15,0 0 9 16,8 0 8-16,10 9-1 16,-5 4-14-16,1 1 6 15,10-3-1-15,-7 3 3 16,2-4-11-16,4 7 7 16,-10-8-2-16,2-1-1 15,-2 2 0-15,-6-6-4 16,0 0 5-16,-2-4-3 0,-5 2 2 15,0-2 7-15,0 0-5 16,0 0 9-16,0 0 2 16,0 0-2-16,0 0 8 15,0 0-10-15,0 0-8 16,0 0 6-16,0 0 2 16,0 0-11-16,4 0 11 15,13-10-6-15,-2-17-7 16,12-12 7-16,4-1-1 15,-8 1-7-15,13-6 2 16,-2-3-2-16,6-3 0 16,-3-2 4-16,2 7-4 0,-6 8-3 15,-2 0 3-15,-11 16 4 16,-3 8-4-16,-12 6-1 16,-5 8 1-16,4 0-3 15,-4 0 5-15,0 0-4 16,0 0 2-16,0 0 0 15,0 0-1-15,0 0-2 16,0 0 2-16,0 0-1 16,4 0-14-16,1 0-10 15,-1 0-27-15,10 0-37 16,10 4 5-16,-5 22-9 16,-3 4-146-16</inkml:trace>
          <inkml:trace contextRef="#ctx0" brushRef="#br0" timeOffset="-46650.7618">-5108 483 189 0,'0'0'49'0,"0"0"5"15,0 0 3-15,0 0-14 0,0 0-6 16,200-92-17-16,-141 62 11 15,-5-4-10-15,-3 10-9 16,-11 7-7-16,-8 2-4 16,-9 7 1-16,-14 5-1 15,-4 3-1-15,-5 0 2 16,0 0-2-16,0 0 2 16,0 0 0-16,0 11 9 15,-14 21 10-15,-17 2 0 16,3 5-7-16,-4-11-7 15,13 1-5-15,-7-6 1 16,10-8 3-16,3-2-4 16,9-2 0-16,-1-7 4 15,5-4-5-15,0 0 4 0,0 0 3 16,0 0-2-16,0 0 0 16,0 0-2-16,0 0 1 15,0 0 2-15,0 0-7 16,0 0 0-16,6 0 0 15,6-4 6-15,-6 0-6 16,-2-3-5-16,0 6 3 16,-4 1 2-16,0 0-14 15,0 0-18-15,0 0-9 16,0 0-8-16,0 0-66 16,0 16 0-16,-4-2-61 15</inkml:trace>
        </inkml:traceGroup>
        <inkml:traceGroup>
          <inkml:annotationXML>
            <emma:emma xmlns:emma="http://www.w3.org/2003/04/emma" version="1.0">
              <emma:interpretation id="{C18A301A-C1EF-410D-942C-688D67A99A47}" emma:medium="tactile" emma:mode="ink">
                <msink:context xmlns:msink="http://schemas.microsoft.com/ink/2010/main" type="inkWord" rotatedBoundingBox="9349,4315 10352,4181 10462,5010 9460,5144"/>
              </emma:interpretation>
            </emma:emma>
          </inkml:annotationXML>
          <inkml:trace contextRef="#ctx0" brushRef="#br0" timeOffset="1976.0723">-4321-160 474 0,'0'0'51'16,"0"0"35"-16,0 0 2 16,0 0-32-16,0 0-26 15,0 0-14-15,-13 0-13 0,13 0-1 16,0 0-3-16,18 25 2 15,12 5 1-15,12 2-2 16,-10-2 2-16,0-2 0 16,-2-2 2-16,-1-9-1 15,-2 0-2-15,-3-5-1 16,-2-6 6-16,-5-2 2 16,-2 0-7-16,8-4 8 15,-10 0-5-15,6 0-4 16,9 0 4-16,-5-26 9 15,13-14-7-15,-4-18 17 16,9-9-19-16,-1-5 4 0,1-5-1 16,5 2-7-16,-14 1-1 15,4 8 1-15,-5 2 0 16,2 6 1-16,-7 8 2 16,-1 8-1-16,-3 5-2 15,-5 11 2-15,-2 5-7 16,-1 3 5-16,-5 1 0 15,-5 12-2-15,-4-3 2 16,5 8 0-16,-5-3 4 16,0 3-4-16,0 0 1 15,0 0-1-15,0 0 1 16,0 0 1-16,0 0 10 16,0-4-8-16,0 1 10 15,0 3-9-15,0-4 6 16,0 4-5-16,0 0-6 0,0 0 10 15,0 0-9-15,0 0 1 16,0 0 3-16,0 0-5 16,0 0-2-16,0 0 0 15,0 0 2-15,0 0-3 16,0 0-25-16,0 41-46 16,0 20-97-16,-47 14-303 15</inkml:trace>
        </inkml:traceGroup>
      </inkml:traceGroup>
    </inkml:traceGroup>
    <inkml:traceGroup>
      <inkml:annotationXML>
        <emma:emma xmlns:emma="http://www.w3.org/2003/04/emma" version="1.0">
          <emma:interpretation id="{6B75ACF8-8B43-4831-AC8E-2FBE93D5E378}" emma:medium="tactile" emma:mode="ink">
            <msink:context xmlns:msink="http://schemas.microsoft.com/ink/2010/main" type="paragraph" rotatedBoundingBox="5677,6324 10042,4364 10579,5559 6214,7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A35C10-85F6-4F1A-A9A8-206D10CB624A}" emma:medium="tactile" emma:mode="ink">
              <msink:context xmlns:msink="http://schemas.microsoft.com/ink/2010/main" type="line" rotatedBoundingBox="5677,6324 10042,4364 10579,5559 6214,7520"/>
            </emma:interpretation>
          </emma:emma>
        </inkml:annotationXML>
        <inkml:traceGroup>
          <inkml:annotationXML>
            <emma:emma xmlns:emma="http://www.w3.org/2003/04/emma" version="1.0">
              <emma:interpretation id="{5E4E57CD-5C48-4B15-BF8D-AE623521373E}" emma:medium="tactile" emma:mode="ink">
                <msink:context xmlns:msink="http://schemas.microsoft.com/ink/2010/main" type="inkWord" rotatedBoundingBox="5677,6324 10042,4364 10579,5559 6214,752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408.2192">-7304 1815 262 0,'0'0'61'0,"0"0"-33"16,0 0 58-16,0 0-53 15,0 0-9-15,0 0-7 0,40 148 4 16,-21-121-11 0,-6-9-4-16,9 2-3 0,-9-10-3 15,3-1 0-15,-3-9 0 16,-4 0 1-16,-1 0-1 15,-8-4 3-15,5-32 7 16,-5 1-2-16,0-11-4 16,0 8 1-16,-13 8 3 15,-21 0-8-15,4 6 30 16,-4 11-16-16,8-1 3 16,0 13 5-16,2 1-8 15,10 0-13-15,6 0-1 16,3 0 0-16,5 0-9 15,0 0-28-15,0 0-40 0,0 15-36 16,0-9-136-16</inkml:trace>
          <inkml:trace contextRef="#ctx0" brushRef="#br0" timeOffset="4643.595">-7129 1411 332 0,'0'0'121'15,"0"0"-72"-15,0 0 4 16,0 0-28-16,0 0-19 0,0 0-6 16,25-23 0-16,-8 5 8 15,-2 4-8-15,12-4-31 16,-5-6-20-16,-3 23-109 15,4 1-131-15</inkml:trace>
          <inkml:trace contextRef="#ctx0" brushRef="#br0" timeOffset="5426.0905">-6800 851 441 0,'0'0'77'0,"0"0"-19"0,0 0 5 15,0 0-31-15,0 0-19 16,0 0-3-16,0 37-2 15,15 9 1-15,-2 10 22 16,0-2-4-16,6 4-11 16,0 0-14-16,-2 2 3 15,-2-2 1-15,-4-10-6 16,5 3 0-16,-16-11 0 16,0-6 2-16,0-10-4 15,0-13 6-15,0-7-4 0,0-4 0 16,0 5 2-1,0 1 4-15,0-2 1 0,0-4 14 16,0 0 0-16,0 0-11 16,0 3 3-16,0-3 5 15,0 0-10-15,0 0-3 16,0 0 0-16,0 0-4 16,0 0-1-16,0 0-6 15,0 0 6-15,0 0 7 16,0 0-7-16,0 0 0 15,0 0-2-15,0 0 4 16,0 0 0-16,0 0-2 16,0 0 0-16,0 0 0 0,0 0-1 15,0 0 1 1,0 0-8-16,0 0-7 16,0 0-9-16,0 0-16 0,0 0-32 15,0 0-73-15,-7-18-273 16</inkml:trace>
          <inkml:trace contextRef="#ctx0" brushRef="#br0" timeOffset="4820.1184">-6981 1689 365 0,'0'0'109'0,"0"0"-57"0,0 0-3 15,0 0-30 1,0 0-5-16,0 0-14 0,-4-26 2 16,12-9-4-16,10 3 0 15,-1-8-60-15,3-8-85 16</inkml:trace>
          <inkml:trace contextRef="#ctx0" brushRef="#br0" timeOffset="3830.7635">-7783 1592 426 0,'0'0'55'0,"0"0"-5"16,0 0 63-16,0 0-23 15,0 0-35-15,0 0-9 16,0 0-13-16,-55-33-8 16,55 33-10-16,0 0-12 0,0 0-3 15,0 14-2-15,0 32-8 16,0 28 10-16,19 9 1 15,2-4 1-15,3-2-2 16,-6-15 3-16,0-18-3 16,-5-9 0-16,-7-19-2 15,-6-13 0-15,0 7 2 16,0-10 0-16,0 0 5 16,0 0-2-16,0-10 0 15,-5-44-2-15,-27-21 6 16,-5-22-7-16,-8-6 0 15,4-17 0-15,3 9 0 0,17 22-5 16,8 10 9-16,13 28-7 16,0 16 3-16,0 4-5 15,26 14 1-15,3 7-19 16,19 10 21-16,2 0-5 16,10 23 5-16,-1 29-2 15,-4 17 0-15,-5 6 4 16,-5 4 0-16,-12-5 0 15,-2-14 1-15,-7-6-2 16,-11-7 1-16,5-9-8 16,-10-14-14-16,-8-5-17 15,0-8-19-15,0-1-18 16,0-4-25-16,0-6-18 16</inkml:trace>
          <inkml:trace contextRef="#ctx0" brushRef="#br0" timeOffset="4026.2411">-7802 1879 325 0,'0'0'90'16,"0"0"-18"-16,0 0-28 16,0 0-28-16,0 0-15 15,0 0 0-15,28-60-1 16,8 13 0-16,2-3 0 0,9 6-4 15,-5 5-60 1,1 6-132-16</inkml:trace>
          <inkml:trace contextRef="#ctx0" brushRef="#br0" timeOffset="6592.7254">-6034 608 197 0,'0'0'276'0,"0"0"-202"15,0 0 38-15,0 0-23 16,0 0-33-16,0 0-21 16,-40-12-4-16,40 12-9 15,-5 0-9-15,5 0 7 16,0 0-7-16,0 0-9 16,0 0-3-16,0 0 1 15,0 17-1-15,0 34-1 16,0 11 3-16,0 4-2 15,0-1-1-15,0-1 0 16,0 8 1-16,0 13 1 0,0 1-1 16,5 5 4-16,-1 0-10 15,0-7 5-15,1-9 0 16,-5-7 2-16,0-6-2 16,0-12 0-16,0-6 0 15,0-10 1-15,0-11 1 16,0-5 1-16,0-7-3 15,0 1 2-15,0-11 0 16,-5-1 0-16,1 6 1 16,4-6 5-16,0 0-2 15,0 0-5-15,-4 0 5 0,-1 0 5 16,5 0-10 0,0 0-1-16,0 0 2 0,0 0 0 15,0 0-2-15,0 0 0 16,0 0 7-16,0 0-7 15,-4 0 1-15,4 0-1 16,-6 0 0-16,6 0-1 16,0 0-2-16,0 0-14 15,0 0-8-15,0 0-13 16,-4 0-17-16,-14 0-57 16,-18 0-227-16</inkml:trace>
          <inkml:trace contextRef="#ctx0" brushRef="#br0" timeOffset="5970.637">-6478 805 225 0,'0'0'277'0,"0"0"-209"16,0 0 20-16,0 0-10 15,0 0-50-15,0 0-13 16,-11 0-11-16,11 0-4 16,0 0-3-16,0 0-4 15,4 0 7-15,24 0 4 16,4 4-1-16,4 4 6 16,0-6-9-16,9 6 5 0,-3 1-5 15,2-5 2-15,8 7 8 16,2 1-7-16,-4-4-3 15,1 4 1-15,-2-7-1 16,1 5 0-16,-8-1 1 16,-2-5-1-16,5 3 0 15,-7-4 1-15,-7 5-1 16,-2-4 0-16,-8 2 0 16,-2 0 0-16,-3-6 2 15,0 1-2-15,-3 2 0 16,0 2 0-16,-8-5 2 15,-5 4 0-15,4-4-2 0,-4 0 0 16,0 0-2-16,0 0 2 16,0 0-4-16,0 0-5 15,0 4-11-15,0-1-32 16,0 8-38-16,-4 1-24 16,-10-1-225-16</inkml:trace>
          <inkml:trace contextRef="#ctx0" brushRef="#br0" timeOffset="-51175.7501">-5538 463 195 0,'0'0'147'16,"0"0"-63"-16,0 0-37 16,0 0-14-16,0 0-5 15,0 0-13-15,-17 0-6 16,17 0-9-16,0 0 2 16,0 0-1-16,0 0-1 15,4 0 1-15,22 0 10 16,8 0 8-16,11 0 10 0,5-7-2 15,13-12-9 1,1-10 5-16,10-3-6 0,7-7-6 16,6-3-5-16,-10 7 0 15,-9 3-5-15,-9 6 0 16,-8 9-1-16,-15 5 1 16,-4 5-1-16,-19 2 1 15,-2 5-1-15,-11 0-2 16,4 0 1-16,-4 0-3 15,0 0 2-15,0 0 2 16,0 0 0-16,-19 27 0 16,-17-3 1-16,-5 3 4 0,-4 5-5 15,2-8-8-15,-5 2-12 16,-7-5-7-16,4-2-6 16,5-2 12-16,-2-3-5 15,10 2 13-15,7-4 13 16,8-7 3-16,4-1-3 15,15 0 5-15,-5 0 11 16,9 1-2-16,0-5-3 16,0 1-7-16,0-1-4 15,0 0-3-15,0 0 3 16,0 0-9-16,0 0 0 16,0 0 2-16,18 0 7 15,24 0 2-15,-2 0 13 16,16 0 3-16,2-6 4 15,-3-19-14-15,0-5 6 0,-2-2-12 16,3 0 6-16,-7 0-5 16,-3 6-3-16,-14-1 2 15,-9 10 1-15,-5 10-3 16,-12 0 0-16,-2 7-3 16,0 0 2-16,-4 0 2 15,0 0 0-15,0 0 9 16,0 0-10-16,0 0 12 15,-18 3 6-15,-23 16-13 16,-10 9-5-16,-7 0 0 16,-6 10-5-16,5-2-7 15,-1-8 6-15,1 2-6 0,10-13 12 16,5 1 0-16,18-9 0 16,9 1 3-16,8-6-3 15,4-4 0-15,-2 0 3 16,7 0 0-16,0 0 2 15,0 0-5-15,0 0-8 16,0 0-2-16,12 0 10 16,18 0-2-16,8 0 4 15,11-14-2-15,5-5 0 16,-3 2 0-16,0-11 0 16,-8 4 1-16,-1 2-1 15,-4 3 1-15,-16 6 3 16,-4 6-4-16,-3 3 2 0,-11 0-1 15,-4 4 7-15,0 0-7 16,0 0 10-16,0 0-4 16,0 0 11-16,0 0-1 15,0 0-1-15,0 0 7 16,0 0 3-16,0 0-5 16,0 0-7-16,0 0 0 15,0 0-8-15,0 0-4 16,0 0 6-16,0 0-8 15,0 0 2-15,0 0 0 16,0 0 0-16,0 0-2 16,0 0 0-16,0 0 1 0,0 0 0 15,0 0-2 1,0 0 3-16,0 0 0 0,0 0-2 16,0 0 0-16,0 0 0 15,0 0 0-15,0 0 4 16,0 0-4-16,0 0-2 15,0 0 1-15,0 0 1 16,0 0-19-16,0 0-23 16,0 0-9-16,-4 0-42 15,4 15-10-15,0 3-55 16,-6 4-98-16</inkml:trace>
          <inkml:trace contextRef="#ctx0" brushRef="#br0" timeOffset="-218352.622">-4270 420 180 0,'0'0'165'15,"0"0"-67"-15,0 0-27 0,0 0-12 16,0 0-9-16,0 0-1 16,0 0 2-16,-6 0-18 15,2 0 2-15,2 0-10 16,2 0 3-16,-4 0-13 15,4 0-8-15,-4 0 2 16,4 0-1-16,0 0-7 16,0 0 3-16,0 0-6 15,0 0 2-15,0 0-2 16,0 0 2-16,0 0-2 16,0 5-1-16,0 3 2 15,0-4 0-15,0 2-1 16,14 2 4-16,5 4 1 15,-6 2-3-15,5-7-3 0,-8 8 3 16,4-10 0-16,-5 4 0 16,-5-4 0-16,9-2 7 15,-7 1-7-15,-2-4-4 16,5 1 3-16,-4-1 2 16,-3 0-2-16,10 0 2 15,-8 0-1-15,-4 0 1 16,5 0 0-16,-5 0 1 15,8 0-2-15,-3 0-1 16,-1 0 1-16,0 0 1 16,-2 0-1-16,7 0 5 0,-2 0-5 15,3 0 1 1,5 0-1-16,-7-8 1 0,5-2-1 16,-8 5 5-16,3-3-4 15,3-4-1-15,3-1-1 16,3-10-2-16,5-4 3 15,7-8 0-15,-3 0 3 16,8-1 1-16,-8-1-4 16,4-1-2-16,4 4 2 15,-7-5-2-15,14 0 2 16,-3 2 0-16,-7 0 0 16,1 6 3-16,-10 5-3 0,0 4 0 15,-2 5 2 1,-2 1-2-16,-1 2-4 0,-4 6 4 15,-7 2 4-15,4 3-4 16,-6-1-1-16,-4 4 0 16,0 0-1-16,0 0 2 15,0 0 2-15,0 0-2 16,0 0 0-16,0 0-1 16,0 0 2-16,0 0-1 15,0 0 1-15,0 0-2 16,0 0 2-16,0-6 0 15,0 6-1-15,0 0 0 16,0 0 0-16,0 0 0 0,0 0 1 16,0 0 0-1,0 0-1-15,0 0-2 0,0 0 2 16,0 0-1-16,0 0 6 16,0 0-3-16,0 0-2 15,0-4-8-15,5 3 8 16,3 1-45-16,1 0-77 15,-9 0-82-15,0 0-118 16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8:04.38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74993E1-0CAF-496D-B8EA-F31037FAF561}" emma:medium="tactile" emma:mode="ink">
          <msink:context xmlns:msink="http://schemas.microsoft.com/ink/2010/main" type="inkDrawing" rotatedBoundingBox="7328,4214 8932,4318 8865,5349 7261,5245" hotPoints="8886,5128 7873,5334 7169,4578 8182,4372" semanticType="enclosure" shapeName="Ellipse"/>
        </emma:interpretation>
      </emma:emma>
    </inkml:annotationXML>
    <inkml:trace contextRef="#ctx0" brushRef="#br0">1541 1553 280 0,'0'0'115'16,"0"0"-22"-16,0 0-32 15,0 0 0-15,0 0-5 16,0 0 5-16,0 0-23 16,-13-32-2-16,4 28-15 15,1 0 7-15,-3 0-13 16,3 1 13-16,-2-4-15 16,5-3-7-16,1 3 9 15,-5-1-14-15,1 0 4 16,-7 1 0-16,5 3-4 15,1-7 2-15,0 5 3 0,-4-7-2 16,0 4 5-16,-3 1-9 16,-4 0 1-16,1-1 0 15,-5 1 0-15,2-2 4 16,4-2-5-16,-9 1-1 16,8 0 1-16,-3-2 2 15,-1 8-2-15,4-3 2 16,-7 3-2-16,-3-4-3 15,3 4 3-15,-3-7 3 16,12 5-3-16,-1-5-2 16,1 7 1-16,-7 1 1 15,10-1 5-15,1 0-5 0,-15 3 0 16,10-2-2-16,-4 4 2 16,1-4 0-16,1 4-1 15,-3-3 1-15,-2 3 0 16,-1 0 0-16,-6 0 0 15,0 0 0-15,-14 0 0 16,11 0-1-16,-1 0-5 16,4 0 10-16,4 0-9 15,10 0 9-15,9 0-5 16,-4 0 1-16,3 0-4 16,-3 7 3-16,2-1 0 15,3 5 1-15,-5 6-2 16,-6 1 2-16,4 4 0 15,2-1 0-15,-4 7-1 16,-1 2 0-16,2-1 1 0,8-1 0 16,-1-6 0-16,5-3 4 15,-1 1-4-15,5-3-7 16,0 6 7-16,0-4 4 16,0 0-4-16,-4 2 0 15,4 0 0-15,0 2 0 16,0 8 0-16,0-8 0 15,0 5-6-15,0-5 6 16,0-5 0-16,0-1 0 16,0 2-1-16,0 2 0 0,0 1 1 15,9 3 0 1,-1-3 0-16,-3-3 0 0,1-2 2 16,1-1-1-16,4 3-1 15,7 0-1-15,-5 1 1 16,-4 1 1-16,4-3-1 15,-3-1-5-15,4 1 4 16,4-3 1-16,-10-1 0 16,7-3 0-16,4 2 1 15,-6 0 1-15,4 1-1 16,-2-3-2-16,8 4-2 16,-6-6 3-16,-2-1 0 15,1-1 1-15,0 0-2 0,1 1 1 16,-4 0 0-16,2-4 4 15,-1-3-4-15,4 5-1 16,-5-6 1-16,-3 0 0 16,3 0 2-16,1 0-7 15,-1 0 10-15,-4 6-6 16,6-2 1-16,1-1 0 16,0-3 0-16,10 0 0 15,-9 0 0-15,-1 0-2 16,6 8 2-16,0-8-1 15,2 3 1-15,2-3 0 16,-2 0 1-16,3 4 1 16,-4 0-2-16,5-4 0 15,-6 0 0-15,4 2 0 0,3-2 0 16,-3 4 1-16,3-4-1 16,-3 3 0-16,7-3 0 15,-2 6 0-15,-5-6 1 16,12 0 0-16,-5 0-1 15,-7 0-2-15,0 0 2 16,3 0-1-16,-3 0 5 16,3 0-2-16,-3 0-2 15,-7-6-2-15,9-1 2 16,-9 1 0-16,5-9 2 16,1 12-2-16,-8-7 1 15,2-1 0-15,5-5 1 16,-7 2-2-16,-3 4 0 0,-1-4 1 15,-2 8-1 1,-3-1 1-16,-3-3-1 0,8 0 0 16,-3-4 5-16,2-2-3 15,3-5-1-15,-6 2 0 16,4 5 3-16,-4-3-1 16,-3 5-2-16,-6-2 2 15,3-1 0-15,-3 4 3 16,4-3-5-16,-4 2 2 15,0 2 5-15,0-5-3 16,0-3-3-16,0-1 7 16,0 2-9-16,0 3 0 0,0-2-3 15,0 3 4 1,0-2-1-16,0 2 3 0,0 2 3 16,0-4-6-16,0-1 2 15,0 3-4-15,-7-5 2 16,1 3 0-16,2 2 7 15,-5-2-5-15,0 2-2 16,5-1 3-16,-1 5 0 16,-6-3-1-16,4 2-1 15,-2 1 1-15,3-1-1 16,2 3 2-16,-9-1-2 16,13-2-1-16,-13 2 0 15,2 2 0-15,-2-1 2 16,3-2-2-16,2 6 0 15,-10-4 1-15,-1 3-1 0,5-3 0 16,5-1 2-16,-8 3-2 16,4 1-1-16,1-2 1 15,0 2 1-15,4 3-1 16,-2 1 0-16,1-4 0 16,0 4 1-16,5-4-1 15,-1 4 0-15,-5-4 0 16,-3 4-1-16,3 0 1 15,1 0 0-15,1 0-1 16,-1 0 1-16,-1 0-3 0,1 0 3 16,5 0 0-1,2 0 1-15,-2 0-4 0,-5 0 4 16,1 0-5-16,-1 0 4 16,-4 0-5-16,3 0 5 15,4 0-4-15,2 0 0 16,-5 0 5-16,4 0-2 15,-3 0 1-15,-1 0 0 16,9 0 1-16,-4 0 2 16,4 0-3-16,-5 0-5 15,5 0 5-15,0 0-1 16,0 0 4-16,0 0-7 16,0 0 11-16,0 0-10 15,-4 0 6-15,4 0-3 16,-7 0 0-16,7 0 0 0,-9 0 0 15,5 0 1 1,1 0 0-16,-2 0-1 0,5 0 0 16,-4 0 0-16,4 4-1 15,0-4 2-15,0 0-1 16,0 0 0-16,0 0 0 16,-1 0 0-16,1 0 0 15,0 0 0-15,0 0 0 16,0 0 0-16,0 0-2 15,0 0 2-15,0 0 1 16,0 0-1-16,0 0 0 16,0 0 0-16,0 0 0 0,0 0 1 15,0 0 0-15,0 0-2 16,0 0 2-16,0 0-7 16,0 0 10-16,0 0-8 15,0 0 4-15,0 0 0 16,0 0 3-16,0 0-3 15,0 0-5-15,0 0 5 16,0 0 7-16,0 0-7 16,0 0-2-16,0 0-1 15,0 4 6-15,0-4-8 16,0 0 11-16,0 0-6 16,0 0 0-16,0 0 0 15,0 0 0-15,0 0 0 16,0 0 0-16,0 0-1 15,0 0-4-15,0 0 5 0,0 0 5 16,0 0-5-16,0 0 0 16,0 0 0-16,0 0 1 15,0 0-1-15,0 0-5 16,0 0 5-16,0 0-2 16,0 0 5-16,0 0 1 15,0 0-4-15,0 0 0 16,0 0-4-16,0 0 8 15,0 0-4-15,0 0 0 16,0 0-6-16,0 0-12 16,0 0-14-16,0 0-12 15,0 0-36-15,5 0-76 0,7 0-62 16,4 5-256-16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9:25.86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6BB5B0-4E38-4252-BA1D-946F5150FE66}" emma:medium="tactile" emma:mode="ink">
          <msink:context xmlns:msink="http://schemas.microsoft.com/ink/2010/main" type="writingRegion" rotatedBoundingBox="13910,3680 16516,3680 16516,5508 13910,5508"/>
        </emma:interpretation>
      </emma:emma>
    </inkml:annotationXML>
    <inkml:traceGroup>
      <inkml:annotationXML>
        <emma:emma xmlns:emma="http://www.w3.org/2003/04/emma" version="1.0">
          <emma:interpretation id="{FDD32501-188E-4874-A10B-69B995F4CCD1}" emma:medium="tactile" emma:mode="ink">
            <msink:context xmlns:msink="http://schemas.microsoft.com/ink/2010/main" type="paragraph" rotatedBoundingBox="13910,3680 16516,3680 16516,5508 13910,55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2A98D1-37DB-40BF-9905-6995AD59DED8}" emma:medium="tactile" emma:mode="ink">
              <msink:context xmlns:msink="http://schemas.microsoft.com/ink/2010/main" type="line" rotatedBoundingBox="13910,3680 16516,3680 16516,5508 13910,5508"/>
            </emma:interpretation>
          </emma:emma>
        </inkml:annotationXML>
        <inkml:traceGroup>
          <inkml:annotationXML>
            <emma:emma xmlns:emma="http://www.w3.org/2003/04/emma" version="1.0">
              <emma:interpretation id="{8BF7FD4E-3D01-4F7B-A224-E9CFBC6B23CC}" emma:medium="tactile" emma:mode="ink">
                <msink:context xmlns:msink="http://schemas.microsoft.com/ink/2010/main" type="inkWord" rotatedBoundingBox="13910,3680 16516,3680 16516,5508 13910,5508">
                  <msink:destinationLink direction="with" ref="{87778F96-91D9-4A51-9264-86E33269B661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613 1007 308 0,'0'0'80'0,"0"0"-13"16,0 0 14-16,0 0-29 15,0 0-13-15,0 0-6 0,-7-13-3 16,3 7 2-1,4 6-8-15,0 0-9 0,0 0-3 16,0 0-4-16,0 0-6 16,0 0 4-16,0 0-3 15,0 0-3-15,0 0-3 16,0 0 1-16,0 0 1 16,0 0 1-16,20 16 2 15,5-2 1-15,-4 3-3 16,8-2 2-16,-10 0 0 15,2-4-2-15,-11-5 2 16,4 4-2-16,-5-10 1 0,0 5-1 16,-1-1 2-1,2 0-1-15,4 0 0 16,4-4-1-16,-5 0 2 0,6 0-1 16,9 0 0-16,-9 0 3 15,10 0-3-15,6-4 1 16,-5-23 2-16,15-1 5 15,1-15 2-15,-2 0-9 16,7-8 12-16,-3-3-10 16,1-1-1-16,-4-2-2 15,1-1-1-15,1 3-5 16,2 1 5-16,-6-4 1 16,0 8 1-16,3-3-2 15,-5-3 5-15,-4 6-5 16,7 3 1-16,-4 8-1 0,-2-1 1 15,-10 10-7-15,-1 5 6 16,-9 7 0-16,1 5 0 16,-8 0 0-16,-7 11 0 15,1 2-1-15,-5 0 1 16,7 0 0-16,-7 0 6 16,0 0-6-16,0 0-1 15,0 0 1-15,0 0 1 16,0 0-1-16,0 0 0 15,0 0 0-15,0 0 0 16,0 0 0-16,0 0 0 16,0 0 1-16,0 0-1 15,0 0 0-15,0 0 0 0,0 0 2 16,0 0-2-16,0 0 0 16,0 0 0-16,0 0 2 15,0 0-2-15,0 0-1 16,0 0-2-16,0 0 6 15,0 0-3-15,0 0 0 16,0 0 1-16,0 0 0 16,0 0-1-16,0 0 0 15,0 0 0-15,0 0 2 16,0 0-2-16,0 0 0 16,0 0 1-16,0 0-1 15,0 0 0-15,0 0 0 0,0 0 0 16,0 0 1-16,0 0-1 15,0 0 0-15,0 0 3 16,0 0-3-16,0 0 1 16,0 0 0-16,0 0 1 15,0 0-1-15,0 0-1 16,0 0 1-16,0 0-1 16,0 0 0-16,0 0 0 15,0 0 0-15,0 0 2 16,0 0-2-16,0 0 0 15,0 0 0-15,0 0 2 16,0 0-2-16,0 0-2 16,0 0 2-16,0 0 3 15,0 0-3-15,0 0-3 0,0 0-2 16,0 0 5-16,0 0 5 16,0 0-3-16,0 0-2 15,0 0-6-15,0 0 6 16,0 0 0-16,0 0 8 15,0 0-16-15,0 0 4 16,0 0-15-16,0 0-22 16,0 0-46-16,0 0-43 15,0 24-131-15</inkml:trace>
          <inkml:trace contextRef="#ctx0" brushRef="#br0" timeOffset="-1896.4858">519-75 219 0,'0'0'88'0,"0"0"-13"16,0 0 10-16,0 0-31 15,0 0-17-15,0 0-6 16,0 0 0-16,0 4-6 16,0 19-8-16,-4 1-2 0,4 12-8 15,0-5 5 1,0 0-6-16,0-4-5 0,0-3 2 15,17 0-3-15,6-4 1 16,0-6 1-16,1-4-2 16,3-6-2-16,-9-1 2 15,3-3-3-15,-2 0 2 16,6 0-1-16,-5-17 2 16,-1-17-1-16,0 3 5 15,-10-5 3-15,-1 2-4 16,-8-2-3-16,0 0 3 15,0 8 5-15,0-2 7 16,0 6 5-16,-17 4-1 0,-6 0-2 16,-1 9-8-1,3 0 0-15,-4 7 10 0,-4 2-19 16,10 2 7-16,-4 0-3 16,9 0-4-16,0 0-2 15,10 0 2-15,0 0 0 16,-8 0-6-16,9 2-20 15,3 20-36-15,0 10-30 16,0 1-28-16,0 0-141 16</inkml:trace>
          <inkml:trace contextRef="#ctx0" brushRef="#br0" timeOffset="-2585.6809">0 23 120 0,'0'0'75'16,"0"0"-10"-16,0 0 19 15,0 0-12-15,0 0-10 16,0 0-11-16,0 0 8 0,0 0-5 16,0 0 1-1,0 0-7-15,0 0-17 0,0 0-13 16,0 0-3-16,0 0-8 16,0 0-5-16,0 0-1 15,0 0 2-15,0 0-1 16,17 0-2-16,5 0 0 15,7 0-3-15,-3-6 10 16,-6-3-6-16,-1 1-1 16,-3 7-15-16,-3 1-11 15,-3 0-36-15,-4 0-15 16,3 0-21-16,-5 18-3 16,-4 22-45-16,0 8-94 15</inkml:trace>
          <inkml:trace contextRef="#ctx0" brushRef="#br0" timeOffset="-2399.6663">114 298 251 0,'0'0'104'0,"0"0"-30"15,0 0 0-15,0 0-38 16,0 0 4-16,0 0-24 16,0 4-1-16,0-4-15 15,0 0 0-15,0 0 8 16,28-17-6-16,12-10-4 15,-5-1-9-15,7-5-48 16,-3-3-67-16,-4 7-109 0</inkml:trace>
          <inkml:trace contextRef="#ctx0" brushRef="#br0" timeOffset="3981.8149">578-193 142 0,'0'0'65'16,"0"0"-10"-16,0 0 25 16,0 0 2-16,0 0-31 15,0 0-13-15,0 0 1 16,5-11-2-16,-5 5-12 15,0 6 0-15,0 0 8 16,0 0-12-16,0 0-6 16,0 0 0-16,-5 0-4 0,5 0-4 15,0 0 13-15,0 0-12 16,0 0-5-16,0 0-2 16,0 0 3-16,0 0-4 15,0 0 0-15,0 0-5 16,0 17-2-16,0 19 7 15,19 15 2-15,2-7-1 16,3 5 2-16,-5-6-2 16,1 1-1-16,1-4 1 15,-7-5-1-15,-2-8 0 16,-3-3 0-16,-4-9 3 16,-5-3-2-16,5-9-1 15,-5-3 0-15,0 0 0 0,0 0 1 16,0 0 1-16,0 0 3 15,0 0 3-15,0 0 9 16,0 0 1-16,0-10 1 16,0-17-4-16,-5-20-11 15,-14-7-2-15,2-3-1 16,-6-2-1-16,13 12 0 16,-2 0 0-16,3 12 0 15,9 4 0-15,0 18 0 16,0 6-3-16,0 1 3 15,0 6-2-15,0 0 2 16,0 0 0-16,0 0 0 0,0 0-1 16,0 0-2-16,0 0-2 15,0 0-2-15,0 38-3 16,0 8 9 0,5 13 1-16,6 3 5 0,-2-4-5 15,1-6 0-15,0 0 0 16,3-3 0-16,-2-15 1 15,-4-8-1-15,-3-11 0 16,-4-8 0-16,0-4 0 16,0 1 1-16,0-4-1 15,5 0 0-15,-5 0 1 16,0 0 1-16,0 0 1 16,0-4 7-16,0-29-4 15,-14-10 0-15,-7-15-5 16,-8-7 1-16,3-4-4 0,1 11 9 15,5 8-8 1,10 17 1-16,5 15 0 0,5 14 0 16,-4 0 1-16,4 4-1 15,-5 0-6-15,5 0 5 16,0 0-1-16,0 0 0 16,0 4-4-16,0 31 3 15,0 18 3-15,14 2-5 16,4 8 7-16,1-1-2 15,-6-7 0-15,2-4 2 16,1-10-1-16,-2 0-1 16,1-8 0-16,-5-3 0 0,-1-9 0 15,-7-6 0-15,3-10 0 16,-1-1 0-16,1-4 0 16,-5 0 0-16,0 0 0 15,0 0 1-15,0 0 0 16,0 0 1-16,0-27 11 15,0-25-2-15,0-12-5 16,-16-10-3-16,1 9 1 16,-4 9-2-16,9 13 1 15,6 17-3-15,4 9 0 16,0 16 1-16,0 1-1 16,0 0 0-16,0 0-4 15,0 0 4-15,0 0-2 0,0 0-1 16,0 0-5-16,0 0-2 15,0 0 3-15,14 21 4 16,15 12 3-16,-4 2 0 16,0 13 4-16,1 3-3 15,-7-4-1-15,4-6 2 16,-10 0-2-16,1-8 0 16,-6-3 0-16,0-9 2 15,4-6-2-15,-8-10 0 16,1-1 0-16,-5 5 0 15,0-9 0-15,0 0 0 16,0 0 1-16,0 0 1 16,0 0 0-16,0 0 4 15,0 0 1-15,0 0 3 0,0 0 3 16,0 0 3-16,0 0-4 16,0 0 1-16,0-9-6 15,0 4-3-15,0-4-1 16,0 9-1-16,0-3-1 15,0 3-1-15,0 0 0 16,0 0 2-16,0 0-2 16,0 0 0-16,0 0-2 15,0 0 1-15,0 0-1 16,0 0 2-16,0 0 0 16,0 0 0-16,0 0 0 15,0 0 0-15,0 0 0 16,0 0 0-16,0 0 0 0,0 0 2 15,0 0-2-15,0 0 0 16,0 0 0-16,0 0 1 16,0 0 0-16,0 0-1 15,0 0 0-15,0 0 0 16,0 0 0-16,0 0-2 16,0 0 2-16,0 0-4 15,0 0-1-15,0 0-2 16,0 0-8-16,0 0-4 15,0 0-11-15,0-7-22 0,0-10-53 16,0 3-67 0,0 4-113-16</inkml:trace>
          <inkml:trace contextRef="#ctx0" brushRef="#br0" timeOffset="-243806.336">1462 1340 168 0,'0'0'57'15,"0"0"31"-15,0 0 12 0,0 0-38 16,0 0-16-16,0 0-1 16,0 0-10-16,4 11-2 15,-4-11-3-15,0 0 7 16,0 8-2-16,0-8-10 15,0 4 7-15,0-4-16 16,0 0 2-16,0 0-7 16,0 0 1-16,0 0-5 15,0 4 2-15,0-3 2 16,0-1-11-16,0 6 6 16,0-6-6-16,0 0 1 15,0 0-1-15,0 6 0 16,0-6-5-16,0 7 3 15,0 1-1-15,0 5 2 16,15 4 2-16,2-4-1 0,0 5 3 16,-2-2-3-16,4 5 0 15,-10-3 0-15,5-3 0 16,-5-6 2-16,-1 3 0 16,-5-3 3-16,9-1-5 15,-8-4-2-15,1 5 2 16,3-8 4-16,-3 3-4 15,1 5 0-15,2-9 0 16,-3 10 4-16,2-6-4 16,2-4 0-16,-2 1 0 15,1 5 0-15,-2-6 0 16,-1 0-1-16,-1 0-1 0,0 0 2 16,1 3 3-16,-5-3-3 15,3 3 0-15,-3-3 0 16,0 0 0-16,4 0 0 15,-4 0 0-15,4 0 1 16,-4 0 0-16,5 0-1 16,-1 0 2-16,2 0-2 15,8 0 4-15,4-6-4 16,5-15 2-16,0-2 2 16,3-6-2-16,-4 1-2 15,11-6 1-15,-7-1 3 16,5 1-4-16,-6 6-2 15,-1-1 2-15,2 3 0 16,-2 2 1-16,3-1 2 16,-9 7-2-16,-4-1-1 0,-2 6 0 15,4 8 0-15,-8-10-3 16,7 7 7-16,1-6-3 16,0 5-1-16,-3-7 0 15,6-3-5-15,2-1 5 16,4 1 0-16,-5 0 5 15,-1 6-5-15,4-2 0 16,-10 2-6-16,-2 2 12 16,6 3-6-16,-10 1 0 15,5-1-5-15,-8 8 3 0,1-3 4 16,-1-1 1 0,0 4-1-16,-4 0-4 0,0 0-2 15,2-6 3-15,-2 6 1 16,0 0 1-16,0 0-1 15,0 0 0-15,0 0 0 16,0 0 0-16,0 0 5 16,0 0-4-16,0 0-1 15,0 0-3-15,0 0 3 16,0 0 5-16,0 0-5 16,4-6 0-16,0 5-7 15,1-5 7-15,-1 4 0 16,3 2 0-16,-2-8 6 15,6 4-6-15,-6-3-2 16,-1 0 2-16,0 7 9 0,1-4-9 16,-5 2 0-16,6 2 0 15,-2-4 0-15,-4 1 6 16,4-1-3-16,-1-2-3 16,-3 4-2-16,5-1 2 15,-5 3 4-15,0 0-3 16,4 0-1-16,-4 0 0 15,0 0 0-15,0 0 5 16,0 0-10-16,0 0 8 16,0 0-3-16,0 0 2 15,4-4 0-15,-4 4-4 16,0 0 2-16,0 0 0 0,0 0 0 16,5 0 0-16,-5 0 0 15,0 0 0-15,0 0 0 16,0-4 0-16,0 4 5 15,0 0-5-15,0 0-1 16,0 0 1-16,0 0 1 16,0 0 2-16,0 0-1 15,0 0-2-15,0 0 0 16,0 0 0-16,0 0-3 16,1 0 1-16,3-4-6 15,7 1-31-15,7-2-57 16,4-4-67-16,1-4-19 15</inkml:trace>
          <inkml:trace contextRef="#ctx0" brushRef="#br0" timeOffset="4898.4012">1951 888 166 0,'0'0'84'16,"0"0"-72"-16,0 0 19 0,0 0 28 15,0 0-52-15,0 0 0 16,30 0-3-16,-11 0-2 16,-5 0 1-16,4 0 3 15,14 0 0-15,-5 0-4 16,10 4 0-16,-3 4 1 15,6 2-1-15,5 5 3 16,0 0-10-16,10-2 6 16,0-2-3-16,3 4-19 15,-12-6-13-15,-2-3-13 16,-11 4-54-16,-10-7 7 16</inkml:trace>
        </inkml:traceGroup>
        <inkml:traceGroup>
          <inkml:annotationXML>
            <emma:emma xmlns:emma="http://www.w3.org/2003/04/emma" version="1.0">
              <emma:interpretation id="{C04AC04E-6C2A-48C1-A941-B561BD04DD23}" emma:medium="tactile" emma:mode="ink">
                <msink:context xmlns:msink="http://schemas.microsoft.com/ink/2010/main" type="inkWord" rotatedBoundingBox="16001,4558 16215,4558 16215,5508 16001,5508"/>
              </emma:interpretation>
              <emma:one-of disjunction-type="recognition" id="oneOf1">
                <emma:interpretation id="interp1" emma:lang="" emma:confidence="0">
                  <emma:literal>l</emma:literal>
                </emma:interpretation>
                <emma:interpretation id="interp2" emma:lang="" emma:confidence="0">
                  <emma:literal>'</emma:literal>
                </emma:interpretation>
                <emma:interpretation id="interp3" emma:lang="" emma:confidence="0">
                  <emma:literal>|</emma:literal>
                </emma:interpretation>
                <emma:interpretation id="interp4" emma:lang="" emma:confidence="0">
                  <emma:literal>I</emma:literal>
                </emma:interpretation>
                <emma:interpretation id="interp5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5625.3499">2305 674 229 0,'0'0'37'0,"0"0"28"16,0 0-1-1,0 0-29-15,0 0-11 0,0 0-4 16,-24-6-12-16,20 6-8 16,1 0-7-16,-1 31 7 15,-5 17 0-15,8 5-1 16,-8 6-5-16,-1 10-3 15,5-3-5-15,-5 5-15 16,2-9 9-16,-4 3 14 16,2-7-12-16,-3 0 17 15,1 1-1-15,-4-5-3 16,6-8 10-16,-7-2-10 16,12-12 10-16,-6-3-5 0,3-10 0 15,4-9 0 1,0-5 1-16,-1 1 0 0,5-6 3 15,0 0-1-15,0 0 3 16,0 0 6-16,0 0 8 16,0 0 0-16,0 0-8 15,0 0 2-15,0 0-4 16,0 0-1-16,0 0-8 16,0 0 10-16,0 0-10 15,0 0 1-15,0 0 0 16,0 0-2-16,0 0 1 15,0 0-1-15,0 0 0 0,0 0 0 16,0 0 0-16,0 0 0 16,0 0-1-16,0 0 1 15,0 0 0-15,0 0 0 16,0 0 0-16,0 0 0 16,0 0 0-16,0 0 0 15,0 0 0-15,0 0 0 16,0 0-2-16,0 0 2 15,0 0-1-15,0 0-2 16,0 0-2-16,0 0-14 16,0 3-21-16,0-3-19 15,0 3-62-15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4:30.5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E21C65-0F71-444A-B096-B5EFB122E06B}" emma:medium="tactile" emma:mode="ink">
          <msink:context xmlns:msink="http://schemas.microsoft.com/ink/2010/main" type="writingRegion" rotatedBoundingBox="7992,7512 10684,7432 10746,9521 8054,9601"/>
        </emma:interpretation>
      </emma:emma>
    </inkml:annotationXML>
    <inkml:traceGroup>
      <inkml:annotationXML>
        <emma:emma xmlns:emma="http://www.w3.org/2003/04/emma" version="1.0">
          <emma:interpretation id="{753D6929-E5A1-417C-97DE-68A61623937A}" emma:medium="tactile" emma:mode="ink">
            <msink:context xmlns:msink="http://schemas.microsoft.com/ink/2010/main" type="paragraph" rotatedBoundingBox="8186,7507 10684,7432 10703,8063 8204,81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F0747F-8E34-49E8-829D-F91A86D39CA6}" emma:medium="tactile" emma:mode="ink">
              <msink:context xmlns:msink="http://schemas.microsoft.com/ink/2010/main" type="line" rotatedBoundingBox="8186,7507 10684,7432 10703,8063 8204,8137"/>
            </emma:interpretation>
          </emma:emma>
        </inkml:annotationXML>
        <inkml:traceGroup>
          <inkml:annotationXML>
            <emma:emma xmlns:emma="http://www.w3.org/2003/04/emma" version="1.0">
              <emma:interpretation id="{43D039C9-2D62-46B7-9FA9-DF3C7297711E}" emma:medium="tactile" emma:mode="ink">
                <msink:context xmlns:msink="http://schemas.microsoft.com/ink/2010/main" type="inkWord" rotatedBoundingBox="8186,7507 10684,7432 10703,8063 8204,813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-5570 2482 61 0,'0'0'152'0,"0"0"-83"15,0 0-1-15,0 0 5 16,0 0 6-16,0 0-27 16,0 0-27-16,0 0 4 15,0 0-3-15,0 0-11 16,0 0 9-16,0 0 2 16,0 0-18-16,0 0 2 15,0 0 0-15,0 0 0 16,0 0-3-16,0 0-1 0,0 0 4 15,0 0-8 1,0 0 5-16,0 0-7 0,0 0-5 16,0 0 5-16,0 0 3 15,0 0-3-15,0 0-4 16,0 14 4-16,0 0 0 16,15 4-6-16,-2-5 7 15,-4 7-1-15,5-2 10 16,-1 4-10-16,6-5-1 15,-6 4-4-15,2-2 10 16,1-1-10-16,0-4 14 16,-8 0-17-16,1-1 16 15,1 2-16-15,2 7 9 16,8-8-1-16,-11 1 3 16,8-3-3-16,-8 4 8 0,8-6-8 15,-1 6 0-15,2-3-6 16,-1 3 6-16,8 8 2 15,-8-10 5-15,6 3-8 16,5-7 5-16,-11 4-4 16,2 0 6-16,1-10-6 15,-4 11 0-15,2-10 8 16,-5 3-8-16,6-4 0 16,8 3 2-16,-9-3 4 15,6-1-6-15,-2 1 0 0,-3-4 5 16,4 2-8-1,-1-2 4-15,0 0-1 0,7 0 0 16,-3 0 2-16,-7 0 4 16,8 0-6-16,-9 0 2 15,9 0-4-15,-4 0 0 16,5 0 2-16,4-9 2 16,-5-2 0-16,1-1 0 15,2 1-2-15,4 2 0 16,-8 5 0-16,6 0 2 15,0-6 2-15,-6 9-4 16,-2-7 1-16,0 3-1 16,-8 5 0-16,4 0-3 15,-3 0 2-15,-8 0-1 16,4 0 1-16,-3 0 1 0,5 0 2 16,-2 0-1-16,-9 0-1 15,9 10 1-15,2-6-1 16,-1 10 0-16,-5-5 2 15,-5 1-4-15,1-5 5 16,-1 3-4-16,0-1 1 16,1 1 0-16,-4-1 1 15,3 0 3-15,1-1-4 16,-1-3 0-16,-4 6 0 16,5-5 0-16,-5 0 0 15,0-4 0-15,0 0 7 16,0 0-6-16,0 0 1 0,0 3 7 15,0-3 0-15,0 0-1 16,0 0 10-16,0 0-3 16,0 0-6-16,0 0 1 15,0 0 6-15,0 0-3 16,0 0-2-16,0 0-5 16,0 0-6-16,0 0-1 15,0-11 1-15,0-1-1 16,0-1-2-16,0-5 3 15,0-5-2-15,2 6-2 16,14-2 2-16,-3 1 0 16,6 4-1-16,-3-4-2 15,9 5 5-15,-3-2-5 16,7 7-1-16,-3 1 2 0,9 1-2 16,-2 2 6-16,-3 0 0 15,8 4-8-15,-10 0 5 16,8 0 4-16,-8 0-3 15,3 0 2-15,-7 0-4 16,3 4 3-16,-5 1 1 16,-5 0-5-16,8 2 5 15,-6-5 1-15,6 7 2 16,-5-5-6-16,-1-3 6 16,1 6-3-16,0-3 0 15,-7-1 1-15,-4-3-1 0,6 0 0 16,-7 0 0-1,11 0 0-15,-6 0-2 0,6 0 2 16,9 0-2-16,-2 0 2 16,-5 0 4-16,4 0-4 15,-2-7 0-15,3 0-2 16,-2-1 1-16,-7-4-4 16,-2 3-5-16,8-3 5 15,-10-2 4-15,0-2 1 16,1 4 1-16,-6 7-1 15,3 1-2-15,-6 4 2 16,-5-6 0-16,0 1 0 16,0 1 0-16,0 0 3 15,0 3-3-15,0 1 0 0,0-4 0 16,0-1 1-16,0 1-1 16,0 0 5-16,0-1 3 15,0 5-1-15,0-4-1 16,0-1-2-16,0 5-4 15,0 0 6-15,0 0-5 16,0 0 1-16,0-6 5 16,0 6-6-16,0 0 4 15,0 0-2-15,0 0-3 16,0 0 5-16,0 0-3 16,0-3-2-16,0 3-2 15,0 0 2-15,0 0 0 16,0-2-1-16,-16 0-15 0,0-4-15 15,-8-1-26-15,-12-4-43 16,-10 5-124-16</inkml:trace>
          <inkml:trace contextRef="#ctx0" brushRef="#br0" timeOffset="-16229.1963">-5500 2843 289 0,'0'0'113'0,"0"0"-111"15,0 0 28-15,0 0 16 16,0 0-2-16,0 0-2 16,0 0-18-16,0 9-4 15,0-9-3-15,0 6 14 16,0-6-7-16,0 3 2 15,0-3-1-15,0 4-5 16,0-4 4-16,0 1-9 0,0-1-9 16,0 0 4-16,0 0-4 15,0 7-4-15,0-7 2 16,0 0 1-16,0 0-5 16,0 0 1-16,0 4-1 15,0-2 0-15,0 5 0 16,17 4 2-16,2 4-2 15,6 0 0-15,4-1 1 16,1 4 3-16,-1 1-4 16,-2-6 2-16,-3 2 0 15,-2-6-2-15,-3 2-1 16,0-8 1-16,-6 2 2 0,-5-1-2 16,1 0-3-16,-3-4 3 15,-2 0 4-15,1 0-4 16,-1 0-3-16,-4 0 1 15,4 0 1-15,-4 0-1 16,3 0 1-16,13 0 0 16,-7 0 0-16,14 0 0 15,5 0 1-15,4 0 2 16,4-4 0-16,3-8 0 16,3-1 1-16,4-2-2 15,2 0-1-15,-1 0 0 16,-5 6 2-16,-2-5-2 0,1 5 0 15,1 4-3-15,-10-5 5 16,4 5-4 0,3 1 4-16,4 4-2 0,-1 0 0 15,-2 0-1-15,5 0 1 16,-3 0 0-16,-3 19 7 16,3-1-7-16,-5 5-5 15,-5 0 5-15,-5-5 3 16,-4-5-2-16,-5 3 3 15,-8-5 0-15,2-4-4 16,-4-3 0-16,-2 0-1 16,0-4 2-16,-6 0-2 15,0 0 2-15,0 0-1 16,4 0 0-16,-4 0-3 16,5 0 3-16,-1 0 0 0,5 0 0 15,1-8 3-15,10-14-3 16,0-1-5-16,2 6 5 15,1-3 1-15,5-3-1 16,4-1 5-16,-5 9-3 16,5-4-2-16,-4 2 0 15,2 14 0-15,-1-9 0 16,-3 8 0-16,6 1-2 16,-4 3 1-16,-1 0-3 15,1 0 8-15,0 0-10 16,-7 0 12-16,7 0-6 15,-11 0 0-15,8 7 0 0,-8 1-7 16,1-4 7-16,1-1 2 16,4 3 3-16,-10-2-5 15,1-1 0-15,10-3-5 16,-3 0 5-16,1 0 1 16,3 0-1-16,1 0 0 15,-9 0 0-15,-2 0 0 16,8 0-8-16,-14 0 8 15,10 0 1-15,-6 0-1 16,1 0-5-16,-10-3 5 16,1-1 0-16,4-2 0 15,-5 5 2-15,2-5-3 16,2-1 2-16,-3 6 1 0,2-6-2 16,0-1 1-1,-7 1 1-15,5-3 4 0,-1-2 0 16,-4 6-4-16,9-2 2 15,-5-1 0-15,-4 3-3 16,0 2 4-16,0-3-3 16,0 4 1-16,4-1-1 15,-4-2-2-15,0 6 0 16,0 0 4-16,0 0-4 16,0 0 0-16,0 0 1 15,0 0-1-15,0 0 0 16,0 0 0-16,0 0 2 0,5 0 3 15,-5 0-5-15,0 0 3 16,0 0 3 0,0 0-3-16,0 0 1 0,0 0 1 15,0 0-4-15,0 0 3 16,0 0 1-16,0 0-4 16,0 0-1-16,0 0 4 15,0 0-4-15,0 0 0 16,0 0 2-16,0 0-2 15,0 0 0-15,0 0-1 16,0 0 2-16,0 0-1 16,0 0 3-16,0 0-2 15,0 0-1-15,0 0 0 16,0 0-6-16,0 0 6 16,0 0 6-16,0 0-6 0,0 0 0 15,0 0-2-15,0 0-11 16,1 0 5-16,4 0-19 15,-5 0-3-15,4-5 0 16,-4 1-20-16,0-1-44 16,0-4-67-16,0-4-176 15</inkml:trace>
        </inkml:traceGroup>
      </inkml:traceGroup>
    </inkml:traceGroup>
    <inkml:traceGroup>
      <inkml:annotationXML>
        <emma:emma xmlns:emma="http://www.w3.org/2003/04/emma" version="1.0">
          <emma:interpretation id="{31F38352-AD20-455E-AD93-3FD914D12634}" emma:medium="tactile" emma:mode="ink">
            <msink:context xmlns:msink="http://schemas.microsoft.com/ink/2010/main" type="paragraph" rotatedBoundingBox="8049,9430 9400,9371 9408,9554 8057,96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5719AD-25C0-4BF0-895B-D43E35CB31F0}" emma:medium="tactile" emma:mode="ink">
              <msink:context xmlns:msink="http://schemas.microsoft.com/ink/2010/main" type="line" rotatedBoundingBox="8049,9430 9400,9371 9408,9554 8057,9613"/>
            </emma:interpretation>
          </emma:emma>
        </inkml:annotationXML>
        <inkml:traceGroup>
          <inkml:annotationXML>
            <emma:emma xmlns:emma="http://www.w3.org/2003/04/emma" version="1.0">
              <emma:interpretation id="{12422B9F-9942-4346-A7E2-5E0196DA094B}" emma:medium="tactile" emma:mode="ink">
                <msink:context xmlns:msink="http://schemas.microsoft.com/ink/2010/main" type="inkWord" rotatedBoundingBox="8049,9430 9395,9371 9399,9465 8053,952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7198.2747">-5665 4404 220 0,'0'0'69'15,"0"0"-19"-15,0 0 24 16,0 0-8-16,0 0 24 16,0 0-50-16,0 0-1 15,0 0 3-15,-18 20 6 16,10-16 8-16,-4-4-22 15,12 0-18-15,-3 0-13 16,3 4-2-16,0-4 5 0,0 0-8 16,0 0 6-16,0 0-7 15,0 6 3-15,0-3-1 16,0 7 1-16,36-5 0 16,6-1 1-16,12 0-2 15,20 0 4-15,-2-4-3 16,1 0 1-16,12 0 4 15,8 0-3-15,-4 0 3 16,7 0-3-16,4-12 0 16,-10 7-2-16,-2-5 0 15,-11 7 0-15,-9-3 0 16,-9 2 2-16,-12 0-2 16,-11-3 0-16,-4 7 3 0,-15 0-3 15,-7-3 0 1,-5 3 1-16,-1 0 0 0,-4 0 0 15,0 0 2-15,0 0 2 16,0 0-2-16,0 0 0 16,-9 0-3-16,-23-2-4 15,-14 0-33-15,-5 2-18 16,1 0-61-16,-10 0 8 16,-3 0 12-16,-8 0-59 15,1 4-1-15</inkml:trace>
        </inkml:traceGroup>
        <inkml:traceGroup>
          <inkml:annotationXML>
            <emma:emma xmlns:emma="http://www.w3.org/2003/04/emma" version="1.0">
              <emma:interpretation id="{C4A34C30-DFB9-4C6D-8435-3D882ECB38CC}" emma:medium="tactile" emma:mode="ink">
                <msink:context xmlns:msink="http://schemas.microsoft.com/ink/2010/main" type="inkWord" rotatedBoundingBox="8320,9479 9402,9432 9408,9554 8325,9602"/>
              </emma:interpretation>
              <emma:one-of disjunction-type="recognition" id="oneOf2">
                <emma:interpretation id="interp2" emma:lang="" emma:confidence="0">
                  <emma:literal>on</emma:literal>
                </emma:interpretation>
                <emma:interpretation id="interp3" emma:lang="" emma:confidence="0">
                  <emma:literal>one</emma:literal>
                </emma:interpretation>
                <emma:interpretation id="interp4" emma:lang="" emma:confidence="0">
                  <emma:literal>are</emma:literal>
                </emma:interpretation>
                <emma:interpretation id="interp5" emma:lang="" emma:confidence="0">
                  <emma:literal>son</emma:literal>
                </emma:interpretation>
                <emma:interpretation id="interp6" emma:lang="" emma:confidence="0">
                  <emma:literal>ese</emma:literal>
                </emma:interpretation>
              </emma:one-of>
            </emma:emma>
          </inkml:annotationXML>
          <inkml:trace contextRef="#ctx0" brushRef="#br0" timeOffset="98859.0827">-5316 4543 135 0,'0'0'69'0,"0"0"20"15,0 0 8-15,0 0-1 16,0 0-24-16,0 0-6 16,-116 19-28-16,116-19-10 15,0 0-2-15,0 0-20 16,0 0-1-16,0 0-5 15,0 0-5-15,4 0 5 16,32 0 3-16,18 0 11 16,5 0-11-16,9-1 4 15,13-11 1-15,12-2-5 16,-3-5-1-16,1 1 3 16,5 7 0-16,-14-2-1 15,-6 3-2-15,-17 1 0 0,-13-5 1 16,-8 5-3-1,-16 9 2-15,-12-4 0 0,-1 4-1 16,-9 0 0-16,0 0 1 16,0 0 1-1,0 0 3-15,0 0 0 0,-19 0 0 16,-17 0-4-16,-9 0 3 16,-6 0-5-16,-7 0-14 15,-1 0-10-15,-2 0 7 16,-3 4-3-16,-3 5 12 15,-1 5-17-15,3-5 13 16,2-4-17-16,7 8 18 0,9-8 10 16,0 0-4-16,10 1 2 15,6-1 3-15,8-1 12 16,13-4-9 0,1 0 5-16,9 0 5 0,0 0 0 15,0 0-13-15,0 0-4 16,0 4 2-16,9-4-2 15,33 0 8-15,0 0 3 16,7 0 12-16,13 0 0 16,7 0-9-16,4-8-4 15,6-8-4-15,2-2-2 16,-9 9 2-16,-2-6 3 16,-7 2-3-16,0 9 0 15,-8-7-2-15,-9 8 1 16,-18 1-1-16,-4 2 0 0,-12 0-7 15,-8 0-23-15,-4 0 30 16,0 0 2-16,0 0 9 16,0 0-10-16,-36 0-2 15,4 0 2-15,-14 2-1 16,-1 12 0-16,4-4-6 16,-12-3-1-16,4 3-3 15,-4-1-12-15,4 1 4 16,2 3 13-16,9 3-2 15,-1-4 1-15,14 2 12 0,-5-8-12 16,13 2 6 0,6-5 0-16,9-3 0 0,4 3 0 15,0-3 0-15,0 0 0 16,0 0-9-16,4 0-5 16,23 0 9-16,23 0-14 15,0 0 5-15,5 0 5 16,-1 0 7-16,1-6 0 15,0-4 2-15,-1-3 0 16,-4 8-3-16,-5-7-9 16,0 5 7-16,-7-6-21 15,-11 8 18-15,5-4-15 16,-19 8 17-16,-3-3-8 16,2 0 13-16,-8 4 0 15,-4 0 1-15,0 0 2 0,0 0 3 16,0 0-1-1,0 0 5-15,-16 0-9 0,-2 0-4 16,-7 0 4-16,3 0 1 16,5 0 2-16,-6 0-1 15,10 0 1-15,7 0 10 16,1 0-4-16,-3 0 0 16,8 0 5-16,0 4-8 15,0-4 1-15,0 0 1 16,0 0-5-16,0 0-2 15,0 0 7-15,0 0-7 16,0 0 3-16,0 0-4 0,0 0 0 16,0 0-3-16,0 0-4 15,0 0 4-15,0 0 3 16,0 0 6-16,0 0-5 16,0 0 3-16,0 0 0 15,0 0-4-15,0 0 0 16,0 0 3-16,0 0-1 15,0 0 0-15,0 0-1 16,0 0 4-16,0 0 2 16,0 0 3-16,0 0 3 15,0 0 0-15,0 0-8 16,0 0 4-16,0 0-8 16,0 0 5-16,0 0-4 15,0 0 2-15,0 0 1 16,0 0-1-16,0 0 0 15,0 0-4-15,0 0 0 0,0 0 0 16,0 0 3-16,0 0-3 16,0 0 0-16,0 0-1 15,0 0-1-15,0 0 2 16,0 0 0-16,0 0 2 16,0 0 0-16,0 0 0 15,0 4-2-15,0-4-2 16,0 0 2-16,0 0 0 15,0 0 2-15,0 0-1 0,0 0-1 16,0 0 3 0,0 0-4-16,0 0 1 15,0 0 0-15,0 0 0 16,0 0 2-16,0 0-1 0,0 0-1 16,0 0 2-16,0 0-1 15,0 0-2-15,0 0 0 16,0 6-49-16,23 18-52 15,4 4-13-15</inkml:trace>
        </inkml:traceGroup>
      </inkml:traceGroup>
    </inkml:traceGroup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8:59:16.0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F379DA-4F30-414E-B6A2-8AA571D34935}" emma:medium="tactile" emma:mode="ink">
          <msink:context xmlns:msink="http://schemas.microsoft.com/ink/2010/main" type="writingRegion" rotatedBoundingBox="17434,5346 18857,5346 18857,6018 17434,6018"/>
        </emma:interpretation>
      </emma:emma>
    </inkml:annotationXML>
    <inkml:traceGroup>
      <inkml:annotationXML>
        <emma:emma xmlns:emma="http://www.w3.org/2003/04/emma" version="1.0">
          <emma:interpretation id="{51EFD64F-3800-48B4-947D-CA7DD0B288C2}" emma:medium="tactile" emma:mode="ink">
            <msink:context xmlns:msink="http://schemas.microsoft.com/ink/2010/main" type="paragraph" rotatedBoundingBox="17434,5346 18857,5346 18857,6018 17434,60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CF10DD-9CDC-43CC-A7F8-9133F8A3850B}" emma:medium="tactile" emma:mode="ink">
              <msink:context xmlns:msink="http://schemas.microsoft.com/ink/2010/main" type="line" rotatedBoundingBox="17434,5346 18857,5346 18857,6018 17434,6018"/>
            </emma:interpretation>
          </emma:emma>
        </inkml:annotationXML>
        <inkml:traceGroup>
          <inkml:annotationXML>
            <emma:emma xmlns:emma="http://www.w3.org/2003/04/emma" version="1.0">
              <emma:interpretation id="{F9D418CB-1D94-4BDD-A4E4-374579CA5DE4}" emma:medium="tactile" emma:mode="ink">
                <msink:context xmlns:msink="http://schemas.microsoft.com/ink/2010/main" type="inkWord" rotatedBoundingBox="17434,5346 18857,5346 18857,6018 17434,6018"/>
              </emma:interpretation>
            </emma:emma>
          </inkml:annotationXML>
          <inkml:trace contextRef="#ctx0" brushRef="#br0">20 541 390 0,'0'0'53'0,"0"0"2"16,0 0 6-16,0 0 3 16,0 0-17-16,0 0-2 0,0 0-19 15,0 0 1 1,-21-1-11-16,21 1-5 0,0 0 0 15,0 0 0-15,0 0-3 16,0 0-4-16,0 0 1 16,0 0-4-16,0 0-1 15,0 0-1-15,0 0 1 16,0 0-1-16,25 8 6 16,6 5-7-16,2 4 8 15,3 0-10-15,0-1 4 16,-5 4 0-16,-6-9 0 15,-7 0 7-15,3-7-6 16,-7 4 0-16,5-6-1 16,-9 1 0-16,2-3 0 15,-2 0 1-15,3 0 1 0,6 0-2 16,-2 0 2-16,7 0-1 16,7-5-1-16,4-25 2 15,9 1-1-15,7-12 3 16,8 4-4-16,-1-1-4 15,6-3 3-15,4 3 2 16,-4 2 0-16,-5-2 5 16,-2 7-12-16,-2 2 13 15,-4 3-11-15,-5 1 9 16,-2-3-10-16,-5 6 4 16,-3 0 1-16,-5 1 0 15,3 8 6-15,-5-1-6 0,-10 1-5 16,2 5 5-16,-14 0 3 15,6 6-3-15,-12-4 5 16,4 6-10-16,-1 0 10 16,-4 0-4-16,0 0-1 15,0 0 0-15,0 0 0 16,0 0 1-16,0 0-1 16,0 0 1-16,0 0 3 15,0-1-4-15,0 1 3 16,0 0-3-16,0 0 11 15,0 0-9-15,0 0 8 16,0 0-4-16,0-6-2 16,0 6 0-16,0 0-1 0,0 0 1 15,0 0-1-15,0 0-2 16,0 0 1-16,0 0-2 16,0 0 1-16,0 0-8 15,0 0 14-15,0 0-6 16,0-3-1-16,0 3 0 15,0 0 0-15,0 0 1 16,0 0-1-16,0 0 1 16,0 0-1-16,0 0 0 15,0 0 0-15,0 0 0 16,0 0 0-16,0 0 0 16,0 0 0-16,0 0 0 15,0 0 0-15,0 0 0 16,0 0 0-16,0 0-1 0,0 0 2 15,0 0-2-15,0 0-4 16,0 0 5-16,0 0 6 16,0 0-6-16,0 0 0 15,0 0 0-15,0 0 0 16,0 0-1-16,0 0 0 16,0 0 1-16,0 0 0 15,0 0-1-15,0 0 0 16,0 0 1-16,0 0 0 15,0 0 0-15,0 0 1 16,0 0-1-16,0 0 1 16,0 0 0-16,0 0-1 15,0 0 0-15,0 0 1 0,0 0-1 16,0 0 0 0,0 0 5-16,0 0-2 0,0-4 7 15,0 2 1-15,0 2-1 16,0-4-3-16,0 4-1 15,0 0 1-15,0 0-4 16,0-4-3-16,0 4-1 16,0 0 1-16,0 0-1 15,0 0 4-15,0 0-3 16,0 0 0-16,0 0-1 16,0 0 0-16,0 0-2 15,0 0-2-15,0 0 2 0,0 0 1 16,0 0 2-16,0 0 0 15,0 0 2-15,0 0-2 16,0 0 1-16,0 0-1 16,0 0 0-16,0 0 0 15,0 0 0-15,0 0 0 16,0 0-3-16,0 0-5 16,4 0-6-16,-4 0-4 15,0 0 2-15,0-3-3 16,0 3-5-16,0 0 0 15,0-4 0-15,0-3 2 16,0-1-44-16,0-1 14 16,0-1 19-16,0 6-4 0,0 2-14 15,0 2 1-15,0 0-12 16,0 0-27-16,0 0-49 16,-4 0-82-16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3:42.03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A04EAE5-CF56-433E-8D6E-6C4B0B48626D}" emma:medium="tactile" emma:mode="ink">
          <msink:context xmlns:msink="http://schemas.microsoft.com/ink/2010/main" type="inkDrawing" rotatedBoundingBox="3085,14370 12107,14364 12108,14633 3086,14638" shapeName="Other"/>
        </emma:interpretation>
      </emma:emma>
    </inkml:annotationXML>
    <inkml:trace contextRef="#ctx0" brushRef="#br0">0 0 168 0,'0'0'48'0,"0"0"-42"16,0 0 7-16,0 0 28 15,0 0 15-15,0 0-20 16,0 0-9-16,0 0-9 16,0 0 11-16,0 0-2 0,0 0-7 15,0 0 10-15,0 0-17 16,0 0 9-16,0 0-18 16,0 0 8-16,0 5-12 15,0-5-3-15,0 9 2 16,0-4 1-16,0 2 1 15,4 4-1-15,17 1 2 16,-5 2-1-16,7 1 4 16,2 1 6-16,3 1-4 15,1-4 1-15,-2 4-2 16,6-5 15-16,7-6-17 16,1 6 14-16,11-11 1 15,1 8-6-15,-1-4-7 0,-4 2 0 16,0-2 9-16,-6 4-14 15,6-4 0-15,-4 3 4 16,-6-2 4-16,9 5-7 16,-11-2 1-16,10-3-1 15,7 1 0-15,3-5 1 16,11 2 6-16,-1-1-9 16,5-3 1-16,1 0-1 15,14 0 10-15,-4 0-10 16,9 0 4-16,0-9 8 15,-5-2-6-15,-3 0-2 16,-12 0 0-16,0 1-2 0,-5-2 2 16,-6 6-2-16,-9 1-1 15,1 5-1-15,-1 0 0 16,-7 0 6-16,4 0-6 16,-7 0 2-16,8 0-2 15,3 0-3-15,-8 0 3 16,-3 0 8-16,11 5-6 15,-12-5-2-15,3 0 1 16,0 6 0-16,-4-3 2 16,3-3-1-16,6 5 0 15,-4-1 4-15,8-4-2 16,-15 0 2-16,7 0-5 16,-4 0 0-16,-1 0 0 15,7 0-1-15,-2 0 5 16,4 0-3-16,-2 0-2 0,6 0 0 15,4 0 1-15,2 0 5 16,7 0-6-16,2 0-3 16,-1 0 3-16,9 0 1 15,-11-9 3-15,9 6-4 16,-12-8 0-16,-1 8 0 16,5-2-1-16,-1-4 1 15,-3 5 2-15,8-5 1 16,3-1-3-16,3-2 0 15,7 8-3-15,1-6 3 16,-2 3-1-16,10-2 6 0,-6-1-5 16,3 3 0-16,-7 1-1 15,0-1 1-15,-5 7 3 16,-3 0-3-16,-5 0-1 16,-3 0 1-16,-4 0-1 15,-1 0 0-15,1 0 1 16,-5 0 0-16,5 0 0 15,-5 0 7-15,13 0-7 16,4 0-6-16,8 0 6 16,3 0 1-16,1 0 4 15,-4 0-3-15,-1 0-2 16,1 0-2-16,0 4-2 16,-1 3 4-16,1-5 3 15,-3 5-3-15,1-7-3 16,-6 7 3-16,-9 0-1 0,-12-4 2 15,-6 3-1-15,-2-3 0 16,-4 1 2-16,-6 2-2 16,0-6 1-16,-5 0-1 15,7 4 0-15,-7-4 0 16,11 4 0-16,0 4 0 16,6-2-1-16,3 2 2 15,3-4-2-15,7 1 2 16,2-5-6-16,-1 0 5 15,2 0 0-15,-2 0 0 16,0 0 0-16,-8 0 0 0,0 0 1 16,0 0-2-1,-6 0 1-15,-2 0 0 0,0 0 1 16,-7 0-1-16,0 0 7 16,1 0-7-16,0 0 0 15,6 0 1-15,-14 0-1 16,8 0 1-16,-9 0 0 15,0 0-1-15,-1 0 0 16,3 0 0-16,-1 0 0 16,1 0 0-16,3 0 0 15,2 0 0-15,-2 0 0 16,8 0-6-16,-1 0 6 16,1 0 7-16,1 5-7 0,0 0 0 15,-3-1 0 1,1 4 0-16,-8-2 0 0,-4-3 0 15,-3 2 0-15,-6-1 0 16,-10 0-7-16,1 2 7 16,-4-2 0-16,-3-4 0 15,0 3 0-15,-4-3 1 16,0 0-1-16,0 0 0 16,0 0 0-16,0 4-1 15,0-4 1-15,0 1 0 16,0-1 0-16,0 0 0 15,0 0 1-15,0 0-1 16,0 0-1-16,0 4 1 16,0-4 0-16,0 0 0 15,0 0 1-15,0 0-1 0,0 0 4 16,0 0-4-16,0 0 5 16,0 0 8-16,0 0-5 15,0 0 2-15,0 0-3 16,4 0 4-16,-4 0-3 15,0 0-2-15,0 0-1 16,0 0 0-16,0 0-2 16,0 0 0-16,0 0-4 15,0 0 2-15,0 0-2 16,0 0-6-16,0-9-20 16,0-26-57-16,-8-22-74 15,-36-13-180-15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4:25.9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8D08505-DCC7-44E7-931B-21973508F7F5}" emma:medium="tactile" emma:mode="ink">
          <msink:context xmlns:msink="http://schemas.microsoft.com/ink/2010/main" type="writingRegion" rotatedBoundingBox="24299,15077 24848,15077 24848,15543 24299,15543">
            <msink:destinationLink direction="with" ref="{57D317A3-B397-467A-9A6B-B98356C7CBE3}"/>
            <msink:destinationLink direction="with" ref="{B6FF63AF-C424-4551-8350-21889B814F46}"/>
          </msink:context>
        </emma:interpretation>
      </emma:emma>
    </inkml:annotationXML>
    <inkml:traceGroup>
      <inkml:annotationXML>
        <emma:emma xmlns:emma="http://www.w3.org/2003/04/emma" version="1.0">
          <emma:interpretation id="{D3C4A4F5-FC73-4178-A97C-2A144BFDF1D7}" emma:medium="tactile" emma:mode="ink">
            <msink:context xmlns:msink="http://schemas.microsoft.com/ink/2010/main" type="paragraph" rotatedBoundingBox="24299,15077 24848,15077 24848,15543 24299,155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CFDF46-8517-46FC-A292-3A767CFB5A17}" emma:medium="tactile" emma:mode="ink">
              <msink:context xmlns:msink="http://schemas.microsoft.com/ink/2010/main" type="line" rotatedBoundingBox="24299,15077 24848,15077 24848,15543 24299,15543"/>
            </emma:interpretation>
          </emma:emma>
        </inkml:annotationXML>
        <inkml:traceGroup>
          <inkml:annotationXML>
            <emma:emma xmlns:emma="http://www.w3.org/2003/04/emma" version="1.0">
              <emma:interpretation id="{8F863D8E-FEEA-40C1-83D8-7B79FF95A0E7}" emma:medium="tactile" emma:mode="ink">
                <msink:context xmlns:msink="http://schemas.microsoft.com/ink/2010/main" type="inkWord" rotatedBoundingBox="24299,15077 24848,15077 24848,15543 24299,1554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11428 2044 216 0,'0'0'240'0,"0"0"-150"16,0 0 23-16,0 0-48 15,0 0-24-15,0 0-1 16,0-5-15-16,0 5 9 16,0 0-7-16,0 0-12 15,-4 0 9-15,-11 0-13 16,-9 13-11-16,6 9 0 15,7 0 1-15,-4 8-1 16,7 2-4-16,4-2 4 16,4 1 3-16,0 1-3 15,0-2 0-15,0-4-4 0,12 0 3 16,12 0-11 0,0-7-12-16,4-1 2 15,1-6-1-15,1 1-10 0,-1-9 7 16,3-4 2-16,1 0-2 15,-9 0 10-15,8-10 4 16,-14-13-6-16,4 0 7 16,-8-9 11-16,2-2 0 15,-9-2 0-15,-7 1 10 16,0-5 3-16,0 2 23 16,-7-6-7-16,-23 8-1 15,-5-3 4-15,-4 13-10 16,-7 4 9-16,-2 4-15 15,-4 8-7-15,-1 10-9 0,-3 0-4 16,9 0-17-16,-1 10-57 16,6 12-86-16,-4 0-325 15</inkml:trace>
        </inkml:traceGroup>
      </inkml:traceGroup>
    </inkml:traceGroup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4:30.6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81 0 443 0,'0'0'129'16,"0"0"-121"-16,0 0 29 15,0 0 9-15,0 0-25 16,0 0-17-16,-19 0-4 16,19 0-6-16,0 0-25 15,-10 0-31-15,-9 0-100 0,-14 0-103 16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4:36.82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D317A3-B397-467A-9A6B-B98356C7CBE3}" emma:medium="tactile" emma:mode="ink">
          <msink:context xmlns:msink="http://schemas.microsoft.com/ink/2010/main" type="inkDrawing" rotatedBoundingBox="24054,11122 24433,16868 24284,16877 23905,11132" semanticType="verticalRange" shapeName="Other">
            <msink:sourceLink direction="with" ref="{28D08505-DCC7-44E7-931B-21973508F7F5}"/>
            <msink:sourceLink direction="with" ref="{CCC0BB1B-41B2-494F-B10F-67022FF2109E}"/>
            <msink:sourceLink direction="with" ref="{4B02A45B-44AC-4294-BAC5-0DECB9CA0876}"/>
            <msink:sourceLink direction="with" ref="{E7F955DF-E26E-46A4-B872-4170475ED3B0}"/>
            <msink:destinationLink direction="with" ref="{123709E1-AA82-4284-AD0D-BA281065153A}"/>
          </msink:context>
        </emma:interpretation>
      </emma:emma>
    </inkml:annotationXML>
    <inkml:trace contextRef="#ctx0" brushRef="#br0">43 0 319 0,'0'0'63'0,"0"0"-54"16,0 0 4-16,0 0 15 15,0 0-15-15,0 0-5 16,0 0-6-16,-1 22 8 16,1-8 3-16,0 2 11 15,0-1 2-15,0 2 0 16,0 5 0-16,0-1-11 16,0-3 6-16,0 8 1 15,0 6-7-15,0 3 9 16,0-2-6-16,0 0 4 15,0 1-3-15,0-2-16 16,-5-1 0-16,-3 3 9 0,4 2-9 16,1-1 0-16,-1 8 0 15,0 2-3-15,0 2 4 16,4 2 1-16,-3 0-5 16,3-6 0-16,-4-4-7 15,4 5 14-15,-4-3-11 16,4 3 4-16,0-2 0 15,0-6 10-15,0 4-9 16,0-9-1-16,0 6 2 16,0 1-2-16,0-5 0 15,0 0 0-15,0 6 4 16,0-8-1-16,0 4 3 16,4-6-5-16,0 4 2 0,-1 5 0 15,5-2-2 1,-4-1 2-16,-1 4 11 0,1-12-8 15,0-5-4-15,0 4-2 16,1-5 0-16,-4-1 0 16,-1 2 1-16,4-3-1 15,0 1 0-15,0 2 0 16,0 4 1-16,-4-1-1 16,3-3 0-16,1 11 0 15,0 0 0-15,3-1 1 16,2 3-2-16,-5-8 2 15,5 3-6-15,-5 6 10 16,5-3-5-16,-7-1 3 16,3 3-3-16,4-8 0 0,1 3-7 15,-2 0 7-15,-2-4 8 16,-2 0-8-16,0 7 0 16,-4-3-7-16,7 1 14 15,1 9-7-15,0-7 0 16,-2 0 0-16,3 5 0 15,-7-3 1-15,6 4 0 16,-4-7-1-16,3 4 0 16,1 3-8-16,0-9 8 15,-6 3 0-15,2 0 0 16,-4-3 0-16,0 1 0 16,4-3 8-16,0-2-9 15,-1 0 2-15,1 0-2 0,-4 0 2 16,0 1-2-16,0-5 1 15,0 0 0-15,0 0 1 16,0 1-1-16,0-5 0 16,0 2-7-16,0 3 7 15,0-1 0-15,0-1 0 16,0 1 1-16,0-1-1 16,0-7 7-16,0 8-13 15,0 0 12-15,0 1-12 16,0-3 5-16,0-1 1 15,-4 3 1-15,4 0 1 16,0 1 3-16,0 6-10 0,0-3 5 16,0 6 0-16,0-7 1 15,0 2-1-15,0-1 0 16,0-4 6-16,0 0-6 16,0 0 0-16,0 1-6 15,0-6 6-15,0 5 1 16,0 0-1-16,0-9 0 15,0 5 0-15,0-4 0 16,0 2 0-16,0-3 0 16,0 3 0-16,0 4 0 15,0 2 0-15,0-1 0 16,0 1 0-16,0 1 0 16,0-1 0-16,0 5 0 0,0-1-1 15,0 0 1 1,0 0 0-16,0 0 1 0,0 0 0 15,0-4-1-15,0 0 0 16,0 1 0-16,0-6 0 16,0 2 0-16,0 0 0 15,0 1 0-15,0 1 0 16,0-3 0-16,0 4 0 16,0 3 0-16,0 2 8 15,0-1-8-15,0-7-1 16,0 3 1-16,0-6 0 15,0 7 2-15,0-1-2 16,0 10 8-16,0-10-8 16,0 4-3-16,0 4 3 0,0-8 1 15,4 5-1-15,0 3 2 16,4 0-1-16,-8-5 0 16,3 5 0-16,1-6-1 15,5-1 0-15,-5-2 1 16,-4 1-1-16,0 0 7 15,1 0-12-15,-1 5 5 16,8-5 0-16,-4 7 0 16,3 0 0-16,2 5 0 15,-3-3 4-15,3 4-4 16,-5-16-1-16,0 0 1 16,-3-1 0-16,3 1 3 15,-4-7-4-15,5 2 2 0,-5 5-1 16,0-2 1-16,0-4-1 15,0 4-1-15,0-8 1 16,0 4 1-16,0 7 1 16,0 3-2-16,0-6 0 15,0 6 4-15,0-1-3 16,0 1-1-16,0-1-1 16,0-1 1-16,0 9-1 15,0-11 1-15,0 2 1 16,0 6-1-16,0-14-1 15,0 5 1-15,0-1 1 16,0-4-1-16,0 0 0 0,0-4 0 16,0 0 0-1,0-1 1-15,0-2-1 0,0 0 1 16,0 1-4-16,0-3 3 16,0 8 0-16,0-7 0 15,0 8 0-15,0-13-10 16,0 0-23-16,0 0-30 15,0-22-91-15,-5-34-241 16</inkml:trace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4:41.73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EB6CA28-0FCF-49CE-BBF1-4FE738647FF3}" emma:medium="tactile" emma:mode="ink">
          <msink:context xmlns:msink="http://schemas.microsoft.com/ink/2010/main" type="inkDrawing" rotatedBoundingBox="14393,16794 23984,16389 24011,17034 14420,17439" shapeName="Other"/>
        </emma:interpretation>
      </emma:emma>
    </inkml:annotationXML>
    <inkml:trace contextRef="#ctx0" brushRef="#br0">0 416 423 0,'0'0'14'15,"0"0"-8"-15,0 0 6 16,0 0 35-16,0 0-27 0,0 0 4 16,0-10-12-1,0 10-12-15,0 0-2 0,0 0 2 16,23 23 4-16,2 8 16 16,8 4 3-16,1 5 12 15,3-5-13-15,12 1-5 16,3-2-1-16,8-3-3 15,6-4-10-15,6-6 5 16,8-9 1-16,1-2-2 16,8-10 4-16,7 0-11 15,9 0 11-15,12-4-4 16,8-14 14-16,-14-8-21 0,6-1 4 16,-12 2-4-16,-6-1 2 15,-17-2 4 1,-2 3-4-16,-7-1-2 0,7 2 4 15,-2 3-3-15,7 3-1 16,6 0 7-16,0-5-4 16,8 7 2-16,-3 6-5 15,3 3 1-15,6 7-2 16,-2 0 2-16,0 0 1 16,-3 7-1-16,8 16 0 15,-7 8-1-15,-3 8-2 16,-6 0 2-16,-7 3 0 15,-9 4 0-15,-14-6 2 16,-2 5 0-16,-13-6-2 16,-4-7 3-16,-5-2 7 0,-13-9-10 15,-2-2 2-15,-9-7-2 16,-10-3 3-16,0-4 1 16,1-5-2-16,-5 0 5 15,0 0 4-15,0 0 7 16,0 0 1-16,2 0-2 15,7-9-5-15,6-25 1 16,11-8-11-16,10-10-2 16,9 9 0-16,15-1 0 15,23-11-1-15,20 4 0 16,28-10 1-16,8-4-5 16,1 4 4-16,2 6 1 15,-1 8 0-15,-5 8 2 0,-2 13-2 16,-16 8 0-16,-9 8-2 15,-13 10-5-15,-8 0 7 16,-7 0 1-16,-7 0 6 16,-6 0-7-16,-6 0-2 15,4 10 2-15,-9-2 1 16,4-4 0-16,-5 5 1 16,2-4-2-16,3-1 0 15,-2 3 1-15,5 0 1 16,-6-4-2-16,-2 6 0 15,1-2-2-15,-5 3 0 16,0 0 2-16,-4-1 1 0,5 4 0 16,3-1-1-16,5 1 2 15,-4 1-2-15,8-6 0 16,-2 2 0-16,3-1-2 16,0 5 4-16,0-2-5 15,6 2 4-15,-6-2-1 16,-3-2 0-16,2 1 0 15,-8 1 0-15,4 2-1 16,-2 0 0-16,6-1 1 16,-3 1 0-16,5-10 0 15,-1 5 1-15,3-5-3 16,4 1 3-16,-2-5-1 16,5 0 2-16,-2 0-2 15,-2 0 2-15,-6 0-2 0,-3 0 0 16,-3 0 0-16,-3 0 2 15,-5 0-4-15,0 0 4 16,0-5-7-16,1 0 5 16,2-7 0-16,0-1 1 15,5-1-1-15,1-7 0 16,-4 2 0-16,4-11 2 16,6 4-1-16,-5-5-1 15,-1 0 1-15,-13 5-1 16,-14 5 2-16,-12 11-1 15,-7 1 3-15,-6 5 3 16,-2-1 6-16,1-2-2 16,-3 7 2-16,4-10-6 0,2-3-5 15,-3 3-1-15,0-3 5 16,2 5-4-16,-5-1 2 16,-3 1 0-16,6-2 0 15,-8 6-3-15,4-5 3 16,3-4-4-16,-3 5-2 15,4-6 1-15,-4 5-7 16,-2-8-17-16,-2-2-20 16,0-7-45-16,-2 6-108 15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4:18.3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3582F0-2D3E-4540-A551-50AA687FA4ED}" emma:medium="tactile" emma:mode="ink">
          <msink:context xmlns:msink="http://schemas.microsoft.com/ink/2010/main" type="inkDrawing" rotatedBoundingBox="19013,6682 20545,6656 20546,6732 19014,6758" semanticType="callout" shapeName="Other">
            <msink:sourceLink direction="with" ref="{21901843-95A2-4CCC-B1B3-0BA6540B3D91}"/>
            <msink:sourceLink direction="with" ref="{8CB2F42F-469C-480A-B501-7CF24CFF5DAD}"/>
          </msink:context>
        </emma:interpretation>
      </emma:emma>
    </inkml:annotationXML>
    <inkml:trace contextRef="#ctx0" brushRef="#br0">164 8 22 0,'0'0'15'16,"0"0"34"-16,0 0-15 15,0 0 8-15,0 0 3 16,0 0-10-16,0 0-6 16,11 0 13-16,-11 0 9 15,0 0-13-15,0 0 3 16,0 0-9-16,0 0-7 16,0 0 1-16,-4 0 2 15,-1 0 7-15,3 0-8 16,-3 0-2-16,1 0-3 15,-5 0-7-15,-1 0 2 16,1 0-10-16,-7 0 1 16,0 0 9-16,6 0 1 0,-3 0-2 15,4 0-4-15,-5 0-6 16,1 0 0-16,7 0-3 16,-7 0 0-16,10 0 0 15,-6 0-3-15,9 0 7 16,-4 0 1-16,4 0-1 15,0 0 3-15,0 0-7 16,-1 0 1-16,1 0-4 16,0 0 1-16,0 0-1 15,0 0 0-15,0 0 2 16,0 0-2-16,0 0-3 16,0 0 0-16,0 0 0 0,10 0 3 15,16 16 0-15,7-7 1 16,-2 5-1-16,1-9 0 15,0 3 1-15,4 2 3 16,3-6-2-16,-1-4 2 16,8 0-3-16,-5 0 11 15,5 0-9-15,5 0 4 16,3 0 0-16,-5 0-4 16,6 0 2-16,-4-8-2 15,0 2-3-15,-2-2 0 16,-9 3 4-16,5-5-4 15,2-1 0-15,-8 5 0 16,0-2 2-16,-4 4-2 0,1 0-2 16,-4 0 2-16,0 4 2 15,-1 0-2-15,-2-1 0 16,-3 1 0-16,-2 0-5 16,4 0 5-16,-2 0 0 15,6 0 0-15,0 0 0 16,4 0 0-16,6 0-1 15,-10 0 1-15,0 0 0 16,-9 0 1-16,-11 0-1 16,-4 0 0-16,-3 0 0 15,-5 0 3-15,0 0-3 16,0 0 0-16,0 0 6 0,0 0-3 16,0 0-3-1,0 0 1-15,0 0 3 0,0 0-1 16,0 0-3-16,-9 0-20 15,-26 0-22-15,-15 0-49 16,-19 0-53-16,-6 0-166 16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4:55.6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BB6E78-2CBF-4D1A-9653-86154F45C2E5}" emma:medium="tactile" emma:mode="ink">
          <msink:context xmlns:msink="http://schemas.microsoft.com/ink/2010/main" type="writingRegion" rotatedBoundingBox="24568,15960 23183,19337 21460,18631 22844,15254"/>
        </emma:interpretation>
      </emma:emma>
    </inkml:annotationXML>
    <inkml:traceGroup>
      <inkml:annotationXML>
        <emma:emma xmlns:emma="http://www.w3.org/2003/04/emma" version="1.0">
          <emma:interpretation id="{CF1A1F35-25FD-4810-9736-F848BE098841}" emma:medium="tactile" emma:mode="ink">
            <msink:context xmlns:msink="http://schemas.microsoft.com/ink/2010/main" type="paragraph" rotatedBoundingBox="24568,15960 23183,19337 21460,18631 22844,152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3C0B2B-58AF-4F75-83E7-B4A265EDF1FB}" emma:medium="tactile" emma:mode="ink">
              <msink:context xmlns:msink="http://schemas.microsoft.com/ink/2010/main" type="line" rotatedBoundingBox="24568,15960 23183,19337 21460,18631 22844,15254"/>
            </emma:interpretation>
          </emma:emma>
        </inkml:annotationXML>
        <inkml:traceGroup>
          <inkml:annotationXML>
            <emma:emma xmlns:emma="http://www.w3.org/2003/04/emma" version="1.0">
              <emma:interpretation id="{39ED5F37-577F-4EEB-B24C-3CCE6549D550}" emma:medium="tactile" emma:mode="ink">
                <msink:context xmlns:msink="http://schemas.microsoft.com/ink/2010/main" type="inkWord" rotatedBoundingBox="24450,15912 23282,18760 22156,18298 23324,1545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1736 546 503 0,'0'0'35'15,"0"0"26"-15,0 0-4 0,0 0-36 16,0 0-21-16,0 0-27 16,-4 0-148-16</inkml:trace>
          <inkml:trace contextRef="#ctx0" brushRef="#br0" timeOffset="-6737.9915">2240-465 237 0,'0'0'37'16,"0"0"-25"-16,0 0 26 15,0 0 12-15,0 0-22 16,0 0-15-16,0 0 8 16,0 0-5-16,0 0 0 15,0 0-4-15,0 0 11 0,0 0-11 16,0 0-6-16,0 0 5 16,0 0 1-16,0 0-11 15,0 0-1-15,12 0 9 16,3 0 0-16,3 0-2 15,3 0 4-15,2-4-4 16,0-6 0-16,6-6-2 16,-5-1 3-16,5-2-3 15,-6-3-1-15,-5 10-1 16,-3-3-2-16,-1 3 1 16,1-6-1-16,-3 14 2 15,-5-2-2-15,-3 2-1 0,-4 4 2 16,0 0-2-16,0 0 1 15,0 0-1-15,0 0 1 16,0 0-1-16,0 0-2 16,0 0-63-16,0 0-63 15,0 0-137-15</inkml:trace>
          <inkml:trace contextRef="#ctx0" brushRef="#br0" timeOffset="-4487.4414">1680-610 235 0,'0'0'60'0,"0"0"-6"15,0 0 30-15,0 0-42 16,0 0-25-16,0 0 9 16,-89 67-2-16,56-45 3 15,-2-6 11-15,10-6 5 16,8-5-20-16,-7-1 0 16,5-4 0-16,1 0-6 15,-1 0-3-15,4 0-4 16,1-18-7-16,2 1 3 15,5-5-4-15,3 0 4 16,4 4-6-16,0-9-2 16,0 5 2-16,0-4 0 0,11-4 2 15,11 8-2 1,1 0-2-16,2 4 2 0,-2 0 1 16,0 9-1-16,-1 5 0 15,-1 4-3-15,7 0-1 16,-9 10 0-16,1 25 1 15,0 13-3-15,-4 8 6 16,-2 10 0-16,-7 5 1 16,1 4 0-16,-4 0 5 15,-4 0 3-15,0 2-6 16,0 4-1-16,0-3 1 16,0 1-3-16,-16-4 4 15,-1-1 2-15,-6-3-2 16,-5-9 2-16,-9 7-3 0,1-7-1 15,-1-5 28-15,4-12-14 16,-2-12-12-16,6-7 8 16,-10-1-8-16,1-5 5 15,-1-7-6-15,10-7 3 16,-2-2 0-16,6-4 3 16,2 0-3-16,5-5-6 15,3-23 0-15,-1-1-1 16,4-14 1-16,7-1 0 15,-4-11 1-15,9 7-1 16,0 0 0-16,0 5 0 16,0 3 0-16,9 8-1 15,8 8 0-15,10 5-2 0,-1 6 0 16,0 1 3 0,0 2-1-16,0 6 0 0,-4 4-1 15,6 0-3-15,-8 0 4 16,4 26-2-16,-7 0 2 15,7 14 0-15,-4 5 2 16,0 3-1-16,3 3 0 16,-5 0 5-16,5 0-5 15,-3-3 3-15,0 1-2 16,2-10 1-16,2 2-2 0,-4-12 0 16,12-3 1-1,-7-3 1-15,6-4-2 16,-6-3-3-16,2-13 2 0,-2 0-1 15,-1-3 2-15,0 0-14 16,0 0-17-16,-2 0-13 16,1-19-28-16,-8-6-65 15,-13-7-143-15</inkml:trace>
          <inkml:trace contextRef="#ctx0" brushRef="#br0" timeOffset="-176.532">1533-579 299 0,'0'0'37'16,"0"0"-4"-16,0 0 39 15,0 0-43-15,0 0-13 16,0 0-8-16,0 0 0 16,0 0 8-16,0 4 19 15,0 14 22-15,-28-2-18 16,-5 4-16-16,3-11 4 16,-7-2-8-16,4-7-4 0,1 0-1 15,8 0 14-15,8 0-22 16,3-26 5-16,3-4 2 15,6-6-13-15,4-10 0 16,0 1 0-16,0-3 1 16,27 7 1-16,2 5 0 15,2 3-2-15,-1 10 0 16,4 7-1-16,-5 2 1 16,0 14-5-16,3 0 4 15,1 0 0-15,-5 0-1 0,3 30-1 16,-9 10 0-16,1 4 2 15,-4 17-1-15,-5 5-1 16,-3 1 3-16,-7 8 1 16,0 2 3-16,-4-2-2 15,0-4-1-15,0 3 1 16,0-9 0-16,0 3 0 16,-12-3-1-16,-3-11 0 15,-3 1-1-15,-1 3 0 16,-10 0 2-16,-1-10-2 15,-8 0 0-15,-3-4 5 16,-3-5-4-16,-1 0 0 16,1-11 2-16,1-3 0 0,10-6 0 15,0 2 4-15,4-12 0 16,10-1 7-16,4-2-14 16,3-6 21-16,2 0-2 15,-1 0-2-15,-1 0-12 16,-4 0 5-16,7-14 0 15,1-4 0-15,1-5-5 16,-2-2-5-16,5-1 2 16,4-1-1-16,0-3-1 15,0 12 1-15,0 0-1 16,0 6 0-16,0-5-1 16,0 11-3-16,4-2 4 15,7 2-3-15,2 3 1 16,1 3 1-16,5 0-1 0,0 0 2 15,-1 0-6-15,5 0 5 16,-6 9 0-16,2 8 0 16,-1 4 0-16,1 6 0 15,-4-5 0-15,2 4 1 16,-3 10 0-16,1-6 2 16,0 5-1-16,-6 1 0 15,4-6 0-15,-2 0 0 16,0-4 0-16,5 3 4 15,-6-7-5-15,5 0 0 16,0-5 0-16,-1 0-3 16,2-3-1-16,0-1 3 15,-1-6-7-15,3 3-2 0,1-10 4 16,-5 0-10-16,1 0-9 16,4 0-3-16,-1 0-22 15,-3 0-6-15,4-26-82 16,-11 3-29-16</inkml:trace>
          <inkml:trace contextRef="#ctx0" brushRef="#br0" timeOffset="-5622.4316">2150-1330 328 0,'0'0'49'16,"0"0"0"-16,0 0-2 16,0 0 4-16,0 0-24 15,0 0 8-15,-48-17-7 16,48 17-5-16,0 0 4 16,0 0 1-16,0 0-11 15,-4 0-9-15,4 0-4 16,0 0 1-16,0 0-2 0,0 0-3 15,0 0-13-15,0 0 4 16,22 0 9-16,8 0 5 16,3 0-5-16,0 0 4 15,-1 0 4-15,-3 0-5 16,-6-6 0-16,-9 6-1 16,1-4-2-16,-11 4-2 15,0 0-9-15,-1 0-8 16,-3 0 7-16,0 0 2 15,0 0-5-15,0 0-17 16,-7 0 18-16,-22 13 12 16,-8 9-25-16,-5-4 8 15,4-4 15-15,1-6 1 16,-1 6-3-16,9-1 6 0,4-9-1 16,6 6 1-16,5-7 0 15,10-3 1-15,4 0-1 16,0 0 0-16,0 0-2 15,0 0-12-15,14 0 14 16,15 0 2-16,9 0 0 16,-1-13-1-16,0 5 5 15,-2-1-5-15,-2-5 0 16,-15 7-1-16,-3 0 1 16,-7 4 0-16,-8 3 3 0,0 0-2 15,0 0 3 1,0 0-5-16,0 0 1 0,-27 0-1 15,-2 0 0-15,3 0-5 16,-5 0-15-16,13 9-9 16,3 3-30-16,0-2-135 15</inkml:trace>
          <inkml:trace contextRef="#ctx0" brushRef="#br0" timeOffset="46522.4678">763 963 342 0,'0'0'3'16,"0"0"-3"-16,0 0-38 16,0 0 38-16,0 0 36 15,0 0 0-15,0 0 14 16,183 0-17-16,-123 0-14 15,-1-9 3-15,7-12-10 16,3-10 5-16,4-6-4 16,3 3-9-16,3-1 0 15,-9-1 2-15,-1 10-6 0,-4 9 1 16,-21 5 0 0,-11 6-1-16,-10 6-1 0,-12 0-7 15,-7 0 2 1,-4 0 1-16,0 0 5 0,0 6 0 15,-15 25 10-15,-33 6-2 16,-22 8-4-16,-10 0 5 16,-5-2 2-16,0 1 0 15,4-9 3-15,1-2 3 16,7-8-13-16,4 1 12 16,10-10-15-16,11 6 9 15,11-12 4-15,9-5-7 0,19-1-2 16,9-4 1-16,0 0-6 15,0 0-4-15,0 0 1 16,22 0-11-16,30 0 12 16,21 0 4-16,13-4-2 15,4-18 11-15,-5-7-5 16,-5 0-6-16,-10 2-2 16,-14 0 1-16,-16 11 1 15,-12 7-1-15,-15 5-2 16,-8 0-4-16,-5 4 6 15,0 0-1-15,0 0-3 16,0 0 5-16,0 0 2 16,-29 8 5-16,-21 14-7 0,-9 11 0 15,-7 4-2 1,1-7 5-16,2 2-1 0,7-6-2 16,8 0 1-16,0-9-1 15,13-5 6-15,15-9-5 16,6 0-1-16,12-3 3 15,2 0-6-15,0 0 3 16,0 0-24-16,2 0-7 16,36 0 20-16,15-16 11 15,11-10 5-15,-2-6-3 16,-1 2 2-16,-9 1-4 16,-8 9 0-16,-7 3-6 0,-14 8 0 15,-8 9-24 1,-15 0 11-16,0 0 5 15,0 0 6-15,0 0 8 0,-15 0 2 16,-26 12 1-16,-15 20 0 16,-12 6 1-16,-2-2-6 15,-8 7 6-15,4-7-4 16,9-10 3-16,21-7 3 16,16-8 15-16,19-8-9 15,5-3-4-15,4 0-7 16,0 0-1-16,0 0-19 15,22 0-4-15,26 0 23 16,12-19 8-16,8-6-4 0,-6-8 4 16,2 8-7-1,-5-2-1-15,-6-3-6 16,-8 8-1-16,-12 3-8 0,-18 9-1 16,-7 8 0-16,-8 2 8 15,0 0 2-15,0 0 6 16,-15 0 11-16,-30 0-9 15,-18 27-1-15,-12 7 11 16,-4 5-3-16,2-7 5 16,6 3 4-16,15-13-9 15,12-9-6-15,12-3 12 16,17-10-2-16,10 0 0 16,5 0 3-16,0 0-16 15,0 0-9-15,0 0-9 16,37-3 18-16,11-17 0 15,10-8 5-15,6-6-1 0,-4 3 2 16,-4-4-5-16,-8 12 1 16,-7 1 3-16,-13 6-5 15,-14 10-5-15,-8 2 2 16,-6 4-1-16,0 0 4 16,0 0-4-16,0 0 4 15,0 0 27-15,0 0-3 16,-11 0 2-16,-6 10-15 15,-7 2 2-15,5-8 2 16,1 6-3-16,7-5-2 16,1 2 5-16,-2-6-7 0,12 5-1 15,-3-6-5 1,3 0-2-16,0 0-3 0,0 0 2 16,0 0 1-16,0 0 2 15,0 0-2-15,0 0 2 16,0 0-6-16,0 0 1 15,0 0 1-15,0 0-1 16,0 0 1-16,0 0-3 16,0 0 4-16,0 0 1 15,0 0-2-15,0 0 2 16,0 0 0-16,0 0 1 16,0 0 1-16,0 0-2 0,0 0 2 15,0 0-5-15,0 0 3 16,0 0 0-16,0 0 9 15,0 0-7-15,0 0-2 16,0 0 4-16,0 0 2 16,0 0-1-16,0 0 1 15,0 0 1-15,0 0-6 16,0 0 3-16,0 0-1 16,0 0-2-16,0 0-1 15,0 0 6-15,0 0-10 16,0 0 8-16,0 0-8 15,0 0 1-15,0 0-3 16,0 0-19-16,0 0 7 16,0 0-41-16,0 0-10 15,0 0-26-15,0 0-17 0,0-7-83 16</inkml:trace>
          <inkml:trace contextRef="#ctx0" brushRef="#br0" timeOffset="47564.6318">1130 1011 14 0</inkml:trace>
          <inkml:trace contextRef="#ctx0" brushRef="#br0" timeOffset="47235.401">1130 1011 99 0,'0'0'0'16,"0"0"-17"-16,0 0 17 15,0 0 2-15,0 0-2 16,0 0-10-16,-65 58-41 16</inkml:trace>
          <inkml:trace contextRef="#ctx0" brushRef="#br0" timeOffset="47893.7506">1130 1011 14 0,'54'80'60'0,"-54"-75"20"0,0 16-46 15,-18 5-8-15,-4 0 10 16,-9 1 6-16,-3 1-1 16,0 11-5-16,-13-1-21 0,6 1-5 15,12-16-6 1,14-6-2-16,6-16-2 0,9-1-6 16,0 0-62-16,17 0-11 15,19-9 62-15,5-27 10 16,6 1-11-16,-9-3-13 15,-3 12-4-15,-13 7-17 16,-11 2 16-16,-3 12 36 16,-4 5 0-16,-4 0 0 15,0 0 17-15,0 0 3 16,0 0-13-16,0 0-3 16,0 12 3-16,-23 16-4 15,-6-2-1-15,-4-4 5 16,1-2-5-16,3 2 2 0,10-8 10 15,5-8-8-15,10 1-3 16,4-7-3-16,0 0 0 16,0 0-35-16,10 0 16 15,17-17 14-15,2-4-22 16</inkml:trace>
        </inkml:traceGroup>
        <inkml:traceGroup>
          <inkml:annotationXML>
            <emma:emma xmlns:emma="http://www.w3.org/2003/04/emma" version="1.0">
              <emma:interpretation id="{15E65A37-0442-4846-A506-145BC058CF58}" emma:medium="tactile" emma:mode="ink">
                <msink:context xmlns:msink="http://schemas.microsoft.com/ink/2010/main" type="inkWord" rotatedBoundingBox="23559,18421 23183,19337 21460,18631 21835,17715"/>
              </emma:interpretation>
              <emma:one-of disjunction-type="recognition" id="oneOf1">
                <emma:interpretation id="interp1" emma:lang="" emma:confidence="0">
                  <emma:literal>*</emma:literal>
                </emma:interpretation>
                <emma:interpretation id="interp2" emma:lang="" emma:confidence="0">
                  <emma:literal>&amp;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•</emma:literal>
                </emma:interpretation>
                <emma:interpretation id="interp5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282873.4197">-61 1363 501 0,'0'0'12'0,"0"0"-9"15,0 0 8-15,0 0 35 16,0 0-12-16,0 0 16 0,0 0-34 15,-87 0-16 1,111 0-3-16,51 0 3 0,30 0 10 16,28 0 10-16,23 0 5 15,13 0-4-15,11-17-6 16,1-6-14-16,-2-3 4 16,-14 3 0-16,-27 2-2 15,-27 12 2-15,-28 2-4 16,-28 7 3-16,-22 0-3 15,-21 0 2-15,-8 0-3 16,-4 0-6-16,0 0 2 16,0 0-4-16,-12 0 8 0,-36 7 10 15,-46 20-4-15,-39 17-5 16,-43 21-2-16,-26-4 1 16,2 1-16-16,16-9 5 15,26-12 6-15,26-16 2 16,27-12 3-16,27-9 3 15,19-4 0-15,26 0 0 16,18 0 15-16,15 0-6 16,0 0-12-16,11 0-5 15,55 0 5-15,34-16 12 16,40 1-7-16,17-11 1 16,14 0 5-16,7 0-10 15,0-4 6-15,-2 4 0 0,-19-3-5 16,-19 4-1-1,-14 2 1-15,-23 6 1 0,-27 0-1 16,-26 3-2 0,-27 11 2-16,-13-1 1 0,-8 4 0 15,0 0 7-15,0 0 13 16,0 0-4-16,-10 0-7 16,-24 0 10-16,-7 0-11 15,-12 0-10-15,1 0-1 16,4 0-1-16,-2 0 1 15,2 0 1-15,4 0 4 16,-8 4-3-16,0 9 0 16,-9-6-2-16,4 8 1 15,-4-2-1-15,5 0-2 0,3 0 2 16,-3 8 0 0,4-2 1-16,4-5-1 0,10-2 2 15,14-4-4-15,11-8 2 16,6 3 0-16,3-3 2 15,4 0-2-15,0 0-5 16,0 0 0-16,0 0 2 16,0 0-8-16,0 0 1 15,0 0 3-15,0 0 7 16,9 0-2-16,2 0-2 16,6 0 4-16,3 0 4 15,0 0-2-15,-3 0 4 0,-6 0-6 16,0 0 1-16,-7 0 0 15,-4 0 5 1,0 0-6-16,0 0 0 0,0 0-3 16,0 0 3-16,0 0 0 15,0 0-1-15,0 0 0 16,0 0 2-16,0 0 5 16,0 0-6-16,0 0 0 15,0 0 1-15,0 0-2 16,0 0 2-16,0 0-2 15,0 0 3-15,0 0 0 16,0 0-2-16,0 0 0 16,0 0 0-16,0 0 1 0,0 0 0 15,0 0-1-15,0 3 0 16,0-3 0-16,0 0 0 16,0 3-1-16,0-3 0 15,0 0 1-15,0 0 0 16,0 0 0-16,0 0 0 15,0 0 1-15,0 0-2 16,0 0 0-16,0 0 1 16,0 0 1-16,0 0-1 15,0 0 0-15,0 0 0 16,0 0-2-16,0 0 1 16,0 0-10-16,4 0 6 15,0 0-2-15,-2 0-12 16,2 0 7-16,-4 0-8 0,0 0-1 15,0 0-18-15,0 0-28 16,0 0-28-16,0 0-22 16,0 0-171-16</inkml:trace>
        </inkml:traceGroup>
      </inkml:traceGroup>
    </inkml:traceGroup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3:29.4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747776-77CD-4509-BC40-FC968DD09C4C}" emma:medium="tactile" emma:mode="ink">
          <msink:context xmlns:msink="http://schemas.microsoft.com/ink/2010/main" type="inkDrawing" rotatedBoundingBox="11177,2502 12663,3210 12173,4238 10687,3530" semanticType="enclosure" shapeName="Other"/>
        </emma:interpretation>
      </emma:emma>
    </inkml:annotationXML>
    <inkml:trace contextRef="#ctx0" brushRef="#br0">1159-1396 323 0,'0'0'107'15,"0"0"-71"-15,0 0 17 16,0 0-27-16,0 0-3 16,0 0 31-16,-155 49-10 15,133-36-4-15,-12-4-12 16,7 8-12-16,-4-9 9 16,2 7-4-16,-7-3-4 15,3-2-5-15,-3 2-9 16,-1-2 8-16,-1-6-7 15,5-1 7-15,0-3-6 0,-10 0 5 16,2 0-10-16,4-3 3 16,-11-15 0-16,9 0-1 15,6-4 1-15,-4 5-2 16,4-1 0-16,-1-3 0 16,3-1-1-16,0 3 3 15,2-1 0-15,-3-5-3 16,7 0 0-16,-9 2 7 15,4 0-7-15,0-2-3 16,3 1 3-16,1 2 4 16,8-1-3-16,-2 1-1 15,-2-3 2-15,4-4-1 16,6 6-1-16,-5 0 1 16,9 6-1-16,-3-7-2 15,0 3-1-15,1-3 3 0,2-1 0 16,0 4 5-16,8-5-5 15,-4-2-2-15,4-1-5 16,0 2 7-16,0-1 4 16,0 1-4-16,4-10-3 15,18-1 3-15,8-4 0 16,-4 2 0-16,4 2-1 16,3 8-1-16,3-1-3 15,-2 4 5-15,5 10 0 16,-2-2-4-16,4 1 4 15,-2 14-1-15,-5-11 1 16,9 12 0-16,1 0 7 0,-3 3-16 16,0 0 16-16,2 0-13 15,-5 0 6-15,5 0-2 16,-3 0 2-16,-3 6 0 16,0 1 0-16,2 5 5 15,2 5-5-15,-1-8 0 16,-10 2-5-16,5-4 5 15,-2 3 0-15,0 3 1 16,-5-2-1-16,7-1 0 16,1 0 0-16,-8 4 0 15,8-4-1-15,-10 6 0 16,5 4 1-16,2-1 0 16,-2 1-4-16,-2 3 4 0,3 2 0 15,-8 0 1-15,-2-2 3 16,5 4-3-16,-10 5 1 15,-1-6-1-15,3 5 3 16,-7 1 0-16,-2-3-1 16,5-1 6-16,-7 1 1 15,3-5-6-15,-7 1-4 16,0 1 0-16,1 2 9 16,-5-1-4-16,0 1 0 15,0-1-4-15,0 7 5 16,-5 4 1-16,-14-1 0 15,-4 4-6-15,1-2 3 16,-8-3-3-16,-1 6 4 16,-3-4 0-16,0-1-5 0,-9-2 2 15,2 0 1-15,-3-11-2 16,2 0 3-16,0-7 7 16,2-3-8-16,1-4 5 15,0-6-3-15,6 2 8 16,2-6-3-16,5 0-4 15,4 0 11-15,8 0-12 16,6 0 4-16,0 0-5 16,4 0 4-16,0 0-2 15,0 0-5-15,4 0 0 16,0 0 0-16,0 0 0 16,-5 0 1-16,5 0 0 15,0 0-1-15,0 0-1 0,0 0 0 16,0 0 0-16,-4 0 0 15,4 0-1-15,0 0 1 16,0 0-7-16,0 0-13 16,0 0-9-16,0 0-30 15,0 0-8-15,0 0-4 16,13 0-60-16,13 0 16 16,12 11 40-16,4-5-20 15,-1-2-60-15,3-4 31 16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5:13.93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09B70E3-F99E-45C0-82DE-98F9270E2A55}" emma:medium="tactile" emma:mode="ink">
          <msink:context xmlns:msink="http://schemas.microsoft.com/ink/2010/main" type="inkDrawing" rotatedBoundingBox="9328,7526 11944,6091 12249,6646 9633,8082" semanticType="callout" shapeName="Other">
            <msink:sourceLink direction="to" ref="{6B27CE5A-2B48-4CC8-925B-FB46A01057F6}"/>
            <msink:sourceLink direction="to" ref="{6D91E6EB-10C4-4754-AD85-26EE84E5D84E}"/>
          </msink:context>
        </emma:interpretation>
      </emma:emma>
    </inkml:annotationXML>
    <inkml:trace contextRef="#ctx0" brushRef="#br0">73 1207 249 0,'0'0'32'15,"0"0"15"-15,0 0 3 16,0 0 7-16,0 0-16 16,0 0-9-16,0 0-8 15,-73-48 13-15,73 43-5 16,0 2-2-16,0 3 9 16,0-2-14-16,0 2 4 15,0-3-8-15,0 3-4 0,0 0 1 16,0 0 2-16,0 0-15 15,0 0 9-15,0 0-6 16,0 0 7-16,0 0-11 16,0-4 5-16,0 4-1 15,0 0-6-15,0 0 1 16,0 0 0-16,0 0 3 16,0 0-5-16,0 0-1 15,0 0 0-15,0 0-3 16,8 0-1-16,17 4-2 15,15 27 5-15,8 9 1 16,1 2 0-16,0-2 2 16,3 1 0-16,-4-1-1 0,-15-6 0 15,7-4 4 1,-10 1-2-16,0-4-3 0,-8-6 10 16,-4-7-9-16,-1-5 4 15,-13 0-3-15,-4-9-1 16,0 0 1-16,0 0 0 15,4 0 5-15,0 0 5 16,0 0 3-16,-4 0-2 16,2 0-1-16,-2 0 0 15,4 0-5-15,-4 0-7 16,4 0 1-16,4 0 3 16,-5 0-4-16,16 0-1 15,3-18 1-15,21-10 2 16,13-6 0-16,1-1-2 0,3-9 4 15,1 10-6-15,-5-6 3 16,13-4-1-16,-5-5 0 16,15-3 4-16,0-1-5 15,5-9 2-15,3-6 0 16,4 4 2-16,-2-2-3 16,-8 6 0-16,-1 15 4 15,-11 7-4-15,-9-1 0 16,1 5 0-16,-9 1 2 15,-9 1-2-15,-5 10-3 16,-5-1 3-16,0 3 0 16,2-5 4-16,6 2-4 15,-1-3 0-15,-6 4-1 0,2 3 1 16,2-7 4-16,4-1-4 16,-7 6 0-16,-4 4 0 15,-1-1 2-15,-14 6-2 16,12-7 0-16,-7 7-1 15,-1-6-1-15,-1 4 2 16,-2 1 9-16,-3-1-6 16,1-4 2-16,0 2-2 15,3-7-1-15,-3 6-2 16,-1 3 0-16,-1 6 0 16,0-4 5-16,-5 2-5 15,4 4 0-15,-2 0-5 0,-2-1 5 16,2 3-2-1,-2 4 2-15,-4-4 0 0,0 0 0 16,-4 4 0-16,5 0 0 16,-5 0 0-16,0 0 2 15,4 0-1-15,-4 0-1 16,0 0 0-16,0 0 0 16,0 0 1-16,0 0 1 15,0 0 3-15,4 0-1 16,-4 0-4-16,0 0 1 15,0 0-1-15,0 0 2 16,0 0 0-16,0 0-3 16,0 0 1-16,0 0 0 15,0 0 0-15,0 0 4 16,0 0-4-16,0 0-5 0,0 0 5 16,0 0 0-16,0 0 1 15,0 0-1-15,0 0 0 16,0 0 1-16,0 0 0 15,0 0-1-15,0 0 3 16,0 0-3-16,0 0 0 16,0 0-3-16,0 0 3 15,0 0 0-15,0 0 2 16,0 0-2-16,0 0 0 16,0 0 2-16,0 0-2 0,0 0-4 15,0 0 3 1,0 0 0-16,0 0 1 0,0 0 1 15,0 0-1-15,0 0 0 16,0 0 0-16,0 0-2 16,0 0 0-16,0 0 2 15,0 0 0-15,0 0 0 16,0 0 1-16,0 0-1 16,0 0 0-16,0 0 3 15,0 0-2-15,0 0-1 16,0 0-1-16,0 0 1 15,0 0 0-15,0 0 0 16,0 0 0-16,0 0 5 16,0 0-5-16,0 0-4 15,0 0 4-15,0 0 0 0,0 0 4 16,0 0-4-16,0 0 0 16,0 0-2-16,0 0 2 15,0 0 2-15,0 0-2 16,0 0 1-16,0 0-1 15,0 0-6-15,0 0 6 16,0 0 0-16,0 0 0 16,0 0 4-16,0 0-7 15,0 0 3-15,0 0 0 16,0 0 2-16,0 0-2 16,0 0 0-16,0 0 1 15,0 0 1-15,0 0-2 0,0 0 2 16,0 0-2-16,0 0 0 15,0 0-1-15,0 0 1 16,0 0 0-16,0 0 1 16,0 0-1-16,0 0 0 15,0 0 1-15,0 0-1 16,0 0 0-16,0 0-1 16,0 0 1-16,0 0 3 15,0 0 1-15,0 0-4 16,0 0-1-16,0 0 1 15,0 0-1-15,0 0 1 16,0 0 0-16,0 0 0 16,0 0 1-16,0 0-1 15,0 0 0-15,0 0 0 16,0 0-3-16,0 0 6 0,0 0-3 16,0 0 0-16,0 0 0 15,0 0-1-15,0 0 2 16,0 0 3-16,0 0-4 15,0 0-1-15,0 0 1 16,0 0 0-16,0 0 1 16,0 0-1-16,0 0 2 15,0 0-2-15,0 0 0 16,0 0 1-16,0 0 2 16,0 0 4-16,0 0-7 0,0-4 0 15,0 4 1-15,-8-6 0 16,8 6-2-16,-5 0 3 15,5-3-2-15,-4 3 0 16,4 0 1-16,0 0-1 16,0 0 0-16,0 0-1 15,0-4-2-15,0 4 3 16,0-1 0-16,0 1 3 16,0 0-2-16,0 0-1 15,0 0 1-15,0 0-1 16,0 0 0-16,0 0 4 15,-4 0-3-15,4 0 0 16,0 0 4-16,0-4-8 16,0 4 3-16,0 0-3 15,0 0 2-15,0 0 2 0,0 0-1 16,0 0 5 0,-4 0-5-16,4 0-4 0,0 0 4 15,0 0 0-15,0 0 0 16,0 0-3-16,0 0 1 15,0 0 2-15,0 0 1 16,0 0-1-16,0 0 1 16,0 0-4-16,0 0 3 15,0 0 0-15,0 0-1 16,-4 0 1-16,4 0-9 16,0 0 7-16,0 0-7 15,0 0 2-15,0 0-1 0,0 0 3 16,0 0-2-16,0 0 0 15,-7 0 3-15,7 0-6 16,0 0 3-16,0 0-5 16,0 0 2-16,0 0-1 15,0 0 0-15,0 0-1 16,0 0-15-16,0 0 4 16,0 0-7-16,-3 0 3 15,-1 0-12-15,-8-8-116 16,2-1 33-16,-2 5-102 15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6:23.02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2B86DF-8904-45CD-BCE9-D9E5DE28F0A4}" emma:medium="tactile" emma:mode="ink">
          <msink:context xmlns:msink="http://schemas.microsoft.com/ink/2010/main" type="inkDrawing" rotatedBoundingBox="12926,13216 15407,18133 14740,18469 12260,13553" semanticType="verticalRange" shapeName="Other">
            <msink:sourceLink direction="with" ref="{ED3B9C05-0127-4D7E-A32D-067FB6B324C6}"/>
          </msink:context>
        </emma:interpretation>
      </emma:emma>
    </inkml:annotationXML>
    <inkml:trace contextRef="#ctx0" brushRef="#br0">214 0 91 0,'0'0'63'0,"0"0"-3"0,0 0-13 16,0 0-3-16,0 0-5 15,0 0-2-15,0 0-1 16,0 0 1-16,-73 116-9 16,50-75-8-16,-1-1 20 15,2 9-12-15,3-6 1 16,4 2-11-16,1 8 2 16,6-1 1-16,8 1-14 15,-4 13 12-15,4 3-6 16,0-1-6-16,0 9 20 0,18-9-11 15,13 0-14 1,9-5 6-16,12 2 4 0,1-4-6 16,7 6 7-16,5-1 7 15,12 5-4-15,12-2-14 16,1 2 6-16,13 7 5 16,-10-7-7-16,-1 4 1 15,-11-5 2-15,-8-3-5 16,-16 3-2-16,-9-9 1 15,-11 13-3-15,-5-3 3 16,-19 0 8-16,-6-2-1 16,-7 1 15-16,0-3-22 15,0-2 15-15,-20-4-9 16,-5-3 3-16,-7-14 2 16,16-12-3-16,-2-16-2 0,6-2 3 15,10-11-1-15,-6-3 3 16,0 0-3-16,1 0 8 15,-3 0-8-15,-9 0-5 16,0 0 1-16,1 0-5 16,-1-10-1-16,6 3-1 15,2-9-1-15,7 6-1 16,4 2-3-16,0-2 3 16,0-3-9-16,8-1 8 15,27-4-3-15,11 2 4 16,11 6-1-16,3 6-1 15,-1 0 4-15,2 4-2 0,-3 0 1 16,-6 0 0-16,-1 0-3 16,-7 14-6-16,-3 13 8 15,-4 7 1-15,2 5-1 16,-1 14 0-16,1 4 2 16,-6 9 0-16,-4 8 4 15,-6 2-4-15,0 15 1 16,-5 6-1-16,-3 4 0 15,-5 2 0-15,-6 5 0 16,0-7 4-16,-4 5-3 16,0-5-1-16,0-4 0 15,0 8 2-15,0 1-1 16,0 2-1-16,0 0 0 0,0-9 0 16,4-15 1-1,14 16 0-15,-10-4-1 0,6-11 0 16,5-10 19-16,1-26-19 15,6-10-1-15,4-8 1 16,-5-5 1-16,7-5-1 16,-8-6 0-16,2-4-3 15,1-9 3-15,6-2 0 16,0 0 1-16,9 0 0 16,-1 0 0-16,-1-2 2 15,4-12-1-15,-13 2-2 16,-1 5 1-16,-4-7-1 0,-3 10 0 15,-2 3 0-15,-2 1-2 16,-2 0 4-16,-6 0 1 16,1 0-3-16,-2 0-1 15,-3 0 1-15,5 0 0 16,-7 0 0-16,4 0-1 16,0 0 0-16,-5 0 1 15,1 0 1-15,-1 0-1 16,-4 0-1-16,0 0 1 15,4 0-3-15,-4 0 3 16,0 0 0-16,0 0 0 16,0 0 1-16,0 0 1 15,0 0 0-15,0 0-2 16,0 0 0-16,0 0 7 16,0 0-7-16,0 0-3 0,0 0 3 15,0 0 1-15,0 0 1 16,0 0-2-16,0 0 0 15,0 0 0-15,0 0 1 16,0 0 1-16,0 0-2 16,0 0-1-16,0 0 1 15,0 0 0-15,0 0 0 16,0 0-4-16,0 0 3 16,0 0 1-16,0 0-4 15,0 0 4-15,0 0-1 16,0 0 1-16,0 0 2 15,0 0-2-15,0 0 0 0,0 0 0 16,0 0 0-16,0 0 0 16,0 0-1-16,0 0-8 15,0 0-3-15,-4-21-46 16,-22-16 2-16,-3-21-56 16,-8-20-139-16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6:26.5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EE7B26-4B20-42AE-B1E2-397D656E91D1}" emma:medium="tactile" emma:mode="ink">
          <msink:context xmlns:msink="http://schemas.microsoft.com/ink/2010/main" type="inkDrawing" rotatedBoundingBox="13023,13202 15834,18948 14943,19384 12132,13638" semanticType="verticalRange" shapeName="Other">
            <msink:sourceLink direction="with" ref="{C3B98664-2A85-417E-BC3E-5723DD6B01E5}"/>
            <msink:sourceLink direction="with" ref="{EF3FF732-763C-4D89-B02B-BF845EB7E90F}"/>
          </msink:context>
        </emma:interpretation>
      </emma:emma>
    </inkml:annotationXML>
    <inkml:trace contextRef="#ctx0" brushRef="#br0">174 0 175 0,'0'0'5'15,"0"0"0"-15,0 0 46 16,0 0-7-16,0 0 16 15,0 0-6-15,0 0-2 0,-102 70-24 16,91-52-6-16,0-5 11 16,3 1-11-16,-1 7-11 15,4 5-5-15,-3 2 7 16,4 6-1-16,-1 9-2 16,5 6-6-16,0-1 2 15,0 14-5-15,0 3 9 16,21 2 7-16,0-6-9 15,10 6 1-15,-2-6 2 16,7-5-1-16,-2 6-4 16,9-3 2-16,-3 1-5 15,1-8 1-15,0 1-1 16,2-1-2-16,0-4 5 0,1-3-6 16,2-1 1-1,2-1 0-15,1-2 1 0,1 2 0 16,-1-3-2-16,3 4 1 15,-1 4 0-15,-3-4 3 16,-1 4-4-16,5 1 1 16,-4 0 0-16,-1 3 1 15,1 5 17-15,-7-13-16 16,-1 8 5-16,4 2-4 16,-5-5 5-16,-5 3-5 15,-1 4 7-15,0-12-10 16,-8 1 5-16,5-7-5 0,-9-1 0 15,-1 3 4 1,-1-7-3-16,-5-1-2 0,3-1 5 16,-6-5 0-16,-4-9-5 15,1 5 2-15,-4-9-2 16,0 0 0-16,-3 5 2 16,4-1 0-16,-5 0 1 15,4-2 2-15,-4 2-3 16,0 6 0-16,0-7-2 15,0 2 6-15,0-4-4 16,0 8 4-16,0-4 0 16,-9-1 1-16,0 0-6 15,1-1 4-15,-14-2 7 16,4 1-4-16,-3-8 8 16,-11-3 0-16,8-4-5 0,-12 0 0 15,2 0-5-15,1 0 2 16,0-22-1-16,0-3-1 15,-2 6 0-15,5-7-6 16,0-4 0-16,5 4 4 16,3-1-3-16,-1-3 0 15,3 12-1-15,11 1 4 16,0-3-2-16,-2 4-3 16,7 7 1-16,4-3-1 15,0 8-6-15,0-6 6 16,0 6 1-16,0-9 0 15,0 3-4-15,0-2 4 16,9-2 0-16,10-4 0 16,1 10-3-16,12-9 2 0,5 7 1 15,-1 3 0-15,1-3 0 16,0 6-2-16,2 3 2 16,-2 1 2-16,-4 0-2 15,0 0-1-15,-3 0 0 16,0 0 1-16,5 12-1 15,-6 2 2-15,-1 9-1 16,0-1 2-16,-1 4-2 16,-6 5-1-16,-3 1 1 15,4 7-1-15,-6-4 1 16,6 13 0-16,0-3 4 16,-9-6-2-16,1 4 1 0,1 10-2 15,-4 0-1-15,1 8 1 16,-6-8 1-1,-2 5 4-15,0-9-5 0,0 11 0 16,-1 2 8-16,-3-6-5 16,0 1-1-16,0 1 2 15,0-6-3-15,0-7 2 16,0 3-3-16,0-4 4 16,0 5-1-16,0-3-3 15,0 4 2-15,0-5-1 16,0 7 0-16,4-4-1 0,0-5 1 15,0 7-2 1,0-4 2-16,-2 8 0 0,-2-1-2 16,4 4 4-16,1 5-3 15,3-6-1-15,-3 3 1 16,4 0 2-16,-5-5-3 16,7 4 1-16,-5-7-2 15,2 7 2-15,6 8 0 16,-2 0-1-16,-8-2-1 15,9 7 1-15,-8-5 0 16,3 9 1-16,3 0-1 16,5-6 0-16,-8-13 0 15,-3-18 0-15,8-9 0 0,-2-9-1 16,4 4 1 0,-7-10-3-16,0-1 2 0,2-3 1 15,-3 2-2-15,5-5 2 16,3 0 0-16,-1-2 0 15,1 6 1-15,-1-5-1 16,3 3 0-16,0 2-1 16,5 8 1-16,9-6 1 15,3 17 3-15,10 11-4 16,7-10 0-16,-3 12 5 16,-15-13-4-16,-12-8 1 15,6 6 0-15,-9-7 2 16,1-3-4-16,1-3 0 15,-7-1 0-15,2 2 0 0,-1-9-2 16,5-6 2 0,-3 3 1-16,-3-4 1 0,5 0-2 15,-1 0 0-15,1 0 0 16,12 0 0-16,-10 0 0 16,9 0 0-16,0-4-1 15,4-8 1-15,2-2 3 16,0-1-2-16,-4 5-1 15,-1-2 1-15,-10 0-3 16,-2 2 0-16,2 3 2 16,-1 2 0-16,-3-4 1 15,2-1-1-15,-4 3 0 16,-4 2 2-16,1-7-4 0,1 2 3 16,-6-6-1-1,6 4 2-15,-2 5 1 0,-1-13-3 16,-2 6 4-16,-7 0-4 15,4 1 0-15,0-5 1 16,0-1 1-16,-2 7 0 16,-2 0 0-16,0-4 1 15,0 4-2-15,0-2 1 16,0 1-2-16,0 6 4 16,0-3 0-16,-10 1-2 15,-2-4 1-15,-6 9-1 16,-4-2-2-16,7 3 3 15,-9 3-1-15,7-3-1 16,6 3 1-16,-7 0 3 0,2 0-1 16,1 0 0-16,-3 0-4 15,2 0 0-15,-2 0 0 16,2 12-2-16,-1 5 1 16,-6 2 0-16,5 1 1 15,-1 6 0-15,-1 2 0 16,7 3 0-16,-3-5 0 15,4-3 0-15,7 1-2 16,0-5 0-16,1-7 0 16,4 2 2-16,0-8-4 15,0 1 2-15,0-7 1 16,0 5-8-16,0-5 7 16,0 0 0-16,0 0-3 0,0 0 4 15,0 0 1-15,0 0-3 16,9 0 0-16,-4 0-1 15,14 0 4-15,3-18 3 16,2-2 1-16,-4 1-4 16,2-4 1-16,-5 3-2 15,5 2-1-15,0 0 1 16,-6 4-2-16,2 9-1 16,-7-6 1-16,2 5 2 15,2 2-9-15,-6 1 8 16,0 3-10-16,6 0 9 15,-11 0-1-15,1 0-1 0,5 0 4 16,-6 0-6-16,0 0-4 16,-4 0 9-16,0 13 2 15,0 3-1-15,0 2 2 16,-4 4 0-16,-19-3 1 16,-1-2 6-16,-5 0-5 15,1-10 1-15,-8 3-2 16,3-8 6-16,-6-2 1 15,5 0 2-15,-5 0-7 16,6 0-1-16,6 0 6 16,9-1-6-16,-1-10-2 15,0 7 4-15,1-9-4 16,1 6-1-16,-1-3 0 0,5 1 2 16,-4-4-2-1,-5-3 0-15,4-12 0 0,-1 6 0 16,0-1-2-16,2-3 0 15,1-4 2-15,2 4 1 16,-1-9-1-16,0 4-4 16,5 4 4-16,-6 5 2 15,7 0 1-15,-4 2 1 16,4-2-8-16,0 0 4 16,-6-3 0-16,5-2 1 15,-8 3-1-15,13-7 0 16,-4 5 0-16,1 4 0 15,1-1 0-15,3-2-4 16,0 8-2-16,0-11 6 0,4 12 1 16,0 3-1-16,0 3 0 15,0 0-1-15,0-6-5 16,0 7 2-16,0 1 0 16,0-1 3-16,0-4-6 15,0 0 3-15,0-1 1 16,0 0-5-16,0 6 3 15,0-4 4-15,0 3-1 16,0 0 1-16,0 2-1 16,0-6 2-16,0 6-2 15,0-6-4-15,0 4 5 16,0-1-7-16,0-1-14 16,0 3 9-16,0-6-16 15,-6 1-8-15,-2-5-19 16,-7-4-42-16,4 5-89 0,-7-2-152 15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6:46.5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8B500F-0925-4B15-99EE-ADC721C9C806}" emma:medium="tactile" emma:mode="ink">
          <msink:context xmlns:msink="http://schemas.microsoft.com/ink/2010/main" type="inkDrawing" rotatedBoundingBox="2761,15920 11743,15743 11747,15945 2764,16121" shapeName="Other"/>
        </emma:interpretation>
      </emma:emma>
    </inkml:annotationXML>
    <inkml:trace contextRef="#ctx0" brushRef="#br0">0 111 63 0,'0'0'46'15,"0"0"-8"-15,0 0 0 16,0 0 8-16,0 0-13 15,0 0-10-15,0 0-10 0,0 0-4 16,0 0 3 0,0 0-5-16,0 0 7 0,0 0-11 15,0 0 8-15,0 0-10 16,6 0 0-16,-2 0-1 16,4 0 5-16,0 0 0 15,1 0 14-15,9 0 4 16,-5 0 9-16,4 0-14 15,3 3 5-15,-3 4-13 16,6-3 19-16,2-3-13 16,-6 6-15-16,2-2 8 15,-9-4-1-15,2 3-4 16,4 0 1-16,-2 1-3 16,1-2 0-16,4 3 22 15,-2-1-10-15,6-5-10 0,-2 3 12 16,-2-3 0-16,-1 0-4 15,8 0-7-15,-8 0 0 16,6 0 11-16,5 0-2 16,-11 0-3-16,0 0 0 15,0 0-4-15,2 0 0 16,0 0-4-16,3 0 4 16,-4 0-3-16,10 0-3 15,-6 0 1-15,7 0 0 16,-6 0 2-16,4 0-1 15,7 0 1-15,3 0-2 16,-10 0-2-16,9 0 4 0,-3 0-4 16,-8 0-5-16,8 0 5 15,-7 0 0-15,-1 0 0 16,5 0 3-16,-6 0-1 16,2 4-2-16,3-2 0 15,1 1 1-15,2 6 3 16,-2-8-3-16,7 7-1 15,-5-4 0-15,3-4 2 16,-2 13 1-16,-2-12-3 16,-4 7 2-16,3 2 1 15,3-6-2-15,-3-1-2 16,3 2 2-16,8-1-4 16,-10 2 6-16,9-2-4 15,-3 3 5-15,-7-7-7 16,11 2 7-16,-6-2-4 0,5 0 0 15,1 0 0 1,0 0 6-16,1 0-2 0,4 0-4 16,-1 0 2-16,0 0 1 15,4 0-1-15,3-2-1 16,1-9 2-16,1 1-1 16,2 2 1-16,1-6-3 15,1 5 0-15,-5-4 0 16,-3 9 3-16,-1-5-2 15,-8 4-1-15,3-2 1 16,-1 1-1-16,-6 3 0 16,6-8 0-16,-2 11 0 0,4-3 2 15,-8-2-2 1,-2 1 0-16,5 4 0 0,-7 0 0 16,1 0 1-16,-6-4-1 15,2 3 0-15,7 1-2 16,-3 0 2-16,3 0 2 15,4 0-2-15,0 0-2 16,-3 0 2-16,3 0 0 16,0 0 0-16,-6 0 0 15,14 0 1-15,0 0 0 16,5 0-2-16,-1 0 4 16,4 0-3-16,-17 0 0 15,-4 0 0-15,0 0-5 0,-8 0 5 16,15 0 0-1,7 0-1-15,-1 0 1 0,-5-5 0 16,-9 1 1-16,-2 4-1 16,-2 0 1-16,5 0-1 15,5 0 0-15,7 0 0 16,1 0 0-16,0 0 1 16,3 0-1-16,-7 0-1 15,5 0 1-15,3 0 4 16,-2 0-4-16,2 4 0 15,-4 1 2-15,1-4-2 16,-5-1 3-16,-4 0 1 0,5 0 0 16,-9 0 4-16,0 0-5 15,-15 4 0-15,-1 5-2 16,4-9-1-16,5 3 2 16,7-3-1-16,4 0 6 15,-3 6-5 1,0-6-1-16,-2 0-1 0,-2 0-2 15,3 0 2-15,-4 0-1 16,-2 0 1-16,9 0 0 16,5 0 3-16,-3 0 0 15,7 0-3-15,10-6 0 16,21-6 0-16,-6-2 6 16,-4 6 11-16,-13-2-15 15,-8 3 1-15,-3 1-3 0,-7 2 1 16,1 4-1-16,1 0 0 15,-14 0 0-15,9 0 0 16,-6 0 0-16,2-3 0 16,1 3 2-16,1-7-2 15,-1 7 0-15,-3-3 0 16,3 3 0-16,-7-4 0 16,2 4 0-16,0 0 0 15,3 0-1-15,-1 0-4 16,4 0 5-16,2 0 0 15,2 0 3-15,3 0-3 16,4-5 0-16,4 1-2 16,-6 1 1-16,6 3 1 0,-4-4 4 15,4 4-3-15,0 0-2 16,-3 0 0-16,4 0 1 16,-1-2 1-16,2 2 0 15,7-4-2-15,-5 0 2 16,0-1-3-16,-5 2 4 15,-7 3-1-15,-5-4 0 16,3 4-1-16,-7 0-2 16,3-6 2-16,-2 6 0 15,-6-4 1-15,9 0-1 16,-9-1 0-16,0 1 0 16,-1 4-1-16,3-5 2 15,-12 5-1-15,7-5 0 0,-1 5 0 16,-4-4-1-16,8 4 1 15,-8 0 2-15,8 0-2 16,-12 0-1-16,10-3 1 16,-5 3 0-16,2 0 1 15,-7 0-2-15,-1 0 1 16,-8 0 0-16,-1 0 1 16,0 0-1-16,-6 0 1 15,2 0-4-15,0 0 6 16,0 0-5-16,-4 0 4 15,7 0-2-15,0 0 0 16,1 0-2-16,-4 0 2 0,9 0 3 16,-8 0-3-16,7 0-1 15,-5 0 1-15,4 0-1 16,-2 0 1-16,-1 0 0 16,-3 0 0-16,4 0 0 15,-3 0 0-15,-1 0-1 16,3 0 1-16,-3 0 1 15,1 0-1-15,2 0 0 16,-4 0 1-16,0 0 0 16,-4 0-1-16,0 0 0 15,0 0 1-15,0 0-2 16,0 0 4-16,0 0-1 16,0 0 0-16,0 0-2 0,0 0 0 15,0 0 2 1,0 0-2-16,0 0 0 0,0 0 0 15,0 0 0-15,0 0-1 16,0 0 1-16,0 0-1 16,0 0 0-16,0 0 0 15,0 0 1-15,0 0-1 16,0 0 1-16,0 0-4 16,0 0 4-16,0 0-3 15,0 0-30-15,0 0-45 16,-22 0-141-16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5:15.7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3F0940-E231-41ED-B4D1-DD550BAC0B2A}" emma:medium="tactile" emma:mode="ink">
          <msink:context xmlns:msink="http://schemas.microsoft.com/ink/2010/main" type="inkDrawing" rotatedBoundingBox="16540,7595 16540,7689 16525,7689 16525,7595" shapeName="Other"/>
        </emma:interpretation>
      </emma:emma>
    </inkml:annotationXML>
    <inkml:trace contextRef="#ctx0" brushRef="#br0">0 0 63 0,'0'0'50'0,"0"0"-31"16,0 0 5-16,0 0-7 16,0 0-9-16,0 0-8 0,0 0-1 15,0 0 1 1,0 0-1-16,0 0 1 0,0 0 1 16,0 0-1-16,0 3 1 15,0 4 3-15,0-2-4 16,0 6 1-16,0-3-3 15,0 0 2-15,0-2 0 16,0-3-4-16,0 1-3 16,0 4 1-16,0-8 3 15,0 1 2-15,0 2 1 16,0 1 0-16,0-4 0 16,0 6 0-16,0-6 0 0,0 4-1 15,0 0-7-15,0-4-2 16,0 4-4-16,0-4-7 15,0 1-4-15,0 3-27 16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7:16.57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88C8EE-2740-4C92-95B5-958F8D5427A5}" emma:medium="tactile" emma:mode="ink">
          <msink:context xmlns:msink="http://schemas.microsoft.com/ink/2010/main" type="inkDrawing" rotatedBoundingBox="25414,3536 25899,6909 24875,7056 24389,3683" hotPoints="23196,2470 0,0 24795,6641" semanticType="enclosure" shapeName="RightTriangle">
            <msink:sourceLink direction="with" ref="{5E7FADBA-9C8F-470C-BC9C-40C1D66CBFDE}"/>
            <msink:sourceLink direction="with" ref="{47E9B3A5-F7A2-413C-9BA7-6704D123C10E}"/>
            <msink:sourceLink direction="with" ref="{10AFD76F-B3FB-492B-99AF-3DD480F620C3}"/>
          </msink:context>
        </emma:interpretation>
      </emma:emma>
    </inkml:annotationXML>
    <inkml:trace contextRef="#ctx0" brushRef="#br0">-2-3 277 0,'0'0'114'16,"0"0"-27"-16,0 0-3 16,0 0-19-16,0 0-4 15,0 0-15-15,0-12-23 16,0 12-11-16,0-1 11 16,0 1-6-16,0 0-7 0,0 0 4 15,0 0-5-15,0 0 1 16,0 0-8-16,0 0-2 15,0 0 1-15,0 6-1 16,5 27 2-16,1 0 9 16,6 8-4-16,-5 1-1 15,1 5 3-15,-4 6-5 16,2-2 0-16,-2 0 0 16,4-3 2-16,-5-3-6 15,1-4 1-15,4 0-3 16,-1 4 4-16,-3-6-1 15,5 1 0-15,-4-3-1 16,3-3 5-16,3-5-4 0,-2 3 0 16,-2-6 0-1,1 1-1-15,1 0 0 0,0-3-1 16,-2-1 2-16,1 2 0 16,-4-5 0-16,0 5 0 15,3-9-1-15,1 3 0 16,2 7-1-16,-2-5 1 15,-5 6 0-15,1-4 1 16,0 2 1-16,4-2-2 16,2-1-7-16,0 3 7 15,-1-5 0-15,0 1 8 16,-7 1-15-16,2 0 7 0,5 1 0 16,0-7 0-16,2 6-1 15,-2-1 1-15,-1-1 0 16,-1-2 0-16,1-3 1 15,-7 7 0-15,8 2-1 16,-1 4 0-16,-1-2 6 16,1 6-4-16,-1-9-2 15,-3 12-6-15,4-5 5 16,-6 2 1-16,6 2 1 16,-4 3 0-16,0 1-1 15,-1 2 0-15,5 4 2 16,-8-9 0-16,8 12-2 15,-6-6 0-15,3-1 0 0,-1 2 0 16,-4-1 0 0,0 3 0-16,4-6 1 0,-4-1 3 15,0-1 1-15,0 1-2 16,0-6-3-16,0 8-3 16,0-12 3-16,0 7 1 15,0-11 0-15,0 9 3 16,0-6 0-16,0 6-4 15,0-3-5-15,0 0 4 16,0-1 2-16,0 2-1 16,0-2 0-16,0-2 0 15,0 3 7-15,0-6-6 16,0 3-1-16,0-1 0 16,0 1-7-16,0 2 7 0,0-1 0 15,0 4 0-15,0-5 0 16,0 1 8-16,0 2-8 15,0-2-7-15,0-10 7 16,0 10 5-16,0-5-3 16,0 6-2-16,0-6-5 15,0-2 5-15,0-1 1 16,0 3 4-16,0-5-10 16,0 0 5-16,0-3-1 15,0 4 1-15,0-5 6 16,0 3-6-16,0-7 0 15,0 2-4-15,0-3 4 16,0 6 4-16,0-10-4 0,0 0 0 16,0 0-4-16,0-4 4 15,0 0 0-15,0 0 0 16,0 0 0-16,0 0 0 16,0 0 0-16,0 0 0 15,0 0-14-15,0-16-53 16,2-22-44-16,14-13-83 15,4 2-93-15</inkml:trace>
    <inkml:trace contextRef="#ctx0" brushRef="#br0" timeOffset="210016.0159">912 313 255 0,'0'0'11'0,"0"0"31"16,0 0 1-16,0 0 8 15,0 0 5-15,0 0-29 16,0 0-12-16,0-20 11 15,0 17-8-15,-4 3 3 0,-3 0-4 16,-1-6-7-16,0 6 9 16,-2-2-6-16,-1 0-5 15,-4-2 4-15,-1 0-3 16,2 0-5-16,-1 4 9 16,4-7-4-16,-3 4 0 15,-3 1 3-15,6-2-8 16,-4 1 8-16,2-1-6 15,-3 4-3-15,0 0 6 16,6-3-4-16,-9 3 2 16,4 0-7-16,-3 0 0 15,-5 0 7-15,8 0-6 0,-3 0 0 16,3 0 0-16,-5 0-1 16,2 0 0-16,3 7 0 15,-4 0 0-15,5 5 0 16,-1 0 1-16,1-2-1 15,-5 0 1-15,0 3-1 16,5-3 2-16,-1-1-2 16,3 4 1-16,1-7-1 15,-2 1 1-15,4 3-1 16,2-3 0-16,-1-3 0 16,3 1 0-16,1 4-4 15,2-4 4-15,-7 6-1 16,1-4 1-16,7 0-1 0,1 4 1 15,-4 2-1 1,-1 4 0-16,-1 3 1 0,-3 1-1 16,5-1 0-16,0 1 1 15,-1-3 1-15,-5 1-1 16,6-3 0-16,2-3 0 16,-2-4 0-16,0 2 0 15,0-1 0-15,0 2 0 16,4-4 0-16,-3 3 0 15,-1-1 0-15,4 6 0 16,-4-9 0-16,4 5 0 16,0 10-1-16,0-5 1 0,0 3 0 15,0 1 0 1,0 2-6-16,0 0 6 0,0-5 4 16,0 6-4-16,0-3 2 15,0 6-2-15,4-1 0 16,3 6 0-16,-7 6 0 15,0-3 16-15,0-2 4 16,0-13-20-16,0 5 0 16,0-5 8-16,4-2-7 15,0 5-1-15,4 3 0 16,2-7 1-16,1 17-1 16,6-1 0-16,-6 2 0 15,2 0 11-15,-4-6-11 16,2-4 1-16,0 7 0 15,1 4-2-15,2-1 0 0,-3-1 1 16,1-2 9-16,-1-1-9 16,-1 1 0-16,2 7-6 15,-1-3 13-15,-1-2-14 16,3-2 14-16,-7-2-13 16,2 3 12-16,-1 4-12 15,-3-8 13-15,4-1-6 16,-3-3-1-16,-4 1 0 15,3-1 0-15,0-2 0 16,7-2 0-16,-7 9 1 16,7-5-1-16,-2 3 0 15,-5-6 0-15,1-7 2 0,3 4-4 16,-3-1 4-16,1-5-2 16,-1 3 0-16,3-10 0 15,-1 10-2-15,-3-9 2 16,4 4 0-16,-7 5 0 15,8-2 0-15,-1-2 2 16,-1 1-2-16,1 4 0 16,-1-5 0-16,1-1 1 15,6 1-1-15,-6 0-1 16,7 9-1-16,-4-2-1 16,3 3 3-16,1 4 0 15,2-12 0-15,-2 2-1 16,3-3 0-16,-3 4-4 0,-1-4 5 15,5 3-4-15,-4-6-13 16,-1-5 15-16,-2 1-1 16,3 0-16-16,-4-2 5 15,3-2-2-15,-2 0 1 16,5-4 9-16,2 0 2 16,0 0-2-16,3 0-6 15,-2 0-1-15,-1 0 4 16,3 0-13-16,-3 0 18 15,2-8-6-15,-6-2-1 16,4 1-1-16,-7-5-5 16,2-4 4-16,-3-5-4 0,9-2 10 15,-7-2-10-15,4-6-1 16,-2 11-10-16,-5-8-6 16,5-1-27-16,-3-6 24 15,3-5-39-15,-9-3 29 16,6-4 6-16,-1 4 11 15,0 0-14-15,-3 3 22 16,-4 0-46-16</inkml:trace>
    <inkml:trace contextRef="#ctx0" brushRef="#br0" timeOffset="211491.8217">784 323 56 0,'0'0'45'16,"0"0"-26"-16,0 0 15 15,0 0-16-15,0 0-4 16,0 0 10-16,0 0 16 15,11 61-16-15,9-22 4 16,2 5-15-16,1 5-2 16,2 5-9-16,-2 1 13 15,5 3-13-15,-4-1-1 16,-2 1 4-16,2 10-3 0,-5 4 0 16,-5 4 1-16,-3 6 24 15,0 0 15-15,1-2-35 16,-6-5 0-16,6 0-2 15,-1-4 2-15,0 6-1 16,6-6 0-16,-8-1 1 16,-2 1 0-16,-3 0-3 15,0-4 1-15,-4-6 2 16,0-4 3-16,0-12-3 16,0 1-3-16,0-10 0 15,0-5 1-15,0 4-1 16,-4 0 13-16,-11 2-15 15,1-3 13-15,-1-4-2 0,0 6-6 16,1-6-5-16,-5 1 5 16,0-3-5-16,-3-1 0 15,-2 1-2-15,5-5 0 16,5-2 1-16,-5 3 1 16,10-13 1-16,-5 6-2 15,8-8-1-15,-5 5 3 16,3-7-2-16,0 6-1 15,-2-2 0-15,6-3 1 16,-3-2 5-16,7 1-5 16,-4-3 1-16,4 0 1 15,-4-4-1-15,4 1 3 0,-4-1-3 16,4 0 0-16,-3 0-2 16,3 4 3-16,-4-1-1 15,0-3-2-15,0 6 3 16,4-6 0-16,0 0 3 15,0 0-4-15,0 0-2 16,0 4 3-16,0-4-3 16,0 0 4-16,0 0-1 15,0 0 2-15,0 0-3 16,0 0 0-16,0 0 0 16,0 0 5-16,0 0-5 15,0 0-2-15,0 0 4 16,0 0-3-16,0 0 1 0,0 0-2 15,0 0 3-15,0 0-3 16,0 0 0-16,0 0 4 16,0 0-4-16,0 0 1 15,0 0-1-15,0 0 0 16,0 0 0-16,0 0 0 16,0 0-1-16,0 0 2 15,0 0-2-15,0 0 2 16,0 0 1-16,0 0-2 15,0 0-1-15,0 0 1 16,0 0 0-16,0 0 1 16,0 0 1-16,0 0-2 15,0 0-2-15,0 0-3 16,0 0 5-16,0 0-3 0,0 0 2 16,0 0-15-16,0 0-1 15,0 0-23-15,0 0-36 16,0 0-43-16,0 0-75 15</inkml:trace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7:33.0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52E5CD2-8EF1-476A-A251-F89656AC5C58}" emma:medium="tactile" emma:mode="ink">
          <msink:context xmlns:msink="http://schemas.microsoft.com/ink/2010/main" type="inkDrawing" rotatedBoundingBox="9867,5718 11288,6407 11249,6486 9828,5797" semanticType="callout" shapeName="Other">
            <msink:sourceLink direction="with" ref="{6B27CE5A-2B48-4CC8-925B-FB46A01057F6}"/>
            <msink:sourceLink direction="with" ref="{6D91E6EB-10C4-4754-AD85-26EE84E5D84E}"/>
          </msink:context>
        </emma:interpretation>
      </emma:emma>
    </inkml:annotationXML>
    <inkml:trace contextRef="#ctx0" brushRef="#br0">0 0 463 0,'0'0'32'16,"0"0"21"-16,0 0 14 0,0 0-7 15,0 0-17-15,0 0-24 16,0 0-9-16,0 38-10 15,0-24-1-15,30 9 1 16,4 6 1-16,15 6 16 16,10 1 7-16,5 2-18 15,13-1 1-15,15 4 5 16,3 0-5-16,14-1-5 16,2 9 4-16,2-2-3 15,-4-6 2-15,-14-2 2 16,-9 5-4-16,-9-8-3 15,-16-1 5-15,-9-5-5 0,-19-9 1 16,-5-4-1-16,-16-7 8 16,-7-4-8-16,-5-6-4 15,0 4 4-15,0-4 4 16,0 0-3-16,0 0 0 16,0 0 9-16,0 0-10 15,0 0-2-15,0 0 0 16,-17 0-24-16,-7-18-33 15,-5-5-59-15,-9-3-49 16</inkml:trace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7:33.8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D2B016-A5E6-47A7-81A7-9B74D35FAB9E}" emma:medium="tactile" emma:mode="ink">
          <msink:context xmlns:msink="http://schemas.microsoft.com/ink/2010/main" type="inkDrawing" rotatedBoundingBox="10050,7057 10673,5119 10780,5153 10157,7091" semanticType="callout" shapeName="Other">
            <msink:sourceLink direction="with" ref="{6B27CE5A-2B48-4CC8-925B-FB46A01057F6}"/>
          </msink:context>
        </emma:interpretation>
      </emma:emma>
    </inkml:annotationXML>
    <inkml:trace contextRef="#ctx0" brushRef="#br0">719 33 315 0,'0'0'51'16,"0"0"49"-16,0 0-31 0,0 0-12 15,0 0 1-15,0 0-8 16,-1-35-3-16,1 35-23 16,-4 0 7-16,4 0-12 15,0 0-7-15,-8 0 6 16,-6 0-16-16,-7 27 14 16,-5 14-11-16,0 11-2 15,-4 17-1-15,4 9 1 16,-5 15 1-16,-3-3-1 15,9-5-2-15,-2 0 2 16,2-3-2-16,3 8 1 16,-2 2-4-16,0 5 4 15,-1-1 1-15,3-3 0 16,4-11-3-16,-8-7 1 16,8-4 3-16,-3-1-1 0,5-8 3 15,-3-1-4-15,4-5-2 16,-7 9 2-16,0-8 7 15,4-12-2-15,1-5 2 16,5-15-4-16,2-9-3 16,6-4 2-16,0-6 0 15,0-2-1-15,4-1-3 16,0-3 1-16,0 0 5 16,0 0-6-16,0 0 1 15,0 0 6-15,0 0-4 16,0 0-1-16,0 0 0 15,0 0 2-15,0 0-4 0,0 0 4 16,0 0-2-16,0 0-1 16,0 0 1-16,0 0-2 15,0 0 5-15,0 0 2 16,0 0-4-16,0 0-2 16,0 0-1-16,0 0 2 15,0 0-3-15,0 0 1 16,0 0 0-16,0 0 3 15,0 0-1-15,0 0-2 16,0 0 0-16,0 0-1 16,0 0-1-16,0 0 2 15,0 0-16-15,0 0-26 16,-2 0-29-16,-14 0-61 0,-24-13-191 16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4:19.4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CB2F42F-469C-480A-B501-7CF24CFF5DAD}" emma:medium="tactile" emma:mode="ink">
          <msink:context xmlns:msink="http://schemas.microsoft.com/ink/2010/main" type="inkDrawing" rotatedBoundingBox="19251,6811 21579,6794 21580,6835 19252,6852" shapeName="Other">
            <msink:destinationLink direction="with" ref="{4A3582F0-2D3E-4540-A551-50AA687FA4ED}"/>
            <msink:destinationLink direction="to" ref="{9CF3085C-AF96-4DEC-B0DD-26B87CEF1F86}"/>
            <msink:destinationLink direction="from" ref="{9CF3085C-AF96-4DEC-B0DD-26B87CEF1F86}"/>
          </msink:context>
        </emma:interpretation>
      </emma:emma>
    </inkml:annotationXML>
    <inkml:trace contextRef="#ctx0" brushRef="#br0">50 10 416 0,'0'0'26'0,"0"0"-1"16,0 0 34-16,0 0-13 15,0 0-3-15,0 0 6 16,-51 0 5-16,51 0-25 15,0 0 0-15,0 0-18 16,0 0 4-16,0 0-11 16,0 0-2-16,0 0 0 15,0 0-2-15,0 0-2 16,0 0 2-16,16 6 1 16,23-5 1-16,12 3 1 0,4-4 5 15,4 0-8-15,2 0 14 16,3 0-2-16,-1 0-4 15,0 0-5-15,-3 0 7 16,-6 0-8-16,1-4-2 16,0 3 1-16,-9 1 0 15,8-6 1-15,-9 2 1 16,1 1-1-16,4-1-2 16,-7 4 1-16,3 0 2 15,1 0-3-15,5 0 2 16,6 0 0-16,0 0-2 15,12 0 0-15,-5 0-5 16,2 0 5-16,-14 0 0 0,3 0 6 16,-11 0-6-16,-2 0 0 15,-4 0 0-15,-7 0-3 16,-1 0 3-16,-2 0 5 16,-15 0-4-16,6 0-1 15,-5 0 0-15,-3 0 0 16,5 0 0-16,-10 0 0 15,2 0 0-15,1 0-1 16,2 0 1-16,5 0-3 16,-5 0 3-16,-2 0 4 15,3 0-4-15,-2 0 1 16,1 0-1-16,1 0 0 0,2 0 0 16,-4 0 1-1,4 0-1-15,1 0 0 0,-3 0-1 16,3 0 1-16,-6 0 0 15,10 0 3-15,0 0-3 16,-1 0 1-16,-3 0 0 16,0 0 0-16,-3 0-2 15,-3 0 4-15,-1 0-2 16,3 0-1-16,-1 0 1 16,7 0-1-16,1 0 0 15,1 0 0-15,-4 0 2 16,-6 0 0-16,-1 0-2 0,-6 0 2 15,-3 0-1-15,4 0 0 16,-4 0-1 0,4 0 0-16,-4 0 0 0,5 0 0 15,-5 0 1-15,0 0-1 16,4 0 0-16,-4 0-1 16,0 0 1-16,0 0 5 15,0 0-5-15,0 0 3 16,0 0 0-16,0 0 1 15,0 0-2-15,0 0-2 16,0 0 5-16,0 0 0 16,0 0-1-16,0 0-1 15,0 0-1-15,0 0-2 16,0 0 1-16,0 0-1 16,0 0 2-16,0 0-2 0,0 0 1 15,0 0-1-15,0 0 0 16,0 0-1-16,0 0 1 15,0 0-2-15,0 0-15 16,0 0 3-16,0 0-21 16,0 4-10-16,-17 3-47 15,-5 4-42-15,-11-3-43 16,-7-7-96-16</inkml:trace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8:23.33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2A9133F-AD7B-436F-B78C-A1F875D37F25}" emma:medium="tactile" emma:mode="ink">
          <msink:context xmlns:msink="http://schemas.microsoft.com/ink/2010/main" type="inkDrawing" rotatedBoundingBox="20733,3158 22697,10719 21036,11150 19072,3589" semanticType="verticalRange" shapeName="Other">
            <msink:sourceLink direction="with" ref="{6C9F69EC-19EA-4053-AC12-91016FA8D84F}"/>
            <msink:sourceLink direction="with" ref="{6848DD60-C215-4343-A78A-4A65879EE1D4}"/>
            <msink:sourceLink direction="with" ref="{8C450108-03FB-451E-9564-E67E7190D5D2}"/>
            <msink:sourceLink direction="with" ref="{4B02A45B-44AC-4294-BAC5-0DECB9CA0876}"/>
            <msink:sourceLink direction="with" ref="{055F2CF7-ED93-498A-B145-719E4EF8DBEE}"/>
          </msink:context>
        </emma:interpretation>
      </emma:emma>
    </inkml:annotationXML>
    <inkml:trace contextRef="#ctx0" brushRef="#br0">670 83 123 0,'0'0'112'16,"0"0"-62"-16,0 0 17 16,0 0 13-16,0 0-26 15,0 0-9-15,0 0-4 16,0-53-19-16,-4 49 2 16,-5-3 1-16,-4 3 1 15,-3-2 8-15,-12-2-20 16,-10 8 3-16,-4 0-9 15,3 0 2-15,1 0-5 16,-3 25 2-16,1 13-2 0,-1 20-5 16,-7 13 0-16,-3 12 0 15,11 6 2-15,7 3 3 16,19 0-5-16,14-4-3 16,0 1 3-16,0 3 0 15,0 3 8-15,21 8-8 16,1 4 0-16,12 0 6 15,4 7-6-15,3 2 0 16,3 1 0-16,3 19 0 16,-5 12 4-16,-3 15 1 15,2 10-5-15,-8 1 10 16,-3 0-7-16,-8 0 2 16,-3-10 2-16,-13 0-3 15,-2-13-4-15,-4-12 0 0,0-17 4 16,0-23 9-16,-14-19-9 15,-5-15 6-15,1-20 3 16,-5-10-9-16,-10-3 14 16,-15-5 10-16,-5-2-11 15,-7-9-8-15,4-3 6 16,7-12-4-16,5-1 4 16,7 0-8-16,-1 0 7 15,5-17-5-15,4-9-7 16,6-9-2-16,5-7-2 15,7-1 1-15,7-2 1 16,4-2 0-16,0 11 2 0,0 7-2 16,0 1-2-16,6 11 0 15,16-1-3-15,17 0 5 16,2 6 0-16,11 6-6 16,2 6 1-16,7 0 4 15,-1 0-1-15,-1 10 2 16,-2 12-8-16,-5 5 7 15,-5 4-2-15,-5 4 1 16,-5 4 1-16,-4 0-1 16,-2 6 0-16,-1 6 0 15,-4 2 2-15,-4 9 2 16,-3 6-2-16,2 10 4 16,-2 8-4-16,3 6 0 0,2 2 1 15,-5 10 0 1,-1 11 1-16,4 12-2 0,-4 24 0 15,1-3-4-15,0-3 4 16,-1-7 2-16,1 1 0 16,0 5-2-16,-5-4 0 15,-1-3 0-15,-2-9 2 16,-2-6 3-16,4-11-4 16,-2-14-1-16,0-8-5 15,1-11 5-15,-2 1 4 16,5 5-3-16,-3 7 4 15,3-3-4-15,-5-6 0 0,1-7 5 16,1-9-6 0,7 1 0-16,-1-1 0 0,2-6 0 15,-1-2-1-15,-3-15 1 16,6-2-1-16,-2-2-3 16,3-12 4-16,-1 0 0 15,4-3-3-15,3-5 9 16,3-1-13-16,5-6 7 15,3 2 0-15,16-1 3 16,10 1 1-16,14-6-3 16,1-8 3-16,0 0-1 15,4 0-3-15,-5 0 1 16,5 0 2-16,1-13-2 16,4 0 7-16,4-1 9 15,-9 9-6-15,-13-3-11 0,-20 4 1 16,-19 0 1-1,-18-2-2-15,-5 6 1 16,-6 0-1-16,0 0 1 16,0 0 4-16,0 0 9 0,-1 0 0 15,1 0 5-15,0 0 7 16,-4 0-19-16,0 0 13 16,0 0-6-16,0 0-2 15,0 0 0-15,0 0-6 16,0 0-2-16,0 0-3 15,0 0-2-15,0 0 1 16,0 0 0-16,0 0 1 0,0 0-1 16,0 0-1-16,0 0 1 15,0 0-2 1,0 0-4-16,0 0-20 0,0 0-1 16,0 0-6-16,0 0-6 15,0 0-9-15,0 0 2 16,0 0-17-16,-15 0-17 15,-3-12-87-15,-1-14-306 16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8:31.4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B18AEB6-E5A4-4041-9C96-F0C412D56209}" emma:medium="tactile" emma:mode="ink">
          <msink:context xmlns:msink="http://schemas.microsoft.com/ink/2010/main" type="inkDrawing" rotatedBoundingBox="2536,17142 12318,17073 12320,17248 2537,17317" shapeName="Other"/>
        </emma:interpretation>
      </emma:emma>
    </inkml:annotationXML>
    <inkml:trace contextRef="#ctx0" brushRef="#br0">104 142 275 0,'0'0'33'0,"0"0"23"15,0 0-19-15,0 0 2 16,0 0 3-16,0 0 12 15,0 0-17-15,-90-58-9 16,90 58-6-16,0 0-11 0,0 0-3 16,0 0-8-16,0 0 1 15,-4 0-2-15,4 0 1 16,0 0-3-16,0 0 1 16,0 10 2-16,0 3 4 15,0-4 0-15,8 3 7 16,9-4-10-16,-3-2 6 15,4-1-1-15,-2-2 20 16,5 1-8-16,2 1 2 16,2 0-7-16,-7-5-7 15,12 0-3-15,-4 0 6 16,13 0 3-16,0 0-12 16,3 0 12-16,6 0-10 0,-4 4 8 15,-2 1-8 1,5-5 3-16,-7 4-5 0,4 0 3 15,-11 6 0-15,-1-10 2 16,-3 3-4-16,2-3 3 16,-6 0-4-16,0 0 0 15,2 5 2-15,2-5-1 16,7 0-2-16,-7 0 5 16,6 0-7-16,5 0 3 15,3 0 0-15,8 0 2 16,-7 0 0-16,8 0 2 15,-4 0-2-15,-5 0-2 0,4 0 3 16,-7-5 0 0,-3 5-3-16,7-3 0 0,-4 3 3 15,-7-4-6-15,2 4 3 16,-2 0 0-16,7 0 0 16,-5 0 1-16,3 0-1 15,6 0 2-15,-10 0-1 16,9 0-2-16,-3 0 2 15,7 0 2-15,-1 0-2 16,11 0-2-16,-1 0 1 16,1 0-3-16,-1 0 6 15,0 0-1-15,-3 0-2 16,-12 0 0-16,3 0 0 16,-8 0 0-16,-7 0 0 15,-2 0 1-15,2 0 0 16,-4 0-1-16,2 0-1 0,6 0 1 15,3 0 0-15,8 0 2 16,16-6-1-16,9-2-1 16,16-1-1-16,3-1 1 15,-2-1 0-15,-5-2 2 16,3 3-5-16,-7-3 9 16,-8 0-11-16,-1 3 12 15,-14 1-7-15,-11 2 0 16,-6 0 0-16,-10 4-3 15,-6 3 3-15,-7-6-2 16,3 6 2-16,0 0 0 0,-9 0 0 16,2 0 0-1,8 0 2-15,-6 0-2 0,0 0 3 16,6 0-3-16,0 0 0 16,3 0 0-16,-1 0 3 15,8 0-9-15,-3 0 12 16,2 0-8-16,6 0 2 15,11 0-2-15,13 0 2 16,16-1-2-16,-5-5 3 16,-3 0-1-16,-9-1 1 15,-8 1 1-15,-10 6-2 16,-3-3 0-16,-9 3 0 16,1 0 0-16,-1 0 2 15,8 0-2-15,-1 0-3 0,-1 0 3 16,1 0-2-16,2 0 6 15,1 0-4-15,11 0 0 16,1 0-2-16,7 0 2 16,1-3 0-16,-3 3 1 15,-1-4-1-15,-7 2 0 16,3-2 1-16,-3-4-1 16,-7 8 1-16,-4-2-1 15,6 2 0-15,-7 0-2 16,11 0 2-16,0 0 3 15,-5 0-3-15,8 0-1 16,-8 0 1-16,7 0-2 16,-2 0 2-16,0 0 0 0,-10 0 0 15,6 0 3-15,-1 0-3 16,-2 0 0-16,3 0 0 16,-1 0-3-16,-1 0 3 15,-3 0 0-15,-2 0 2 16,3 0-3-16,-3 0 2 15,3 0-2-15,-4 0 2 16,1 0-2-16,-2 0 1 16,-2 0 0-16,-8 0 0 15,6 0 0-15,-2 0 0 16,7 0 7-16,2 0-12 16,4 0 5-16,2 0 0 15,-1 0 5-15,8 0-5 0,1 0 0 16,4 0 1-16,-5 0-1 15,-3 0 0-15,2 0 0 16,-2 0 0-16,3 0 0 16,4 0 1-16,-3 6-1 15,4 2 0-15,-3-6-7 16,-3 8 7-16,5-4 7 16,3-2-7-16,1 5 0 15,1-3-4-15,-3-5 4 16,-11 5 0-16,2 4 0 15,3-3-5-15,-13-1 5 16,9-3 1-16,-3 7 5 0,-6-10-7 16,5 4 1-16,1 0 0 15,1 1-6-15,3-5 13 16,8 3-12-16,0 3 5 16,5-6 0-16,-1 0 3 15,5 0-3-15,-1 0 1 16,1 0-2-16,3 0 3 15,-3 0-4-15,3 0 3 16,-3 0-1-16,4 0 0 16,-5 0 0-16,1 0 0 15,-5 0 1-15,-2 0-3 16,-2 0 4-16,-8 0-4 16,4 0 3-16,-7 0-1 0,0 0 0 15,-2 0 0-15,-6 0-1 16,-1 4 1-16,-6 0-1 15,4 0 2-15,-4-2 0 16,9 4-1-16,-2 0 4 16,6-6-4-1,1 1 0-15,-3-1-3 0,3 0 3 16,2 0 4-16,2 0-4 16,-3 0-2-16,-4 0-1 15,-7 0 3-15,-1 0-1 16,-1 0 1-16,-6 0 6 15,0 0-6-15,-10 0-3 16,2 0 0-16,-3 0 3 16,1 0 0-16,-1 0 2 0,1 0-1 15,-2 0-2-15,-3 0 1 16,1 0 0-16,2 0-1 16,-2 0 2-16,2 0 0 15,-6 0-1-15,0 0 1 16,1 0-1-16,-2 0 5 15,5 0-2-15,-3 0-2 16,-4 0 8-16,-1 0-6 16,4 0-3-16,-4 0 7 15,0 0-5-15,0 0 0 16,0 0 3-16,0 0-4 16,0 0 4-16,0 0-2 15,0 0-2-15,0 0 5 16,0 0-3-16,0 0-1 0,0 0 2 15,0 0-3-15,0 0 2 16,0 0 4-16,0 0-2 16,0 0 0-16,0 0-1 15,0 0 0-15,0 0 0 16,0 0-2-16,0 0 2 16,0 0-4-16,0 0 0 15,0 0 1-15,0 0-1 16,0 0-45-16,0-15-60 15,-38-32-244-15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8:38.9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D28E36-6A2C-4F02-A525-07034F111602}" emma:medium="tactile" emma:mode="ink">
          <msink:context xmlns:msink="http://schemas.microsoft.com/ink/2010/main" type="inkDrawing" rotatedBoundingBox="13858,13760 17935,14085 17879,14797 13802,14473" semanticType="scratchOut" shapeName="Other">
            <msink:sourceLink direction="with" ref="{052B4FFB-ED7E-45AE-85F0-E125B5163848}"/>
          </msink:context>
        </emma:interpretation>
      </emma:emma>
    </inkml:annotationXML>
    <inkml:trace contextRef="#ctx0" brushRef="#br0">13 580 204 0,'0'0'15'15,"0"0"-3"-15,0 0 15 16,0 0 24-16,0 0 15 15,0 0-14-15,0 0-18 16,0 0-15-16,-18-13-1 16,18 13-7-16,0 0 11 15,0 0-2-15,0 0 2 16,0-4 0-16,0 4 12 0,0-3 0 16,0-1 7-16,0 1-8 15,0 3-14-15,0-3-2 16,0-1-6-16,0-1-3 15,10 2-7-15,2-11-1 16,10-5 5-16,9-11-5 16,6 9 7-16,4-5-2 15,6-2-5-15,-2 2 0 16,11-3 8-16,9-8-8 16,-7 7 4-16,6 4 0 15,-4-4-1-15,0 11-3 16,-4-7 4-16,-2 5-4 15,-2 2 0-15,3 1 0 0,-2-8 2 16,3 8-1 0,-9 1 5-16,1 7-5 0,-4 2-1 15,-1 0 0-15,-2-1 1 16,3 5 0-16,0 0 4 16,-7-4-4-16,4 8 1 15,-2-4-1-15,2 4 1 16,-1 0-2-16,4 0 9 15,-10 0-9-15,5 0 3 16,-10 0-5-16,-1 0 4 16,1 0-1-16,3 0-1 15,1 0 1-15,1 0 0 16,-1 0 1-16,-4 4-2 16,3 4 2-16,-7 0 0 0,4 1-1 15,1-1 3-15,-4 0-3 16,8-1-1-16,-12 4 0 15,9 3 0-15,-5-1 0 16,-2-3 0-16,4 6 0 16,-3-3 0-16,5-3 1 15,-9 8-2-15,-1-1 0 16,4-4 1-16,2 4 0 16,-4-5 2-16,0 4-2 15,7 1 0-15,-2-5 2 16,-2 6 0-16,2 0-2 15,-3-5 1-15,0 5 1 16,4-8-2-16,1 2 0 16,-4 2 3-16,2 2 1 0,-4-3-3 15,2-3 0-15,-3-1 0 16,-3 2 1-16,5-2 1 16,-8-3-4-16,4 10 1 15,-4-6 0-15,1-2 0 16,-1 9 1-16,3-4-1 15,-1 1 1-15,-1 1 1 16,5-3-2-16,-6 2-1 16,-2-1 1-16,3 0 0 15,2 0 0-15,-3 4 1 16,4-9-1-16,3 6 2 0,-1-1-1 16,1 1-1-1,-2 0 3-15,-2 2-3 0,3-10 0 16,-3 5 3-16,6-6-2 15,1 1-1-15,-1 1 2 16,-4-3 1-16,6-4 5 16,-2 0-8-16,-2 0 1 15,6 0 6-15,3 0-6 16,-3 0 1-16,2 0 5 16,-2-13-5-16,-4 0 4 15,2 0-3-15,-6 5 0 16,2-6 2-16,4 2-5 15,-8 2 1-15,1 1-1 0,4-5 0 16,-2 2 4 0,4-5-4-16,3 4-2 0,2-4 2 15,-2 1 7-15,4 1-7 16,0-8-6-16,-5 9 6 16,-3 2 7-16,-3-2-7 15,-2 2 0-15,5-2 0 16,3-4 1-16,0 6-1 15,0 2-7-15,-3-3 7 16,-3 13 0-16,-7-10 0 16,-3 10 0-16,-5 0 0 15,1 0 1-15,-2 0-1 16,-2-3-2-16,0 3 2 16,-4-4 1-16,0 4 3 0,0 0-4 15,0 0 0-15,0 0 0 16,0 0 1-16,4-4-1 15,-4 4 0-15,0 0 2 16,0 0-4-16,0 0 5 16,0 0-3-16,0 0 0 15,0 0 0-15,0 0 3 16,0 0-3-16,0 0-3 16,0 0 3-16,0 0 1 15,0 0-1-15,0 0 0 16,0 0 0-16,0 0-5 15,0 0-23-15,-4 0-39 16,-29 0-66-16,-32-18-317 0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3:29.5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EE1F3A-77DC-4CD4-82CD-7FB4052A7B0F}" emma:medium="tactile" emma:mode="ink">
          <msink:context xmlns:msink="http://schemas.microsoft.com/ink/2010/main" type="writingRegion" rotatedBoundingBox="12346,4189 11740,4283 11707,4069 12313,3975"/>
        </emma:interpretation>
      </emma:emma>
    </inkml:annotationXML>
    <inkml:traceGroup>
      <inkml:annotationXML>
        <emma:emma xmlns:emma="http://www.w3.org/2003/04/emma" version="1.0">
          <emma:interpretation id="{1358BC97-3AB5-434B-8AB2-A39E2626CADE}" emma:medium="tactile" emma:mode="ink">
            <msink:context xmlns:msink="http://schemas.microsoft.com/ink/2010/main" type="paragraph" rotatedBoundingBox="12346,4189 11740,4283 11707,4069 12313,3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B2D91F-8599-4C59-B77F-655C1C5BEAD8}" emma:medium="tactile" emma:mode="ink">
              <msink:context xmlns:msink="http://schemas.microsoft.com/ink/2010/main" type="line" rotatedBoundingBox="12346,4189 11740,4283 11707,4069 12313,3975"/>
            </emma:interpretation>
          </emma:emma>
        </inkml:annotationXML>
        <inkml:traceGroup>
          <inkml:annotationXML>
            <emma:emma xmlns:emma="http://www.w3.org/2003/04/emma" version="1.0">
              <emma:interpretation id="{5DCB89FD-1C7B-4606-9AEA-4742D802AF5D}" emma:medium="tactile" emma:mode="ink">
                <msink:context xmlns:msink="http://schemas.microsoft.com/ink/2010/main" type="inkWord" rotatedBoundingBox="12346,4189 11740,4283 11707,4069 12313,39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503 22 95 0,'0'0'46'0,"0"0"-6"15,0 0 10-15,0 0-17 16,0 0 11-16,0 0-19 16,29-9-14-16,-10 9-11 15,4 0 0-15,-2 0-45 16,-3 23-78-16</inkml:trace>
          <inkml:trace contextRef="#ctx0" brushRef="#br0" timeOffset="392944.2433">360 0 180 0,'0'0'4'0,"0"0"0"15,0 0 45-15,196 0-11 16,-165 0-19-16,-19 0 7 16,-2 0-19-16,-10 0-1 15,0 0 4-15,0 0 13 16,0 0 37-16,0 0-4 15,-17 0-32-15,-20 0-18 16,-15 0-3-16,-20 12 1 16,-3 2-3-16,-2-1 34 15,-8 1 3-15,22-6-32 16,2 1 11-16,26-5-2 16,9-4-4-16,21 0 19 0,1 0-2 15,4 0-6-15,0 0-15 16,0 0-6-16,0 0 1 15,0 0-2-15,0 0 0 16,0 0 0-16,0 0 0 16,23 0-8-16,24 0 8 15,14 0 3-15,7 0-3 16,-1 0 0-16,2 0 5 16,-4-9-5-16,-8 4 1 15,-11-2 0-15,-11 7 1 16,-12-4-2-16,-5 4 1 15,-14 0-1-15,-4 0 0 16,0 0 0-16,0 0 4 0,0 0 10 16,-27 0 14-16,-11 0-27 15,-19 0 4-15,0 0-3 16,-3 0-2-16,-5 7 0 16,0 7 0-16,8-1 1 15,13-2-5-15,11-1 7 16,5-4-3-16,16-1 2 15,3-5-2-15,9 0 0 16,0 0-5-16,0 0-3 16,0 0 3-16,4 0-14 15,27 0 3-15,26 0 16 16,6 0-1-16,6 0 1 0,3 0 0 16,-7-8-2-16,-15-5 3 15,-2 2-1-15,-6 2 7 16,-13 0-7-16,-7 5 0 15,-14 3-1-15,-8 1 1 16,0 0 0-16,0 0 6 16,0 0-2-16,-36 0 15 15,-16 0-19-15,-9 0 0 16,-7 1 3-16,-2 17-3 16,2 0 0-16,7 4 0 15,9-10 1-15,13-1-1 16,11-5 1-16,12 2-1 15,7-6 0-15,5-2-2 16,4 0-1-16,0 0-2 16,0 0-8-16,0 0 6 0,13 0-1 15,17 3 2-15,17-3 6 16,1 0 0-16,-8 0-4 16,6 0 4-16,-13 0-1 15,0 0 2-15,-2 0-6 16,-19-3 6-16,-6 1-2 15,-2 2 1-15,-4 0 0 16,0 0 1-16,0 0 4 16,0 0-2-16,0 0 3 15,0 0 7-15,0 0-13 16,0 0 5-16,0 0-3 16,0 0-2-16,0 0 3 0,-4-4-3 15,4 4-1-15,0 0 1 16,0 0 0-16,-4 0 0 15,4-4 2-15,-2 4-1 16,2 0-1-16,-4 0-2 16,4 0 2-16,0 0 4 15,0 0-4-15,0 0-2 16,0 0 2-16,0 0-3 16,0 0-4-16,0 0 6 15,0 0-1-15,0 0 2 16,0 0 0-16,0 0 0 15,0 0-3-15,0 0 0 16,0 0 2-16,0 0-15 0,0 0-25 16,0 0-16-16,0 4-32 15,0 30 43-15,0 0-111 16</inkml:trace>
        </inkml:traceGroup>
      </inkml:traceGroup>
    </inkml:traceGroup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3:46.8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304C0E-712E-4B6C-BCA2-8EF439EEEB69}" emma:medium="tactile" emma:mode="ink">
          <msink:context xmlns:msink="http://schemas.microsoft.com/ink/2010/main" type="writingRegion" rotatedBoundingBox="10991,6231 12665,5096 12905,5450 11231,6585"/>
        </emma:interpretation>
      </emma:emma>
    </inkml:annotationXML>
    <inkml:traceGroup>
      <inkml:annotationXML>
        <emma:emma xmlns:emma="http://www.w3.org/2003/04/emma" version="1.0">
          <emma:interpretation id="{C14A03D4-8861-4347-A213-28347540A799}" emma:medium="tactile" emma:mode="ink">
            <msink:context xmlns:msink="http://schemas.microsoft.com/ink/2010/main" type="paragraph" rotatedBoundingBox="10991,6231 12665,5096 12905,5450 11231,65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655BCA-9A45-456C-BAC8-1418DE59FBB6}" emma:medium="tactile" emma:mode="ink">
              <msink:context xmlns:msink="http://schemas.microsoft.com/ink/2010/main" type="line" rotatedBoundingBox="10991,6231 12665,5096 12905,5450 11231,6585"/>
            </emma:interpretation>
          </emma:emma>
        </inkml:annotationXML>
        <inkml:traceGroup>
          <inkml:annotationXML>
            <emma:emma xmlns:emma="http://www.w3.org/2003/04/emma" version="1.0">
              <emma:interpretation id="{6B27CE5A-2B48-4CC8-925B-FB46A01057F6}" emma:medium="tactile" emma:mode="ink">
                <msink:context xmlns:msink="http://schemas.microsoft.com/ink/2010/main" type="inkWord" rotatedBoundingBox="10991,6231 12665,5096 12905,5450 11231,6585">
                  <msink:destinationLink direction="with" ref="{652E5CD2-8EF1-476A-A251-F89656AC5C58}"/>
                  <msink:destinationLink direction="to" ref="{909B70E3-F99E-45C0-82DE-98F9270E2A55}"/>
                  <msink:destinationLink direction="with" ref="{80D2B016-A5E6-47A7-81A7-9B74D35FAB9E}"/>
                </msink:context>
              </emma:interpretation>
            </emma:emma>
          </inkml:annotationXML>
          <inkml:trace contextRef="#ctx0" brushRef="#br0">1 1070 110 0,'0'0'173'16,"0"0"-142"-16,0 0 21 15,0 0 23-15,0 0-37 16,0 0-15-16,0 0-9 16,0-6-6-16,0 6 0 15,0 0 2-15,0 0 7 16,0 0-2-16,0 0-6 15,0 0 17-15,0 0-6 16,0 0 47-16,0 0-6 0,0 0-41 16,0 0-13-16,0 0 4 15,0 0 24-15,0 0 7 16,0 0-30-16,0 0-6 16,0 0 0-16,0 0 3 15,0 0-2-15,0 0-1 16,0 0-2-16,0 0 2 15,0 0-2-15,0 0-3 16,0 0-1-16,0 0 0 16,0 0 0-16,0 6-3 15,0 9 3-15,0 2 0 16,0-1 1-16,9 1-1 16,0 0 0-16,4 4 0 0,5-2 0 15,-6 3 4-15,-2-5-4 16,2 4 0-16,-5-4 0 15,1 3 2-15,3-4-1 16,-3-3 2-16,-4-4-1 16,1 0-2-16,-5 1 4 15,1-6-4-15,-1 2 1 16,4-3-1-16,0 1 2 16,0-4-2-16,-1 5 1 15,1-1 1-15,-4-4-2 16,4 0-1-16,0 0 1 15,-4 0 1-15,5 0-1 0,-4 0 1 16,4 0 3 0,4 0 5-16,3 0-6 0,13 0 2 15,11-26 14-15,12-9 6 16,-3-7-7-16,0-1-13 16,4-14-3-16,1 3-1 15,3-4 1-15,-8-3-2 16,5-2 1-16,2-3 2 15,3 2-3-15,5 1 0 16,2 0 0-16,3-1 1 16,6-3-1-16,0-8 0 15,11-3-1-15,-4 1 1 16,-5 10 0-16,-1 8 0 16,-6 6 0-16,-2 12 0 15,-11 17 0-15,-13 1-5 0,-21 7 10 16,-3 2-9-16,-5 6 5 15,-6 1-1-15,-1 3 0 16,-4 4-6-16,0 0 6 16,0 0 2-16,0 0-2 15,0 0 0-15,0 0 3 16,0 0-3-16,0 0 1 16,0 0-1-16,0 0 3 15,0 0-3-15,0 0 0 16,0 0 1-16,0 0-2 0,0 0 1 15,0 0 0 1,0 0 3-16,0 0-3 0,0 0-1 16,0 0 1-1,0 0 1-15,0 0-1 0,0 0 0 16,0 0 0-16,0 0 0 16,0 0 1-16,0 0-1 15,0 0 0-15,0 0 0 16,0 0-2-16,0 0 1 15,0 0-5-15,0 0 6 16,0 0-7-16,-4 0-7 16,-5 0-19-16,2 0-6 15,-1 0-12-15,0 4-5 16,-7-3-57-16,-25-1-109 0</inkml:trace>
          <inkml:trace contextRef="#ctx0" brushRef="#br0" timeOffset="2070.6861">50 964 155 0,'0'0'118'16,"0"0"-90"-16,0 0 15 15,0 0-8-15,0 0 6 16,0 0-18-16,0 0-5 16,0 0-1-16,0 0-1 15,0 0-1-15,0 0 11 16,0 0-9-16,0 0-7 0,0 0-5 16,0 0 3-16,0 3-1 15,0 3 0-15,0 3 1 16,0-6 9-16,0 4-8 15,0-3 5-15,0 2 0 16,0-2-2-16,0-2-1 16,0 2 0-16,0-4-3 15,0 0-2-15,0 0 3 16,0 3-8-16,0 1 6 16,0 2 0-16,0-6-5 15,0 4 6-15,0 0-5 16,0-1 3-16,0 4-2 15,0-3-3-15,0 0 8 0,0-4-9 16,0 6 2 0,0-3 4-16,4 1-3 0,-4 2 2 15,4-2-5-15,-4 3 0 16,0-3 7-16,0 2-7 16,4 1 1-16,-4-1 3 15,4 5-2-15,-4-4 1 16,4-3-1-16,-2 10-1 15,-2-11-1-15,4 6 0 16,0 2 2-16,0-5-2 16,0 2 0-16,3 0 0 15,-3-2 1-15,3 4-1 16,-3 0 0-16,-4-3 1 16,4 2-1-16,0 4 0 0,0-9 0 15,2 8 1 1,2-2-1-16,-1-1 0 0,-3 5 1 15,4 2 1-15,-2-3-2 16,4-1 0-16,-6-6-2 16,0 0 2-16,-4-2 0 15,0-4 3-15,4 0-2 16,-4 0-1-16,4 0 11 16,-3 0 16-16,-1 0 2 15,0 0 1-15,0 0-7 16,0 0-7-16,0 0 0 15,0 0-8-15,0 0-3 16,5 0-2-16,-3-10-2 16,7 1-1-16,-1 0 0 15,6-4-4-15,8-3 4 0,-6-2 0 16,5-1 0-16,10-7 1 16,9-9-1-16,6 0 1 15,-7 5-1-15,-3 6 0 16,-11 8 0-16,4-6 0 15,4 5-2-15,5-6 2 16,-5 5 1-16,-9-3-1 16,-4 9 2-16,-7-3 0 15,5-2-2-15,0 4 1 16,-2-8-1-16,6 2 0 0,0 1 0 16,0-8 0-1,6 13 0-15,-4-9-6 0,8 1 12 16,-5 4-11-16,-10 4 5 15,5 2 0-15,-8 4-1 16,-2-2 1-16,0 3 0 16,-2-6 0-16,-2 8 6 15,6-6-6-15,-6 2-5 16,1 7 3-16,4-12 2 16,2 4 0-16,9-1 0 15,1-2 0-15,2-3 0 16,-2-3-2-16,5 4 4 15,-7 5-2-15,-2-5 1 0,5 5-1 16,-9-3 5 0,1-1-5-16,4 3 0 0,-14 2-4 15,6 3 3-15,-6 1 0 16,3-2 1-16,-3-5 1 16,-2 7-1-16,3-2 0 15,-5 2 0-15,5 1-1 16,-5-7 1-16,1 10 4 15,-2-4-4-15,1 1 0 16,0 3 1-16,-4-7 0 16,0 3-1-16,0 4 0 15,0-8 1-15,8 6 0 16,-2-2-1-16,8-7 0 16,-6 9 0-16,0-4 0 0,-8 2 0 15,0 4 0-15,4-6-1 16,-4 6 1-16,4 0 0 15,-4-1 1-15,0 1-4 16,0-3 3-16,0 3 0 16,0 0 2-16,0 0-2 15,0 0-1-15,0 0-1 16,0 0-1-16,0 0-3 16,0 0-5-16,0 0-10 15,0 0 1-15,0 0-14 16,-12 3-17-16,-32 33 0 15,-19 20-66-15,-11 7-10 16,1 4-280-16</inkml:trace>
          <inkml:trace contextRef="#ctx0" brushRef="#br0" timeOffset="3232.3986">844 883 69 0,'0'0'333'0,"0"0"-223"15,0 0-30-15,0 0 0 16,0 0-27-16,0 0-16 16,0 0-1-16,-6 1-13 15,6-9-8-15,11-24-13 16,19 5-1-16,8-10 3 0,1-3-4 16,5 3 3-16,-6-1 2 15,4 2-4-15,2-3-1 16,5-1 7-16,2 5-7 15,1-9-4-15,-2 5 4 16,2-2 0-16,0-1 1 16,-4 5 7-16,0 3-8 15,-6-1-1-15,-1 12-5 16,-7-2 6-16,-9 8 2 16,-12 10 4-16,-8 4-12 15,-5 3 9-15,4 0-6 16,-4-3 4-16,0 3-1 15,0 0 1-15,0-5-1 16,0 5 5-16,4-1-5 16,-4-3 2-16,0 4-1 0,0 0-1 15,0 0 1-15,0 0 0 16,0 0 0-16,0 0-1 16,0 0-1-16,0 0 1 15,0 0 0-15,-9 0 0 16,-28 13-2-16,-10 9 1 15,-5 11-7-15,3 1-1 16,11 0 1-16,-9 6 2 16,2 4 3-16,12-10 2 15,-6 0-5-15,21-10 6 0,0-7-3 16,10-3 3 0,4-7 0-16,0-3-2 0,4-3 2 15,0-1 0-15,0 0-1 16,0 0-1-16,0 0-6 15,0 0 8-15,0 0 3 16,4-9-1-16,11-21-2 16,9-2 0-16,4-5 0 15,4-8 4-15,-3 5-2 16,7 1-2-16,-2-6 0 16,5 7 0-16,0 3 0 15,-21 12 0-15,2 9-1 16,-16 11 1-16,7-1 0 15,-7 4 0-15,-4 0-1 16,0-5 1-16,0 5 0 16,0 0 0-16,0 0-7 15,0 0-9-15,-4 16 10 0,-31 28 6 16,-13 14 6-16,-10 7-2 16,-10 6-2-16,4-13-1 15,12 0-1-15,10-17 2 16,6-8 3-16,11-8-4 15,2-8-1-15,16-5 2 16,-1-11 0-16,3 2-2 16,5-3 2-16,0 0 5 15,0 0-7-15,0 0 1 16,0 0-1-16,0 0 0 0,0 0 0 16,0 0 0-16,0 0 2 15,0 0 0-15,5-14-2 16,10-5 3-1,3-2-2-15,-1-3-1 0,0 4 0 16,1-1 1-16,-4 8 1 16,3-4-4-16,-1 6 4 15,-7 1-5-15,-1 6-4 16,2 1 2-16,-10 3 1 16,0 0 2-16,0 0 0 15,0 0-8-15,0 0 2 16,0 0-4-16,-22 3 11 15,0 15 2-15,-12 2-2 0,-1 8-2 16,-3-1-14 0,8 10-28-16,-6 3-42 0,0-7-61 15,3-7-311-15</inkml:trace>
        </inkml:traceGroup>
      </inkml:traceGroup>
    </inkml:traceGroup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7:42.5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05C8D8-794D-4E99-BF6D-652AF37E0CDC}" emma:medium="tactile" emma:mode="ink">
          <msink:context xmlns:msink="http://schemas.microsoft.com/ink/2010/main" type="inkDrawing" rotatedBoundingBox="5390,15639 6769,14406 7627,15366 6248,16599" semanticType="enclosure" shapeName="Other"/>
        </emma:interpretation>
      </emma:emma>
    </inkml:annotationXML>
    <inkml:trace contextRef="#ctx0" brushRef="#br0">299 1093 24 0,'0'0'21'16,"0"0"8"-16,0 0 14 15,0 0 1-15,0 0-19 16,0 0 9-16,0 0 2 15,0 0 9-15,30 25 18 16,-30-25 1-16,0 0-5 16,0 4-15-16,0-4-3 0,0 4 7 15,0 1-12-15,0-2-3 16,-12 8-14-16,-8-2-3 16,0 8-8-16,-6 4-3 15,4 2 4-15,-3-1 2 16,13-9-5-16,-4-3 3 15,10-3-2-15,4-7-1 16,-2 9 3-16,4-9 13 16,0 0 7-16,-4 0 0 15,-4 0 4-15,-1-13-30 16,-3-10 2-16,2 1-3 16,-2-4-2-16,2-9 1 15,-2 0 0-15,4-1-1 16,-6-3 0-16,2 0 2 0,6-5-2 15,-2 9 6-15,4-1-6 16,0 1 2-16,-5-5-1 16,5-4 2-16,-4 9-3 15,3-4 0-15,0 9 3 16,5-1-3-16,0-8 0 16,0 8 3-16,0-6-3 15,0 2 0-15,0 2-1 16,14 1-1-16,-1-2 4 15,-1 1 1-15,0 8-3 16,-2 5 1-16,4 4-3 16,-2-1 2-16,6 5-7 15,1-6 7-15,0 4 5 0,6 2-5 16,-1-2-2-16,4-5-1 16,-1 0 3-16,7 3 3 15,2-1-3-15,-2 1 0 16,9-2 1-16,1 0-1 15,-7-4-1-15,7 9 1 16,0-1 1-16,-6 0-1 16,9 3 1-16,-7 6-2 15,-3-2 1-15,7 1 0 16,-4 6-4-16,-6 0 4 16,1 0-1-16,2 0 0 15,7 0-2-15,0 0 2 0,4 0 1 16,-5 0 0-1,8 0-2-15,-7 9 2 0,4 7-5 16,-7 7 3 0,-1 3 0-16,-7 6 1 0,3 2-1 15,-12 3 0-15,4 5-1 16,-12-6 3-16,2 8 0 16,-4-5 0-16,-6 0 1 15,-4 1 5-15,-4 0-5 16,0-2 0-16,0-3-1 15,0 2 0-15,0-6 1 16,0 8-1-16,-12-8 0 16,-6 2 1-16,2 3-2 0,-2-1 2 15,-2-3-1-15,-3-1 3 16,-3 2-1-16,-10 0 3 16,-6 2-3-16,3 1 3 15,-1-2-1-15,-4-12-2 16,3 4 5-16,-3 1-5 15,-4 2 0-15,-3-1 3 16,0-2-4-16,-1 0 8 16,0-3-9-16,3-7 2 15,5 3-1-15,3-6-1 16,1 0 0-16,4 4 8 16,-1-9-8-16,3 2 1 15,0-6 2-15,-2 4-1 16,3-3 6-16,-3 1-3 0,0 2-1 15,3 6 0-15,-1-11-3 16,12 2 1-16,-3 3 1 16,6-8-1-16,-2 0-2 15,1 0 0-15,-2 1 3 16,0-1 5-16,1 5-8 16,-1-5 1-16,4 0 2 15,2 0 1-15,-2 0-2 16,4 0 3-16,6 0 1 15,0 0 0-15,3 0-3 16,-3 0 4-16,4 0-4 16,4 0 2-16,0 0-1 15,0 0-2-15,0 0 0 0,0 0-2 16,0 0 0-16,0 0 1 16,0 0-1-16,0 0-1 15,0 0 1-15,0 0 0 16,0 0-2-16,0 0 2 15,0 0 5-15,0 0-5 16,0 0 0-16,0 0-3 16,0 0 8-16,0 0-6 15,0 0 1-15,0 0 0 16,0 0-2-16,0 0 7 16,0 0-10-16,0 0 3 15,0 0 2-15,0 0-8 0,0 0-34 16,0 0-24-16,0 0-23 15,0 0-87-15,0-6-40 16,17-16-80-16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7:42.73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AB473A-D043-49E6-A9D8-F2ACDB229E22}" emma:medium="tactile" emma:mode="ink">
          <msink:context xmlns:msink="http://schemas.microsoft.com/ink/2010/main" type="inkDrawing" rotatedBoundingBox="6177,16141 6192,16141 6192,16156 6177,16156" shapeName="Other"/>
        </emma:interpretation>
      </emma:emma>
    </inkml:annotationXML>
    <inkml:trace contextRef="#ctx0" brushRef="#br0">289 1311 313 0,'0'0'0'0,"0"0"-7"16,0 0-20-16,0 0-34 0</inkml:trace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6:43.6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5AB157-B271-4FDC-8596-C9439C6321ED}" emma:medium="tactile" emma:mode="ink">
          <msink:context xmlns:msink="http://schemas.microsoft.com/ink/2010/main" type="inkDrawing" rotatedBoundingBox="2818,15903 2833,15903 2833,15918 2818,15918" shapeName="Other"/>
        </emma:interpretation>
      </emma:emma>
    </inkml:annotationXML>
    <inkml:trace contextRef="#ctx0" brushRef="#br0">0 0 1 0,'0'0'34'16,"0"0"-30"-16,0 0-4 0,0 0-32 15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0:13.1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3DC83A3-CA4F-4BC1-80B5-25B5E2CDD570}" emma:medium="tactile" emma:mode="ink">
          <msink:context xmlns:msink="http://schemas.microsoft.com/ink/2010/main" type="inkDrawing" rotatedBoundingBox="2359,18514 11821,18455 11822,18582 2360,18641" shapeName="Other"/>
        </emma:interpretation>
      </emma:emma>
    </inkml:annotationXML>
    <inkml:trace contextRef="#ctx0" brushRef="#br0">50 185 187 0,'0'0'79'0,"0"0"-49"0,0 0 52 16,0 0 12-16,0 0-78 16,0 0 8-16,0 0-11 15,-8-22 6-15,8 16-5 16,-8 6 9-16,4 0 12 15,-7-4-1-15,4 4-14 16,5-3 0-16,-2 3-3 16,0 0 0-16,0 0 3 15,4 0-10-15,0 0-3 16,-4 0 1-16,4 0 3 0,0 0 1 16,0 0-4-1,0 0-3-15,-4 0 6 16,4 0-1-16,0 0-10 0,0 0 2 15,0 0 0-15,0 0 1 16,0 0-1-16,0 0-2 16,0 0-2-16,0 0 2 15,0 0 0-15,0 0-2 16,0 0 0-16,0 0 2 16,16 0-3-16,16 0 3 15,15 0 1-15,5 0-1 16,7 0 4-16,6 0 2 15,1 0-6-15,8 0 5 16,-1 0-8-16,0 0 9 16,-5 0-4-16,-3 0-2 0,0-6 1 15,-5 2-4-15,1 4 9 16,9-3-5-16,4 3-1 16,3-3 1-16,0-4-1 15,0 3 0-15,7-1-1 16,-7-2 1-16,1 1-5 15,-6 6 5-15,-6 0 1 16,4 0 1-16,-9 0-2 16,3 0 0-16,-3 0 0 15,-5 0-4-15,5-4 4 16,-8 0 0-16,1 0 0 16,2 3 2-16,3 1-2 15,-6 0 0-15,-1 0 2 0,-4 0-1 16,-5 0-1-16,3 0 0 15,-6 0 0-15,2 0 1 16,-7 0-2-16,-4 0 2 16,3 0-2-16,6 0 0 15,-10 0 1-15,9 0 0 16,-1 1 1-16,1 3-1 16,5-4 0-16,4 4 2 15,1-4-4-15,12 4 4 16,5-4-3-16,8 0 1 15,-9 0 0-15,8 0 0 16,-9 0-1-16,9 6 2 0,-4-2-1 16,1-1 1-16,0-3-1 15,-9 1 0-15,-6 3 6 16,1 0-6-16,4 0-2 16,-7-4 2-16,6 3 2 15,1-3-1-15,-3 3 0 16,7-3-2-16,-3 0 2 15,-9 0-1-15,13 0 1 16,-5 0-2-16,5 0 5 16,0 0 2-16,5 0-5 15,-3 0 1-15,9 0-1 16,1-3-1-16,1-4 0 16,17-1 3-16,-4 4-4 0,8 0 2 15,-4-2 0 1,-5 6-1-16,-4-4 0 0,-4 4 1 15,1 0-1-15,-6 0 0 16,-3 0-1-16,-3 0 2 16,-3 0-2-16,-4 0 0 15,1 0 1-15,-9 0 4 16,-6 0-4-16,-2 0 0 16,0 0 0-16,-4 0 1 15,2 0-5-15,2 0 4 16,12 0 0-16,1 0 0 15,1 0 0-15,-2 0 3 16,-1 0-1-16,-2 0-2 16,3 0 0-16,2 0 0 0,1 0 7 15,-2 0-7-15,-1 0-5 16,-3 0 5-16,3 0 5 16,1 4-5-16,-5 2-5 15,1-2 5-15,-9-1 4 16,-7-2-4-16,-5 3-1 15,-6-4 1-15,0 4 0 16,-12 0 1-16,5-4-2 16,-7 0 1-16,6 0 0 15,1 0 1-15,0 0-1 16,12 0 1-16,13 0 1 16,16 0 3-16,8-4-4 0,-1-5 7 15,2-4-8 1,2 5 0-16,0 3 0 15,0 1 1-15,3-2-1 0,-5 2 1 16,-9 4-1-16,-3-3 0 16,-9 3 0-16,-4 0 0 15,-2-7 0-15,-6 7 1 16,8 0-1-16,-11 0 0 16,8 0 0-16,7 0 0 15,-1 0 1-15,-5 0-2 16,3 0 1-16,-1 0 0 15,-1 0 1-15,1 0 0 16,-13 0-1-16,3 0 0 16,-8 0 4-16,-3 0-10 0,-5 0 12 15,-2 0-11-15,6 0 6 16,-5 0-1-16,2 0 8 16,-2 0 0-16,-13 0 1 15,-4 0-8-15,-4 0 2 16,0 0-1-16,0 0 6 15,0 0 11-15,0 0-4 16,0 0-5-16,0 0 7 16,0 0 2-16,0 0-12 15,0 0 0-15,0 0 9 16,0 0-11-16,0 0 0 0,0 0-3 16,0 0-2-1,0-2 0-15,0-16-43 16,-29-30-133-16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0:25.4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669506D-A8B1-4B50-8FA4-6734413F3543}" emma:medium="tactile" emma:mode="ink">
          <msink:context xmlns:msink="http://schemas.microsoft.com/ink/2010/main" type="inkDrawing" rotatedBoundingBox="21312,4014 25549,3754 25564,4000 21327,4259" semanticType="underline" shapeName="Other">
            <msink:sourceLink direction="with" ref="{EA927BDE-71A7-400E-BD9D-DFEE1888DC4F}"/>
          </msink:context>
        </emma:interpretation>
      </emma:emma>
    </inkml:annotationXML>
    <inkml:trace contextRef="#ctx0" brushRef="#br0">77 369 296 0,'0'0'66'0,"0"0"-13"0,0 0-7 15,0 0 5-15,0 0-2 16,0 0-16-16,0 0 4 16,-70-21 2-16,70 21-7 15,-3 0-1-15,3 0-9 16,-4 0-6-16,4 0-4 16,0 0-11-16,0 0 2 15,0 0 1-15,0 0 3 16,0 0-7-16,0 0 3 15,0 0-8-15,0 0 7 16,0 0-6-16,0 0-2 0,44 0 6 16,20 0 3-1,18 0 6-15,7 0 3 0,3-11-4 16,10 2-3-16,2-5 1 16,5-1 1-16,7 6-3 15,-4-1-2-15,2 6-1 16,1 1-1-16,-7 3 3 15,-3-6 1-15,-8 6-4 16,-10 0 1-16,-10 0-1 16,-3 0 1-16,2 0-1 15,-5 0 0-15,-5 0 0 16,2 0 0-16,-4 0 1 16,-6 0 0-16,-1 0 0 0,-1 0-1 15,0 9 0 1,-7-5-3-16,3 2 3 0,-4 1 1 15,4-3 1-15,0-2-2 16,-3 2 4-16,0 3-4 16,3-3 0-16,1-4 0 15,0 0 10-15,4 0-1 16,-5 0 0-16,4 0-9 16,5 0 1-16,-2 0 9 15,-4-7-9-15,1-7 3 16,-4 1-4-16,-3 0 4 15,3 0 2-15,-5 4-3 16,-9-4-2-16,9-2-1 0,-10 9 1 16,3-6-1-16,-3 4 2 15,0 1-4-15,2-3 7 16,-2 2-2-16,0-1-3 16,-3 0-6-16,3 2 6 15,-1 2 6-15,5-5-6 16,1 5 0-16,-2-3-2 15,-2 8 6-15,-1-10-5 16,-4 3 1-16,-4 2-2 16,3 1 2-16,-9 1 4 15,2 3-3-15,-10 0-2 16,-1-4-1-16,1-2 2 16,-7 2 4-16,0 0-4 15,-1 4 3-15,-7 0-2 0,4 0 2 16,-4 0-1-16,0 0 3 15,0 0 1-15,0 0 1 16,0 0-6-16,0 0 9 16,0 0-8-16,0 0 5 15,0 0-5-15,0-5-2 16,0 2 5-16,0 3-1 16,0 0-4-16,0 0 1 15,0 0-1-15,0-6 1 16,0 6 1-16,0 0-2 15,0 0 0-15,0-6-29 16,-8-15-47-16,-59-4-172 0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4:21.76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CF3085C-AF96-4DEC-B0DD-26B87CEF1F86}" emma:medium="tactile" emma:mode="ink">
          <msink:context xmlns:msink="http://schemas.microsoft.com/ink/2010/main" type="inkDrawing" rotatedBoundingBox="20907,6558 21625,6633 21602,6859 20883,6784" semanticType="callout" shapeName="Other">
            <msink:sourceLink direction="to" ref="{8CB2F42F-469C-480A-B501-7CF24CFF5DAD}"/>
            <msink:sourceLink direction="from" ref="{8CB2F42F-469C-480A-B501-7CF24CFF5DAD}"/>
          </msink:context>
        </emma:interpretation>
      </emma:emma>
    </inkml:annotationXML>
    <inkml:trace contextRef="#ctx0" brushRef="#br0">0 120 230 0,'0'0'27'16,"0"0"-16"-16,0 0 63 15,0 0-8-15,0 0-26 16,0 0-14-16,0 0-14 0,0 0 10 16,8 0-5-1,14 0 3-15,3 0-6 0,5 0-1 16,-1 0-3-16,-3 0 4 15,8 0 0-15,-8 0-4 16,3 0-2-16,0 0-1 16,-7 0-5-16,-3 0-1 15,5 0-1-15,-6 0 0 16,2 0 1-16,-1 0 2 16,-3 0-3-16,1 0 0 15,3 0 0-15,1 0 4 16,-7 0 3-16,7 0-3 0,-7 0-1 15,2 0-3-15,-4 0 7 16,1 0-3 0,-3 0-4-16,-1 0 1 0,-2 0-1 15,4 0 1-15,-2 0 0 16,0 0-1-16,-3 0 0 16,-6 0 0-16,0 0 0 15,4 0 0-15,-4 0 0 16,0 0 0-16,0 0 0 15,0 0 1-15,0 0-2 16,0 1 2-16,0-1-1 16,0 0 0-16,0 0 0 15,0 0 3-15,0 0-3 16,0 0 1-16,0 0-5 16,0 0 8-16,0 0-3 0,0 0-1 15,0 0 0 1,0 0 1-16,0 0-1 0,0 0 0 15,0 0-6-15,0 0 6 16,0 0 6-16,0 0-6 16,0 0 0-16,0 0-1 15,0 0 1-15,0 5 0 16,0-5-1-16,0 0-1 16,0 0 2-16,0 0 5 15,0 3-5-15,0-3 0 16,4 0-1-16,-4 0 1 15,0 0 7-15,0 0-1 16,0 0-3-16,0 0-1 0,0 0 2 16,0 0-3-1,0 0 2-15,0 0-3 0,0 0 1 16,0 0-3-16,0 0 6 16,0 0-4-16,0 0 0 15,0 0 0-15,0 4-2 16,0-4 5-16,0 0 0 15,0 0-3-15,0 0 0 16,0 0 0-16,0 0 1 16,0 0 3-16,0 0 3 15,0 0-1-15,0 0-1 16,0 0-4-16,0 0 0 0,0 0 10 16,0 0 2-16,0 0-1 15,0 0 0-15,0 0 1 16,0 0-5-16,0 0 2 15,0 0-6-15,0 0 1 16,0 0-4-16,0 0 0 16,0 0 0-16,0 0-1 15,0 0 7-15,0 0-7 16,0 0 0-16,0 0 0 16,0 0-1-16,0 0-1 15,0 0 4-15,0 0-1 16,0 0-1-16,0 0 0 15,0 0 3-15,0 0-3 16,0 0 0-16,0 0-1 16,0 0 2-16,0 0-3 15,0 0 7-15,0 0-6 16,0 0 3-16,0 0-4 0,0 0 3 16,0 0-4-16,0 0 6 15,0 0-2-15,0 0-1 16,0 0 0-16,0 0 1 15,0 0-1-15,0 0 0 16,0 0-1-16,0 0 1 16,0 0 0-16,0 0 1 15,0 0-1-15,0 0 0 0,0 0-1 16,0 0 3 0,0 0-2-16,0 0 1 0,0 0-2 15,0 0 1-15,0 0 0 16,0 0 0-16,0 0 0 15,0 0-3-15,0 0 2 16,0 0 1-16,5 0 4 16,-5 0-4-16,0 0 0 15,0 0 0-15,0 0 0 16,0 0-2-16,0 0 3 16,0 0-1-16,0 0 0 15,0 0-1-15,0 0 1 16,0 0 0-16,0 0 3 15,0 0-4-15,0 0 2 16,0 0-2-16,0 0-2 0,3 0 3 16,-3 0 0-16,0 0-1 15,0 0-1-15,0 0 2 16,0 0 3-16,4 0-3 16,-4 0 0-16,4 0-3 15,-4 0 5-15,0 0-2 16,0 0 0-16,0 0 0 15,0 0 0-15,5 0 0 16,-5 0 0-16,0 0 0 16,4 0-3-16,-4 0 6 15,1 0-7-15,-1 0 8 16,0 0-6-16,6 0 4 16,-6 0-4-16,0 0 4 15,0 0-4-15,0 0 2 0,0 0 0 16,0 0-1-16,0 0-7 15,0 0 7-15,5 0 0 16,-5 0 1-16,0 0 0 16,4 12 0-16,-4-1 0 15,1 4 0-15,8-6-2 16,-5 2 2-16,1 1 2 16,-5-5-2-16,3-4-3 15,-3 2 3-15,4-5 0 16,0 0 0-16,-4 6 1 15,5-6-3-15,-5 0 4 16,4 0-7-16,-4 0 10 0,2 0-5 16,-2 0 1-16,4 0 1 15,-4 0 4-15,0 0 6 16,0 0-7-16,0 0 3 16,0 0-6-16,4 0-1 15,-4 0 0-15,0 0-1 16,0 0 0-16,0 0 0 15,0 0 3-15,0 0-3 16,0 0 1-16,0 0-2 16,0 0 2-16,0 0-2 15,0 0 1-15,0 0-2 0,0 0 1 16,0 0 2 0,0 0 2-16,0 0-3 0,0 0-1 15,0 0 1-15,0 0-2 16,6 0 2-16,-6 0-6 15,1 0 2-15,-1 0 1 16,0 0 2-16,0 0-3 16,0 0 0-16,0 0-2 15,0 0-2-15,5 0 7 16,-5 0-4-16,0 0-6 16,0-6-5-16,4-22-4 15,1-17-51-15,-5-21-69 16,0-13-178-16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0:35.31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1E30D0-6FE3-44C2-BD2E-F38CC5010F43}" emma:medium="tactile" emma:mode="ink">
          <msink:context xmlns:msink="http://schemas.microsoft.com/ink/2010/main" type="writingRegion" rotatedBoundingBox="25176,92 25540,3076 24366,3219 24002,235"/>
        </emma:interpretation>
      </emma:emma>
    </inkml:annotationXML>
    <inkml:traceGroup>
      <inkml:annotationXML>
        <emma:emma xmlns:emma="http://www.w3.org/2003/04/emma" version="1.0">
          <emma:interpretation id="{E7ACC011-26CD-4279-864D-2007693CA232}" emma:medium="tactile" emma:mode="ink">
            <msink:context xmlns:msink="http://schemas.microsoft.com/ink/2010/main" type="paragraph" rotatedBoundingBox="25176,92 25540,3076 24366,3219 24002,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A515E8-CCAA-48D3-91B9-E5887C557FAC}" emma:medium="tactile" emma:mode="ink">
              <msink:context xmlns:msink="http://schemas.microsoft.com/ink/2010/main" type="line" rotatedBoundingBox="25176,92 25540,3076 24366,3219 24002,235"/>
            </emma:interpretation>
          </emma:emma>
        </inkml:annotationXML>
        <inkml:traceGroup>
          <inkml:annotationXML>
            <emma:emma xmlns:emma="http://www.w3.org/2003/04/emma" version="1.0">
              <emma:interpretation id="{58A3BE89-3EC0-4F2B-B6EB-203E298ED56C}" emma:medium="tactile" emma:mode="ink">
                <msink:context xmlns:msink="http://schemas.microsoft.com/ink/2010/main" type="inkWord" rotatedBoundingBox="25176,92 25540,3076 24366,3219 24002,2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477 387 436 0,'0'0'25'16,"0"0"26"-16,0 0 10 16,0 0 11-16,0 0-8 15,0 0-25-15,0 0-18 16,-33-21-6-16,33 21-13 15,0 0 1-15,-4 0 2 0,0 0-1 16,-1 0-2-16,-10 12 6 16,-14 29-7-16,-8 14 11 15,-5 11-9-15,2-12-3 16,-1-5 4-16,3-7-3 16,11-13-1-16,6-8 4 15,9-13-3-15,12-8 1 16,0 0 0-16,0 0 0 15,0 0 0-15,-7 0 2 16,-1-19 5-16,-2-11-9 16,-1-15 0-16,3-6-1 15,4-10 1-15,0-10 0 0,4 1-1 16,0 0 1 0,0 6 3-16,0-2-3 0,0 8 0 15,0 13-1-15,0 7 1 16,0 15 0-16,0 9 0 15,0 1-4-15,-3 8 4 16,-1 5 8-16,-4 0-7 16,2 0-1-16,2 0-1 15,0 0 1-15,-7 0-5 16,-2 18 3-16,2 9 0 16,2 5 0-16,5-3 2 15,4 0-10-15,0-2 9 16,0 4 1-16,0 1 3 0,9-6-3 15,20 5-2 1,7-5-1-16,0-1-3 0,13-1-2 16,6-3 7-16,10 0 1 15,-3-1 0-15,2-2 0 16,0 2 0-16,-8-3 0 16,-4 5-1-16,-10-7 1 15,-7 5 1-15,-11-2-1 16,-6-3-1-16,-3 2 0 15,-7-8 2-15,-4 3-1 16,-4 1 0-16,0-4 1 16,0 3-1-16,0 1 0 15,0 1 6-15,-8 4-1 0,-11-5-3 16,9-3 2-16,-2-3-6 16,9-4 2-16,-1-3-1 15,4 0-6-15,0 0-18 16,0 0-47-16,0 0-55 15,0-10-131-15</inkml:trace>
          <inkml:trace contextRef="#ctx0" brushRef="#br0" timeOffset="690.3576">863-550 194 0,'0'0'162'0,"0"0"-91"15,0 0 1-15,0 0-8 16,0 0-9-16,0 0-17 15,0-12-5-15,0 12-12 16,-7 0 0-16,-2 4-16 0,-5 20 0 16,4 11-10-1,2 6 5-15,1 3-3 0,-1 3 3 16,4 5-1-16,4-1 0 16,0 0 1-16,0 1 0 15,0-1 0-15,0-6-1 16,8 4 1-16,7-7 0 15,-1-9 0-15,5-7 0 16,1-1-3-16,2-4 2 16,4-4-1-16,-4 1 0 15,1-8-17-15,-4 3 13 16,2-9 5-16,-5-1 0 16,5-3-1-16,-6 0-2 15,3 0 4-15,5 0 4 16,-7-13-4-16,1-11 7 0,-1 0-4 15,-8-5-2-15,-1 7 10 16,-7 1 20-16,0 1-14 16,0 5-4-16,0 1-1 15,0 0 3-15,0 4-5 16,-11-3-2-16,-4 5 0 16,-3 0 2-16,-2-5-5 15,1 8 2-15,-3-3-7 16,-3 8 0-16,-2 0 1 15,2 0 2-15,-2 0-3 16,2 8 0-16,6 10-1 16,4 2-1-16,2 5-14 0,8 14-14 15,5 9-34 1,0 4-95-16,0 6-160 0</inkml:trace>
          <inkml:trace contextRef="#ctx0" brushRef="#br0" timeOffset="37334.0302">933 1563 164 0,'0'0'25'16,"0"0"-6"-16,0 0 29 16,0 0-6-16,0 0 5 0,0 0-15 15,0 0-3-15,0-63-5 16,0 59-6-16,0 4 3 15,0-3-7-15,0-9-2 16,0 8-2-16,5-6-6 16,-1 7-4-16,-4 3 7 15,4 0-5-15,3-3-2 16,-3 1 0-16,0-6 0 16,0-3 0-16,-1 3 1 15,1-5-1-15,4 0 0 16,-8-4 1-16,4 5 1 15,-4-4-2-15,0 0 2 16,0-1 5-16,0-8 9 16,0-1-2-16,0 1-3 0,-8-2 0 15,-3 5 17-15,-1 3-15 16,1-3 5-16,2 14 7 16,0-6-7-16,-2 3 13 15,-8-2-17-15,1 0 2 16,-6 9 3-16,-5-4-8 15,-4 1-2-15,-9 4-1 16,-2 0-6-16,-2 3-2 16,2 0 5-16,7 0 0 15,4 0 3-15,-1 0-7 16,-3 9 5-16,0 7-6 16,2 1-1-16,6-1 1 15,7 2 0-15,3-2-1 0,4 1 2 16,1-1-2-1,2 10-1-15,5-3 0 0,-1 12 2 16,-3 1 2-16,-2 6-2 16,4 3 0-16,0 0 1 15,9 0 0-15,0 2 0 16,0 2 0-16,0-1-1 16,0-3 0-16,0-1 0 15,0-6 0-15,0-1 0 16,5 8 1-16,8-4-1 15,11 10 0-15,-1-2 0 16,2 0 1-16,-3 6-1 16,-3-14 0-16,6-2 0 15,11-3 0-15,-3-2 6 0,1-1-5 16,-5-1-1-16,0-9 0 16,2 0-7-16,-6-1 14 15,8-2-7-15,-5-3 0 16,-4-6 0-16,4-1 1 15,-3-3-2-15,-2-3 2 16,2 0-6-16,2-4 5 16,1 0 0-16,1 0 2 15,0 0-1-15,-2 0 0 16,-2 0 0-16,2-12 4 16,2-1-5-16,-4-7 0 15,2 2 7-15,-3-5-7 16,1-2 0-16,1-5-3 0,4-8 3 15,-4-3 3-15,-4 0-2 16,0 0 2-16,-11-13 1 16,3 9 0-16,-5-10 2 15,-4-5-2-15,-5 5 0 16,0 0 0-16,0 6-2 16,0 7 4-16,0-3 10 15,0 10-13-15,0 8 4 16,0-1-1-16,-5 7 2 15,-4-1-4-15,-1-7 0 0,3 5-2 16,-5-2-1 0,6-3 9-16,-6 1-8 0,1-2 4 15,-4 2-3-15,-3-2 6 16,3-2-7-16,-4 2-1 16,5 2 3-16,-3 2-2 15,2 2-1-15,-4 3 1 16,5 1-2-16,-1 6 2 15,1-5 2-15,-1 11-3 16,3-2 1-16,1-2 0 16,1 2 1-16,2 4-3 15,-3-7 4-15,-4 5-4 16,-2 0 1-16,4-2 0 16,-7 3-1-16,5-2 0 15,2 6-1-15,-3-9 1 0,8 6 1 16,-3-2-1-16,3 4 0 15,7 1-4-15,1 3 4 16,0 0 0-16,0 0 1 16,0-1-1-16,0 1 0 15,0 0-10-15,0 0-20 16,0 0-18-16,0 0-27 16,0 40-99-16,-28 15-90 15</inkml:trace>
        </inkml:traceGroup>
      </inkml:traceGroup>
    </inkml:traceGroup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5:08.00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F2B80F4-E850-49F6-B628-09D3F6BB933C}" emma:medium="tactile" emma:mode="ink">
          <msink:context xmlns:msink="http://schemas.microsoft.com/ink/2010/main" type="writingRegion" rotatedBoundingBox="8885,3631 9132,8371 8035,8429 7788,3688"/>
        </emma:interpretation>
      </emma:emma>
    </inkml:annotationXML>
    <inkml:traceGroup>
      <inkml:annotationXML>
        <emma:emma xmlns:emma="http://www.w3.org/2003/04/emma" version="1.0">
          <emma:interpretation id="{8CB42034-CBC8-485F-AADB-3B3BFCC3B2CD}" emma:medium="tactile" emma:mode="ink">
            <msink:context xmlns:msink="http://schemas.microsoft.com/ink/2010/main" type="paragraph" rotatedBoundingBox="8885,3631 9132,8371 8035,8429 7788,36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928AA0-3D14-4F8C-83DB-570F8BC5D297}" emma:medium="tactile" emma:mode="ink">
              <msink:context xmlns:msink="http://schemas.microsoft.com/ink/2010/main" type="line" rotatedBoundingBox="8885,3631 9132,8371 8035,8429 7788,3688"/>
            </emma:interpretation>
          </emma:emma>
        </inkml:annotationXML>
        <inkml:traceGroup>
          <inkml:annotationXML>
            <emma:emma xmlns:emma="http://www.w3.org/2003/04/emma" version="1.0">
              <emma:interpretation id="{D868D87D-3E8D-4CA0-A45A-D3160FCEB78B}" emma:medium="tactile" emma:mode="ink">
                <msink:context xmlns:msink="http://schemas.microsoft.com/ink/2010/main" type="inkWord" rotatedBoundingBox="8470,3653 8489,4021 8139,4039 8120,367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143-3027 61 0,'0'0'59'15,"0"0"6"-15,0 0-21 16,0 0 13-16,0 0 14 16,0 0-2-16,-4-28-29 15,4 24-6-15,0 4-6 16,-2 0-3-16,2 0-2 15,0 0 1-15,-4 0-6 16,4 0-1-16,0 0 5 16,-4 0-12-16,4 0 4 15,0 0-2-15,0 0-2 0,0 0-10 16,0-3 0-16,0 3 0 16,0-4-6-16,0 0-9 15,0 2 6-15,0-8 9 16,22-4 2-16,4-10 1 15,5-1 7-15,-5 1-10 16,3-1 2-16,2-8 0 16,2-1 0-16,-1 1-1 15,-6-3-1-15,8 1 4 16,-17 13-4-16,-3 7 4 16,-3 4-4-16,-11 11 0 15,0 0 1-15,0 0-3 0,0 0 2 16,0 0-1-16,0 0 2 15,0 0 0-15,0 0-1 16,0 0 3-16,0 0-3 16,0 0 3-16,0 0 2 15,0 0-3-15,0 0-1 16,0 0-1-16,0 0 6 16,0 0-6-16,0 0 0 15,0 0 3-15,0 0-2 16,0 0-1-16,0 0 0 15,0 0-2-15,0 0 2 16,0 0-2-16,0 0-2 16,0 0-30-16,0 0-34 0,0 0-7 15,0 19-95-15,0 10 85 16,0 3-115-16</inkml:trace>
        </inkml:traceGroup>
        <inkml:traceGroup>
          <inkml:annotationXML>
            <emma:emma xmlns:emma="http://www.w3.org/2003/04/emma" version="1.0">
              <emma:interpretation id="{DEA670D1-6A3B-477A-9D65-CDAD05C7E52D}" emma:medium="tactile" emma:mode="ink">
                <msink:context xmlns:msink="http://schemas.microsoft.com/ink/2010/main" type="inkWord" rotatedBoundingBox="8479,6778 8564,8401 8360,8412 8275,6788"/>
              </emma:interpretation>
              <emma:one-of disjunction-type="recognition" id="oneOf1">
                <emma:interpretation id="interp1" emma:lang="" emma:confidence="1">
                  <emma:literal>to</emma:literal>
                </emma:interpretation>
                <emma:interpretation id="interp2" emma:lang="" emma:confidence="0">
                  <emma:literal>too</emma:literal>
                </emma:interpretation>
                <emma:interpretation id="interp3" emma:lang="" emma:confidence="0">
                  <emma:literal>so</emma:literal>
                </emma:interpretation>
                <emma:interpretation id="interp4" emma:lang="" emma:confidence="0">
                  <emma:literal>zo</emma:literal>
                </emma:interpretation>
                <emma:interpretation id="interp5" emma:lang="" emma:confidence="0">
                  <emma:literal>toe</emma:literal>
                </emma:interpretation>
              </emma:one-of>
            </emma:emma>
          </inkml:annotationXML>
          <inkml:trace contextRef="#ctx0" brushRef="#br0" timeOffset="343052.6317">359-282 59 0,'0'0'5'0,"0"0"25"0,0 0-2 16,0 0 16-16,0 0-16 15,-26 198-4-15,26-149-4 16,-2 3 0-16,2 9 2 16,0-4 0-16,0 5-3 15,0-1-7-15,0 4 11 16,0 2-4-16,0-5-13 16,0 4 1-16,0-7-4 15,0-3-2-15,0-9 2 16,0-9 2-16,0-5-5 15,0-1 0-15,0-8 2 16,0-10-1-16,0-1 3 16,0-9-4-16,0-4-3 15,0 0 3-15,0 0 4 16,0 0-2-16,0 0 8 0,0 0-9 16,0 0 1-16,0 0-2 15,0 0-13-15,0-26-53 16,0-13-66-16,-12-5-30 15</inkml:trace>
          <inkml:trace contextRef="#ctx0" brushRef="#br0" timeOffset="342257.5036">472-260 200 0,'0'0'30'16,"0"0"36"-16,0 0 16 0,0 0-8 16,0 0-33-1,0 0-14-15,-61-14-16 0,57 14-8 16,-3 24-3-16,7 31 0 16,-3 16 0-16,3 12 6 15,0 1-4-15,0 5-2 16,0-4 10-16,10 7-9 15,2-1 8-15,6-3-2 16,-3-2 6-16,5-6-7 16,-16 11 1-16,-4 16-2 15,0 15 6-15,0-3 49 16,0-36-52-16,0-20-3 16,0-26-4-16,0-5 0 15,4-10 0-15,-4-13 0 16,0-9-1-16,0 0-1 15,4 0 1-15,-4 0 1 0,0 0 7 16,0 0 5-16,0 0-1 16,0 0-3-16,0 0-6 15,0 0 1-15,0 0 0 16,0 0-4-16,0 0-3 16,0 0 3-16,0 0 3 15,0 0-3-15,0 0-2 16,0 0 2-16,0 0 6 15,0 0-6-15,4 0-3 16,-4 0-15-16,0 0-7 16,4-8-8-16,-4-15-13 0,0-13 14 15,0-6-25 1,0-3-39-16,0-9-44 0,0-5-39 16</inkml:trace>
        </inkml:traceGroup>
        <inkml:traceGroup>
          <inkml:annotationXML>
            <emma:emma xmlns:emma="http://www.w3.org/2003/04/emma" version="1.0">
              <emma:interpretation id="{6D91E6EB-10C4-4754-AD85-26EE84E5D84E}" emma:medium="tactile" emma:mode="ink">
                <msink:context xmlns:msink="http://schemas.microsoft.com/ink/2010/main" type="inkWord" rotatedBoundingBox="9061,7011 9081,7399 8021,7454 8000,7067">
                  <msink:destinationLink direction="to" ref="{909B70E3-F99E-45C0-82DE-98F9270E2A55}"/>
                  <msink:destinationLink direction="with" ref="{652E5CD2-8EF1-476A-A251-F89656AC5C58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41697.0104">0 1 252 0,'0'0'93'16,"0"0"-30"-16,0 0-3 16,0 0-36-16,0 0-15 0,0 0-9 15,-8 0 0 1,8 0 1-16,0 0-1 0,24 0 0 16,12 0 4-16,3 0 4 15,9 7-4-15,8 5 6 16,12 6-2-16,6 1 16 15,8 3-11-15,1 3-5 16,4-1 5-16,-2 1-7 16,-4-2-6-16,-11-2 2 15,0 2-2-15,-16 2 0 16,-9-8 2-16,-6 2 1 16,-15-6-3-16,-14-12-1 15,-6 3 1-15,-4-4 4 0,0 7-4 16,0 0-2-16,-18 5-52 15,-22-1-61-15,-1-8-81 16</inkml:trace>
        </inkml:traceGroup>
        <inkml:traceGroup>
          <inkml:annotationXML>
            <emma:emma xmlns:emma="http://www.w3.org/2003/04/emma" version="1.0">
              <emma:interpretation id="{A2CFA47A-E223-4D40-93D7-24E8136A5EBD}" emma:medium="tactile" emma:mode="ink">
                <msink:context xmlns:msink="http://schemas.microsoft.com/ink/2010/main" type="inkWord" rotatedBoundingBox="8607,7151 8647,7921 8010,7955 7970,7185"/>
              </emma:interpretation>
              <emma:one-of disjunction-type="recognition" id="oneOf3">
                <emma:interpretation id="interp7" emma:lang="" emma:confidence="1">
                  <emma:literal>t</emma:literal>
                </emma:interpretation>
                <emma:interpretation id="interp8" emma:lang="" emma:confidence="0">
                  <emma:literal>+</emma:literal>
                </emma:interpretation>
                <emma:interpretation id="interp9" emma:lang="" emma:confidence="0">
                  <emma:literal>*</emma:literal>
                </emma:interpretation>
                <emma:interpretation id="interp10" emma:lang="" emma:confidence="0">
                  <emma:literal>¥</emma:literal>
                </emma:interpretation>
                <emma:interpretation id="interp11" emma:lang="" emma:confidence="0">
                  <emma:literal>#</emma:literal>
                </emma:interpretation>
              </emma:one-of>
            </emma:emma>
          </inkml:annotationXML>
          <inkml:trace contextRef="#ctx0" brushRef="#br0" timeOffset="343310.4541">137 110 24 0,'0'0'45'0,"0"0"-15"16,0 0-10-16,0 0-3 15,230 184-14-15,-178-158-1 16,1 1-2-16,-12-6-3 15,-1-12-92-15</inkml:trace>
          <inkml:trace contextRef="#ctx0" brushRef="#br0" timeOffset="343532.8592">363 101 79 0,'0'0'10'0,"0"0"7"16,0 212 8-16,0-112-3 16,0 5-11-16,0 10-11 15,4 3-1-15,-4 1-103 16</inkml:trace>
          <inkml:trace contextRef="#ctx0" brushRef="#br0" timeOffset="342576.6657">-36 169 56 0,'0'0'14'15,"0"0"22"-15,0 0-14 16,0 0 10-16,0 0-17 16,205 59-11-16,-160-42-3 15,16-4 4-15,-3 10-3 16,2-5-1-16,3 3-1 15,-2-5-2-15,-13-5-29 16,0-1-111-16</inkml:trace>
        </inkml:traceGroup>
      </inkml:traceGroup>
    </inkml:traceGroup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5:39.81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818131-BD74-4779-ACD6-72B323FFB646}" emma:medium="tactile" emma:mode="ink">
          <msink:context xmlns:msink="http://schemas.microsoft.com/ink/2010/main" type="inkDrawing" rotatedBoundingBox="16076,18333 19083,18131 19116,18611 16108,18813" semanticType="callout" shapeName="Other">
            <msink:sourceLink direction="with" ref="{C275519C-02F0-41ED-9939-5402A39E328C}"/>
            <msink:sourceLink direction="with" ref="{9D1CEC73-7D24-4252-AD07-0860DFED8F25}"/>
          </msink:context>
        </emma:interpretation>
      </emma:emma>
    </inkml:annotationXML>
    <inkml:trace contextRef="#ctx0" brushRef="#br0">2942 5372 106 0,'0'0'396'0,"0"0"-380"15,0 0-14-15,0 0-1 16,0 0 6-16,0 0 11 16,0 0-6-16,12 0-5 15,-2 0-7-15,13 0 0 0,21 0 9 16,22-7 5-16,25-3-5 15,27-7 5-15,28-6 7 16,22-3-4-16,13-4-2 16,10-1-4-16,18-4 11 15,4-1-11-15,-5 1-2 16,-2 9-2-16,-9 5-4 16,-14 12-1-16,-7 3-1 15,-23 6-1-15,-23 0 0 16,-31 0 4-16,-26 0-4 15,-21 0-10-15,-23 0 7 16,-15 0 3-16,-6 0 1 16,-8 0-1-16,0 0-6 15,0 0 5-15,0 0 2 16,0 0 7-16,0 0-6 0,-9 10-2 16,-38 2 3-16,-4 3 6 15,-25 6-9-15,-5 5-2 16,-12 1-7-16,-23 1-18 15,-10 6-15-15,-9-1 5 16,-3 2 16-16,4 2-3 16,9-6 16-16,4 4 8 15,5-4 0-15,7-1 2 16,20-4-2-16,12-7 0 16,15-2 2-16,15-8 11 15,14-2 10-15,14 3-2 16,11-6-12-16,6-4 8 0,2 0-16 15,0 0 1-15,0 0-2 16,0 2-9-16,18 10 2 16,37-10 7-16,24 9-4 15,21-11 4-15,20 0 17 16,10 0-16-16,12-11 13 16,5-13 0-16,0-4-4 15,6 2-2-15,-3 6-4 16,-8 1-3-16,-19 6-1 15,-31 9 3-15,-23 4-2 16,-25 0-1-16,-15 0-1 16,-17 0-3-16,-6 0 1 15,-1 0 3-15,-5 0 1 0,0 0-1 16,0 0 3-16,0 0 5 16,0 0 1-16,0 0-3 15,0 0 21-15,0 0-16 16,0 0 7-16,0 0-1 15,0 0 2-15,0 0-4 16,0 0 7-16,0 0-21 16,0 0 4-16,0 0-1 15,0 0 7-15,0 0-11 16,0 0-2-16,0 0 2 16,0 0 0-16,0 0 0 15,0 0 0-15,0 0 1 0,0 0-1 16,0 0 1-16,0 0-1 15,0 0 0-15,0 0 4 16,0 0-4-16,0 0-2 16,0 0 1-16,0 0 1 15,0 0 0-15,0 0 1 16,0 0 1-16,0 0-2 16,0 0-2-16,0 0 2 15,0 0 9-15,0 0-9 16,0 0-1-16,0 0-8 15,0 0 9-15,0 0-1 16,0 0 1-16,0 0 4 16,0 0-4-16,0 0 0 0,0 0-2 15,0 0 4-15,0 0-2 16,0 0 2-16,0 0-2 16,0 0 0-16,0 0-2 15,0 0 2-15,0 0 2 16,0 0-2-16,0 0 2 15,0 0-2-15,0 0 0 16,0 0 0-16,0 0 2 16,0 0-2-16,0 0 0 15,0 0-1-15,0 0 1 16,0 0 0-16,0 0 0 16,0 0-1-16,0 0-1 15,0 0 0-15,0 0 2 16,0 0 0-16,0 0 2 0,0 0-5 15,0 0 9-15,0 0-12 16,0 0 6-16,0 0 0 16,0 0 0-16,0 0 0 15,0 0 0-15,0 0 1 16,0 0-1-16,0 0-3 16,0 0 3-16,0 0 0 15,0 0 2-15,0 0-2 16,0 0-1-16,0 0 1 15,0 0 0-15,0 0 1 16,0 0-2-16,0 0 3 16,0 0-2-16,0 0 0 15,0 0 0-15,0 0-1 0,0 0 1 16,0 0 0-16,0 0 0 16,0 0 0-16,0 0-1 15,0 0 0-15,0 0 1 16,0 0-1-16,0 0 2 15,5 0 7-15,-5 0-8 16,0 0-6-16,0 0 6 16,0 0 0-16,0 0 1 15,0 0 4-15,0 0-5 16,0 0-7-16,0 0 7 16,0 0 4-16,0 0-4 15,0 0 0-15,0 0 0 0,4 0 2 16,-4 0-1-16,0 0 0 15,0 0-1-15,0 0-1 16,0 0 1-16,0 0 1 16,0 0 0-16,0 0-1 15,0 0 1-15,0 0 3 16,0 0-4-16,0 0-2 16,0 0 2-16,0 0 0 15,0 0 0-15,1 0 2 16,-1 0-2-16,0 0 0 15,0 0 0-15,0 0 0 16,0 0-2-16,0 0 0 16,0 0 2-16,0 0-1 15,0 0 0-15,0 0 1 16,0 0 0-16,0 0 0 0,0 0 0 16,0 0 0-16,0 0 0 15,0 0 0-15,0 0 0 16,0 0 0-16,0 0 0 15,0 0 0-15,0 0-1 16,0 0 1-16,0 0 0 16,0 0 1-16,0 0-1 15,0 0-1-15,0 0 1 16,0 0 0-16,0 0 0 16,0 0 1-16,0 0-1 0,0 0 0 15,0 0 0 1,0 0 0-16,0 0 0 0,0 0 1 15,0 0 2-15,0 0-3 16,0 0-2-16,0 0 1 16,0 0 0-16,0 0 1 15,0 0 0-15,0 0 1 16,0 0-2-16,0 0 0 16,0 0-19-16,0 0-11 15,0 0-3-15,0 0-9 16,0 0-31-16,0-9-33 15,12-17-76-15</inkml:trace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4:01.43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3B9C05-0127-4D7E-A32D-067FB6B324C6}" emma:medium="tactile" emma:mode="ink">
          <msink:context xmlns:msink="http://schemas.microsoft.com/ink/2010/main" type="writingRegion" rotatedBoundingBox="13096,12312 24195,12024 24353,18107 13253,18395">
            <msink:destinationLink direction="with" ref="{5A2B86DF-8904-45CD-BCE9-D9E5DE28F0A4}"/>
          </msink:context>
        </emma:interpretation>
      </emma:emma>
    </inkml:annotationXML>
    <inkml:traceGroup>
      <inkml:annotationXML>
        <emma:emma xmlns:emma="http://www.w3.org/2003/04/emma" version="1.0">
          <emma:interpretation id="{8A2024CA-C592-4FE2-AE8A-A176BF2FBBCE}" emma:medium="tactile" emma:mode="ink">
            <msink:context xmlns:msink="http://schemas.microsoft.com/ink/2010/main" type="paragraph" rotatedBoundingBox="13025,12727 20441,12121 20634,14484 13218,15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CB5615-C8D6-4D80-9F37-BB4D5D30D498}" emma:medium="tactile" emma:mode="ink">
              <msink:context xmlns:msink="http://schemas.microsoft.com/ink/2010/main" type="line" rotatedBoundingBox="13025,12727 20441,12121 20634,14484 13218,15090"/>
            </emma:interpretation>
          </emma:emma>
        </inkml:annotationXML>
        <inkml:traceGroup>
          <inkml:annotationXML>
            <emma:emma xmlns:emma="http://www.w3.org/2003/04/emma" version="1.0">
              <emma:interpretation id="{052B4FFB-ED7E-45AE-85F0-E125B5163848}" emma:medium="tactile" emma:mode="ink">
                <msink:context xmlns:msink="http://schemas.microsoft.com/ink/2010/main" type="inkWord" rotatedBoundingBox="13066,13228 16816,12922 16968,14784 13218,15090">
                  <msink:destinationLink direction="with" ref="{38D28E36-6A2C-4F02-A525-07034F111602}"/>
                </msink:context>
              </emma:interpretation>
            </emma:emma>
          </inkml:annotationXML>
          <inkml:trace contextRef="#ctx0" brushRef="#br0">3233 105 636 0,'0'0'21'0,"0"0"-18"16,0 0 0-16,0 0 41 16,0 0-13-16,0 0-14 15,0 0-8-15,0 0 0 16,-45-26-9-16,39 26-1 15,6 0 0-15,0 0 1 16,0 32 6-16,0 21 13 0,0 16-10 16,0 14 10-16,-1 7 4 15,-11 2 0-15,-4-14-12 16,7-8-1-16,1 1-3 16,3-8-3-16,5 2-1 15,-4-4 2-15,4-13-5 16,-7-10 1-16,3-14 0 15,2-2 2-15,-3-10 1 16,5-7-1-16,0-1 14 16,0-4 13-16,0 0-4 15,0 4-3-15,0-4-2 16,0 1-7-16,0-1-2 16,0 0-8-16,0 0-2 15,0 0-2-15,0 0-4 0,0 0-1 16,5 0-1-16,25-9 4 15,8-17 2-15,19-7 1 16,7 7 2-16,0-3-3 16,-4 6-3-16,-6 1 0 15,-2 0-2-15,-5 10-1 16,-7 2 0-16,-14 3 0 16,-3 1 3-16,-12-1-3 15,2 4 4-15,-12-4 0 16,3 3 1-16,0 3-2 15,0-3 1-15,-1 4 2 16,-3-4 0-16,4 4 3 0,-4-3-1 16,4-7-2-16,-4 10 2 15,0 0-2-15,4 0 0 16,-4 0 1-16,0-4-1 16,0 4 0-16,0 0-1 15,0 0 1-15,0 0 0 16,0 0 1-16,0 0-1 15,5 0 0-15,-5 0-1 16,1 0 1-16,-1-5-9 16,0 2 5-16,0 3-15 15,4-4 6-15,0 4-3 16,6-3 5-16,-9 0 8 16,3 3-12-16,-4-4-5 0,0 4-18 15,0 0-25 1,0 0-9-16,0 0-53 0,-37 0-240 15</inkml:trace>
          <inkml:trace contextRef="#ctx0" brushRef="#br0" timeOffset="594.91">3367 462 212 0,'0'0'143'16,"0"0"-11"-16,0 0-42 16,0 0-24-16,0 0-10 15,0 0-19-15,0 0-5 16,0 0-22-16,0 0 14 15,0 0-16-15,0 0-4 16,0 9-4-16,0 30 2 16,0 10 10-16,6 24 7 15,-1 2-3-15,-1 10-1 16,0-3-7-16,4 2 2 16,-2-1-6-16,-2 1 3 0,7-4-2 15,-7 4-5 1,4-13 8-16,-7-3-2 15,-1-6-2-15,6-15-3 0,-6-6 4 16,0-7 8-16,0-11-6 16,0-9-5-16,0-6-1 15,0 0 10-15,0-2 6 16,0-2 0-16,0-1 4 16,0 3-6-16,0-6-3 15,0 3-7-15,0 1 4 16,0-4-6-16,0 0-2 15,0 0 1-15,0 0 1 16,0 0 0-16,0 7-3 0,0-7-2 16,0 0-1-16,0 0-23 15,0 0-11-15,0 0-16 16,0 0-16-16,0-7-27 16,0-19-80-16,0 4-119 15</inkml:trace>
          <inkml:trace contextRef="#ctx0" brushRef="#br0" timeOffset="4644.7787">311 835 344 0,'0'0'97'15,"0"0"-20"-15,0 0 14 16,0 0-47-16,0 0-17 16,0 0 10-16,0 0-10 15,-8-100-2-15,-12 68-14 16,1 10 6-16,-3-1 7 15,3 11 0-15,-6 5-6 16,2 7-9-16,-1 0-6 16,-6 19-3-16,-1 25-3 15,2 15 1-15,-2 5 2 16,14-1 3-16,8-10-2 16,5-9-2-16,4-10-1 15,0-3 2-15,0-17-1 0,0-1-4 16,0-13 5-16,0 0-3 15,0 0 2-15,0 0-1 16,0 0 2-16,0 0-2 16,14-14 5-16,9-16 5 15,1-7-3-15,-2 8-1 16,2-7-2-16,-2 7-1 16,-1 1-1-16,-7 11 1 15,4 3 0-15,-6 6-1 16,2 5-4-16,1-4 4 15,8 7-3-15,-5 0 0 16,1 0 1-16,1 0-3 16,-2 14 4-16,5 5 1 0,4 3 0 15,-6 4 0-15,-3-8 0 16,8 2 1-16,-12-6-1 16,5 5 3-16,5-12-3 15,-7-2 0-15,3-2 1 16,-1-3 0-16,-1 0 0 15,7 0 0-15,1 0 0 16,0 0 1-16,8-15 0 16,-12-8 0-16,2-12 5 15,-1 12-4-15,-13-3-1 16,1-5 0-16,-3 5 5 16,-4-3-7-16,-4 2 6 15,0 5 3-15,0 4 4 16,0 0 4-16,-8 5-13 0,-16 3 0 15,4 2-1-15,-8 8-3 16,2 0-2-16,-4 0-3 16,8 23 1-16,-4 3 0 15,8 4 4-15,3-3-3 16,9-1 2-16,6-1-5 16,0-2 4-16,0-1 2 15,0 0-7-15,10-8 6 16,9-2-3-16,4-6-1 15,-6-2 0-15,5-4-2 0,8 0 1 16,-12-4 6 0,5-23 3-16,5-12 0 0,-7-2-1 15,-4-15 1-15,5-3-1 16,-16-11-1-16,-2-3 0 16,-4 5 2-16,0 0-2 15,0 2 5-15,0 13-6 16,-14 5 0-16,6 22 1 15,3 8-1-15,0 14 0 16,5 0 1-16,0 4-2 16,-1 0 1-16,1 0-7 15,0 0 7-15,0 8-6 0,0 22-4 16,0 14 10 0,0 8 1-16,0 2 0 15,0 3-1-15,6-5 0 0,13 1 0 16,0-8 0-16,9 2 0 15,-8-3 0-15,6-13 0 16,5 0 1-16,-3-3-2 16,5-8 1-16,0-3-1 15,6-5-4-15,-3-12 4 16,-2 0-1-16,0 0-2 16,-3 0-1-16,-1-16 4 15,-5-13 1-15,2-3 0 16,-9-3 1-16,-3-6 0 0,-7-10 0 15,-6 6 4 1,-2 7-5-16,0-3 2 0,0 15 0 16,0 4 0-16,0 5 1 15,-2 1 1-15,-10 5 0 16,1 6 7-16,-7 5-5 16,3 0-2-16,-4 0-4 15,-3 0-1-15,-2 22-2 16,8 14 2-16,-5 0 1 15,3 8-2-15,6-6 0 16,11 6 1-16,1-13-2 16,0 0 3-16,0-4 0 15,0-10-2-15,0-4-2 16,0-5-2-16,13-7-2 16,5-1 3-16,-5 0-3 15,0 0 8-15,11 0 0 16,-5-27 0-16,6-7 0 0,-2-6 2 15,-9-4-2-15,1-5 6 16,-7 1-5-16,-4-5-1 16,-2-3 1-16,-2-7 0 15,0 3 1-15,0-6-2 16,0 4 3-16,-14 4-3 16,3 11 1-16,1 21-1 15,6 7 4-15,0 19 7 16,-1 0 2-16,5 0-5 15,-4 0-5-15,4 0-3 16,0 5-7-16,-2 35-1 16,2 13 8-16,0 8 1 15,0-4-1-15,0 9 0 0,0-5 0 16,0 0 0-16,6-3 0 16,12-6 0-16,-5-8 0 15,4-3-1-15,5-15 1 16,-8 4-1-16,6-9-4 15,-1-7 2-15,5-2-1 16,-2-11-1-16,0 3 0 16,0-4 1-16,-3 0 2 15,-5 0-4-15,4 0 4 16,-6 0 1-16,1-21 1 16,-8-10 0-16,-1 5 7 0,-4-6-6 15,0-1 4 1,0-3-5-16,0-1 2 0,0 11 1 15,0 7-1-15,0-1 6 16,0 10-8-16,0 0 0 16,0 8-2-16,0-5-4 15,0 1 4-15,0 2-1 16,0-5-1-16,13 9 3 16,2 0 0-16,0 0 0 15,-6 0-6-15,7 0 4 16,3 5 3-16,-11 13 0 15,6 1 0-15,1 7 0 16,0-7 0-16,-3 4 0 0,6-1 0 16,2-4 0-1,-1 0-1-15,1-6-5 0,-2 1 6 16,4-8 0-16,-5-5 6 16,-8 4-6-16,8-4 0 15,-3 0-3-15,-2-4 3 16,2-22 11-16,-2 8-11 15,-1-9 1-15,-7 5-1 16,-2-4 4-16,-2-8-4 16,0 3 0-16,0 4 7 15,0 5 3-15,0 9-8 16,0 0 8-16,-6 8-4 16,-5-3 6-16,-1 8-11 0,6 0 8 15,-2 0-7-15,0 0-2 16,4 0 0-16,-7 22-7 15,8 4 3-15,3 0-1 16,0 9 4-16,0-2 1 16,0-4-3-16,14 1 2 15,2-3 0-15,2-13-2 16,1-1-3-16,10-1-4 16,0-7 0-16,10-5 10 15,0 0-1-15,0 0-1 16,1 0-17-16,-2-18 19 15,-5-8-16-15,-1 8 12 16,-14-8-13-16,-7 3 17 16,-2-2-8-16,-9 1 8 0,0 0 1 15,0 1 0-15,0 6 3 16,0-1-4-16,0 10 3 16,-5-2 9-16,5 6-5 15,0 4 2-15,-4 0-2 16,4 0-4-16,0 0-3 15,-4 0-1-15,4 0-1 16,0 0-5-16,0 0 2 16,0 4-6-16,0 10 8 15,0 4 1-15,9-5-2 16,8 4-2-16,2-4-1 16,-2 0-6-16,21-1 5 0,-5-2 4 15,8 10 1-15,-8-4 3 16,-2-3-1-16,-13 3 3 15,-6-2-2-15,2 0 0 16,-14-1-4-16,0-3 2 16,0 6-1-16,0 2 3 15,0-1 0-15,-18 0 13 16,0-2 10-16,3-4-1 16,1-5 1-16,9-6-1 15,0 0 2-15,5 0 2 16,0 0-13-16,0 0 1 15,0-17-7-15,0-11-7 16,0-11-3-16,10-5 1 0,8-5 1 16,3 4 1-1,-5 3-7-15,-1 2 5 0,-4 6 1 16,-1-5-10-16,-2 7 10 16,-4 7-6-16,0 7 5 15,-4 13-2-15,0 1 4 16,0 4 2-16,0 0-2 15,0 0 0-15,0 0 3 16,0 0-3-16,-4 9-8 16,-8 17 4-16,2 0 3 15,-1 1-3-15,11 2 3 16,0-10-1-16,0 4 2 0,0-2-1 16,0-4-2-1,0 6 3-15,7-4-2 16,5-3-2-16,-6 1-2 0,6 1 1 15,10-1-3 1,-9 0 1-16,0 6 1 0,-2-9 0 16,-2 2 6-16,-2 2-1 15,-3 9-4-15,0-5 10 16,-4 4-10-16,0-5 10 16,0-3-4-16,0 5-1 15,-8-11 1-15,-12 2-1 16,0-2-4-16,-8-2-1 15,-1 3-46-15,5-10-68 0,0-3-134 16</inkml:trace>
        </inkml:traceGroup>
        <inkml:traceGroup>
          <inkml:annotationXML>
            <emma:emma xmlns:emma="http://www.w3.org/2003/04/emma" version="1.0">
              <emma:interpretation id="{C83CE176-3062-4111-ACD0-B326E5EFE756}" emma:medium="tactile" emma:mode="ink">
                <msink:context xmlns:msink="http://schemas.microsoft.com/ink/2010/main" type="inkWord" rotatedBoundingBox="17967,12323 20441,12121 20593,13976 18119,14178">
                  <msink:destinationLink direction="with" ref="{123709E1-AA82-4284-AD0D-BA281065153A}"/>
                </msink:context>
              </emma:interpretation>
            </emma:emma>
          </inkml:annotationXML>
          <inkml:trace contextRef="#ctx0" brushRef="#br0" timeOffset="294137.1468">6066 79 417 0,'0'0'137'16,"0"0"-131"-16,0 0 10 16,0 0 33-16,0 0-15 0,0 0-4 15,0 0-15-15,-190 207 15 16,130-145-10-16,-12 6 10 15,-17 17-3-15,-17 17-3 16,-22 2-5-16,-7 6 8 16,16-21-16-16,29-32 10 15,38-24-13-15,23-23 17 16,18-10-11-16,3 0 0 16,2-22 5-16,6-48-11 15,0-22-6-15,0-13 0 16,6 1-1-16,23 10-1 15,-2 11-1-15,2 4-2 0,3 8-1 16,-7 5 4-16,-6 5-5 16,-4 13 3-16,-5 3 3 15,-6 19-2-15,-4 13 2 16,0 3-7-16,0 4 12 16,0-5-11-16,-29 11 11 15,-12 0-12-15,1 0 4 16,-3 0 2-16,6 5-1 15,4 13-1-15,10 3 2 16,13-2-5-16,6 14 0 16,4 8 5-16,0 7 1 15,0 4 0-15,33-3-2 16,15-1-1-16,12-4 2 0,11-2 0 16,18-4-4-1,15-8 3-15,5-4 1 0,0-8 1 16,-9 4 0-16,-6-8 0 15,-23 8-1-15,-9-2 0 16,-18-1 0-16,-7 7 1 16,-9 9-1-16,-9-4 0 15,-14 12 1-15,0 2 0 16,-5-2-1-16,0-3 0 16,0-8-1-16,0-5 0 15,0-15-7-15,0-2-11 16,0-6-8-16,0-4-37 0,0 0-59 15,4 0-131 1</inkml:trace>
          <inkml:trace contextRef="#ctx0" brushRef="#br0" timeOffset="294608.1176">6634-223 569 0,'0'0'23'0,"0"0"41"0,0 0 19 16,0 0-53 0,0 0-10-16,0 0-7 0,-52 175 1 15,52-139-12-15,1-1 6 16,27-5 3-16,-4-4-10 15,9-7 5-15,6-6 2 16,2-5-6-16,7-8-1 16,0 0 6-16,2 0 5 15,-2 0-9-15,-4 0-3 16,-7 0 0-16,-5 0 0 16,-7 0 0-16,-6 5-5 15,-5 8 5-15,-5 4 6 16,-3 1-6-16,-6 14 0 15,0 3 0-15,0 4 1 0,-21 0 0 16,-2 1 2-16,-6 0 3 16,1-1-5-16,4-13 1 15,-4-9-1-15,6-8-1 16,-4-9-2-16,4 0-23 16,-1 0-11-16,2-30-49 15,2-22-66-15,-3-2-77 16</inkml:trace>
          <inkml:trace contextRef="#ctx0" brushRef="#br0" timeOffset="294917.278">6640-386 268 0,'0'0'326'0,"0"0"-288"16,0 0 54-16,0 0-14 15,0 0-37-15,123-207-19 16,-58 155-6-16,-3 3 3 16,1-3-10-16,-2 4-3 15,-5 4-1-15,0 5-5 16,-13-1-2-16,0 13 2 16,-15 1 8-16,-4 13-8 15,-6 4 0-15,-11 5-4 16,1 4-8-16,-8 0-12 15,0 0-10-15,0 0-20 16,0 0-15-16,0 20-30 0,0 16-10 16,-15 1-168-16</inkml:trace>
        </inkml:traceGroup>
      </inkml:traceGroup>
    </inkml:traceGroup>
    <inkml:traceGroup>
      <inkml:annotationXML>
        <emma:emma xmlns:emma="http://www.w3.org/2003/04/emma" version="1.0">
          <emma:interpretation id="{4C72764D-6D1F-46D8-B384-AE21108493EF}" emma:medium="tactile" emma:mode="ink">
            <msink:context xmlns:msink="http://schemas.microsoft.com/ink/2010/main" type="paragraph" rotatedBoundingBox="13864,14184 24244,13915 24289,15639 13909,159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1ED220C-B778-460E-8386-1A5F372E9A8E}" emma:medium="tactile" emma:mode="ink">
              <msink:context xmlns:msink="http://schemas.microsoft.com/ink/2010/main" type="line" rotatedBoundingBox="13864,14184 24244,13915 24271,14961 13891,15230"/>
            </emma:interpretation>
          </emma:emma>
        </inkml:annotationXML>
        <inkml:traceGroup>
          <inkml:annotationXML>
            <emma:emma xmlns:emma="http://www.w3.org/2003/04/emma" version="1.0">
              <emma:interpretation id="{DA8C1DED-BCD0-4129-937B-12979B4C1A7C}" emma:medium="tactile" emma:mode="ink">
                <msink:context xmlns:msink="http://schemas.microsoft.com/ink/2010/main" type="inkWord" rotatedBoundingBox="13864,14184 15740,14136 15767,15181 13891,15230"/>
              </emma:interpretation>
            </emma:emma>
          </inkml:annotationXML>
          <inkml:trace contextRef="#ctx0" brushRef="#br0" timeOffset="5725.2488">1850 1252 415 0,'0'0'55'0,"0"0"33"15,0 0-21-15,0 0-30 16,0 0-32-16,0 0-5 15,0 0-8-15,3 0 8 16,31 0 4-16,2 0 17 16,6 0-10-16,4-12 11 15,-2-6-9-15,0 4-11 16,0-2 4-16,-14-3-5 0,8 2-1 16,-11 1 2-1,-7 1-2-15,-2 2 0 0,-12 0-1 16,-2 4-7-16,-4-4 3 15,0 0-4-15,0 0 3 16,-14 0 2-16,-5 8 4 16,-5 1 1-16,11 4-1 15,-3 0 3-15,4 0-1 16,5 0-2-16,3 0 1 16,4 0 1-16,0 0-2 15,0 0-1-15,0 0-7 16,0 0-1-16,0 4 4 15,11 1 5-15,17 2 1 0,0-1-1 16,10-2 0 0,-1 0 7-16,1 0-6 0,-2-3-1 15,-14 12 1-15,10-5 1 16,-12 2-4-16,0 7 0 16,-7 5 1-16,-4 0-5 15,-9 12 5-15,0-7-5 16,0-4 5-16,-5 3-4 15,-17-9 5-15,2 1 3 16,0-4-2-16,8-6 1 16,1-4 14-16,6-4 13 15,-4 0-1-15,1 0 11 0,-7 0-18 16,-4-9-4 0,5-13-1-16,3-3-5 0,1-2 1 15,-3-9 0-15,4 1-2 16,0 2-2-16,2 4-8 15,-1-1 6-15,8 8-2 16,-5 8-3-16,5 7 1 16,0 2-2-16,0 5-1 15,0 0-2-15,0 0-2 16,0 0-27-16,0 0-42 16,0 0-59-16,9 0-25 15,10 0-192-15</inkml:trace>
          <inkml:trace contextRef="#ctx0" brushRef="#br0" timeOffset="29795.7426">1950 1969 261 0,'0'0'33'16,"0"0"57"-16,0 0-28 15,0 0-35-15,0 0-25 0,0 0-2 16,-45-5-8-16,34 0-76 16,-8 5-133-16</inkml:trace>
          <inkml:trace contextRef="#ctx0" brushRef="#br0" timeOffset="30732.5661">748 2052 100 0,'0'0'126'0,"0"0"-32"16,0 0-22-16,0 0-30 15,0 0-21-15,0 0-3 16,80-93-8-16,-40 73-7 0,1 1-3 16,5-3 0-16,-2 5-60 15,11-3-122-15</inkml:trace>
          <inkml:trace contextRef="#ctx0" brushRef="#br0" timeOffset="30561.7004">739 1820 35 0,'0'0'26'16,"0"0"20"-16,0 0 2 16,0 0-19-16,0 0 24 15,0 0-15-15,13-63-6 16,-13 59 18-16,0 4 20 16,0 0-6-16,0 0-8 15,0 0-2-15,0 0-13 16,0 0 10-16,0 0-20 0,0 0-17 15,0 0-3-15,0 0-11 16,0 18-5-16,0 17 5 16,0 10 11-16,0 7 6 15,0-5-16-15,0 2 7 16,0-9-5-16,0-9-1 16,0-8-2-16,0-13 0 15,0-3-2-15,0-7-3 16,0 0 5-16,0 0 7 15,0 0-7-15,0-19 2 16,0-20-2-16,0-14-12 16,0-7 11-16,0 5-1 15,0-1-10-15,0-1 1 16,0 6 7-16,0 9-8 16,0 7 10-16,0 13 1 0,0 10 1 15,0 7-1-15,0 1 0 16,5 4-3-16,6 0-9 15,6 0 3-15,11 0 10 16,5 4-6-16,5 18 3 16,-2 5 3-16,-6 4 0 15,9 5 0-15,-10 6-1 16,2 2 1-16,-6 4-2 16,-11 1 2-16,4-2 3 15,-14-2-3-15,0-8 2 16,-4-11-2-16,0-7 0 15,0-9-30-15,0-4 18 0,0 1-11 16,0-4-10-16,-26-3-38 16,1 0-53-16,-12 0-83 15</inkml:trace>
          <inkml:trace contextRef="#ctx0" brushRef="#br0" timeOffset="31008.9359">1305 1723 242 0,'0'0'40'16,"0"0"18"-16,0 0-1 0,0 0-5 15,0 0-18 1,0 0-8-16,51 16 3 0,-43-2-8 16,5 9 1-16,-4 3 4 15,2 0 1-15,4 0-11 16,-10-3-8-16,-1-2-7 16,4 1 4-16,-7-4-5 15,-1-4-14-15,4 3-27 16,-4 1-21-16,0-14-25 15,0 0-128-15</inkml:trace>
          <inkml:trace contextRef="#ctx0" brushRef="#br0" timeOffset="31718.3343">1748 1714 105 0,'0'0'121'0,"0"0"-58"16,0 0-2-16,0 0-13 16,0 0 6-16,0 0-28 15,12-79 2-15,-12 65 0 16,0 5-4-16,0-3-5 16,0 2 12-16,0 2-16 15,0 4-3-15,-8 4 13 0,-15 0-15 16,2 0-3-1,-6 0 0-15,5 4-2 0,-9 18-4 16,7 0 2-16,4-5 6 16,7 11-9-16,4-12 2 15,1-2 1-15,8 2-3 16,0-2-4-16,0-2 0 16,0-2 2-16,17 3 1 15,1-8 1-15,8-5 3 16,0 0-3-16,4 0 3 15,-5 0-3-15,6-18-2 16,-10-4 2-16,-3 1 0 16,0 2 0-16,-9 6-4 15,2 6 1-15,-2 7 2 16,-4 0-6-16,3 0 2 0,6 0 3 16,-6 0-3-16,1 0-5 15,3 20 10-15,-6 9-1 16,2 4 1-16,-4 12 17 15,-4 2-4-15,0-8-3 16,0 3-2-16,0-9-2 16,0-1 2-16,0-10-2 15,0-3-4-15,0-7 6 16,0-4-7-16,0-8 7 16,0 0-3-16,0 0-2 15,0 0-3-15,0 0 3 16,0 0-1-16,0 0 4 15,0 0 1-15,0 0-3 16,0 0 0-16,0 0 0 0,0 0-4 16,0 0 2-16,0 0-2 15,0 0 0-15,0 0-10 16,0 0-7-16,0 0-39 16,0 0-51-16,0 0-82 15</inkml:trace>
          <inkml:trace contextRef="#ctx0" brushRef="#br0" timeOffset="29603.2554">2617 1854 250 0,'0'0'43'16,"0"0"86"-16,0 0-62 15,0 0-21-15,0 0-14 16,0 0-19-16,-60 0-11 16,50 0-2-16,-13 0-26 0,-6 0-34 15,-12 7-121-15</inkml:trace>
        </inkml:traceGroup>
        <inkml:traceGroup>
          <inkml:annotationXML>
            <emma:emma xmlns:emma="http://www.w3.org/2003/04/emma" version="1.0">
              <emma:interpretation id="{6406DAA2-A6E5-4867-8719-4BB58D141CCD}" emma:medium="tactile" emma:mode="ink">
                <msink:context xmlns:msink="http://schemas.microsoft.com/ink/2010/main" type="inkWord" rotatedBoundingBox="16289,14938 16481,14933 16483,14986 16290,14990"/>
              </emma:interpretation>
            </emma:emma>
          </inkml:annotationXML>
          <inkml:trace contextRef="#ctx0" brushRef="#br0" timeOffset="29429.724">3338 1868 194 0,'0'0'193'15,"0"0"-172"-15,0 0 62 16,0 0-39-16,0 0-11 0,0 0-14 15,-124-26-14-15,116 16-5 16,2 6-9-16,-6 0-32 16,-3 4-47-16,-14-4-131 15</inkml:trace>
        </inkml:traceGroup>
        <inkml:traceGroup>
          <inkml:annotationXML>
            <emma:emma xmlns:emma="http://www.w3.org/2003/04/emma" version="1.0">
              <emma:interpretation id="{9C475964-D114-4252-9D45-162B5507D5B7}" emma:medium="tactile" emma:mode="ink">
                <msink:context xmlns:msink="http://schemas.microsoft.com/ink/2010/main" type="inkWord" rotatedBoundingBox="17670,14105 20544,14030 20568,14957 17694,15032"/>
              </emma:interpretation>
            </emma:emma>
          </inkml:annotationXML>
          <inkml:trace contextRef="#ctx0" brushRef="#br0" timeOffset="29038.3079">5018 1842 469 0,'0'0'19'15,"0"0"-12"-15,0 0 59 0,0 0-39 16,0 0-21-1,0 0 7-15,-47-58-13 0,38 58-26 16,-1 0-75-16,-13 0-151 16</inkml:trace>
          <inkml:trace contextRef="#ctx0" brushRef="#br0" timeOffset="28850.8177">6073 1875 408 0,'0'0'28'0,"0"0"24"16,0 0 13-16,0 0-46 15,0 0-5-15,0 0 1 16,-26-43-8-16,16 43-7 16,2-8-49-16,-9 4-44 0,-9-6-140 15</inkml:trace>
          <inkml:trace contextRef="#ctx0" brushRef="#br0" timeOffset="296122.7543">5332 1337 485 0,'0'0'43'16,"0"0"-16"-16,0 0 67 15,0 0-34-15,0 0-17 16,0 0-34-16,-114 35-9 16,170-24 0-16,26-5 11 0,40-6 9 15,19 0-3-15,12-22 8 16,9-18-7-16,7-5-9 15,-8-3-9-15,-4 4 12 16,-20 5-10-16,-22 6 0 16,-25 5-1-16,-20 11 0 15,-21 3-1-15,-18 6 1 16,-17 2-1-16,-7 6-3 16,-7 0 3-16,0 0 1 15,0 0 4-15,0 0 3 16,0 0 4-16,0 0-3 15,0 0 1-15,0 0-5 0,0 0-2 16,0 0-3-16,0 0 2 16,0 0 6-16,0 0-6 15,0 0 2-15,0 0-1 16,0 0 0-16,0 0-3 16,0 0 0-16,0 0-20 15,0 0-14-15,0 0-51 16,-15 6-103-16,-3 7-213 15</inkml:trace>
          <inkml:trace contextRef="#ctx0" brushRef="#br0" timeOffset="295688.4253">4540 1534 358 0,'0'0'20'15,"0"0"-8"-15,0 0 46 16,0 0-15-16,0 0-3 16,0 0 4-16,101 9-8 15,-52-6-1-15,19-3 5 16,24 0 8-16,16 0-1 16,31-29-22-16,20-16 6 0,17 1-15 15,3-8-8-15,1-1-8 16,-9-4 8-16,-11-1-8 15,-7 1 0-15,-11 5 0 16,-20 8-1-16,-9 5 1 16,-17 8 0-16,-16 9 1 15,-18 3 1-15,-18 6-2 16,-17 6 0-16,-13 7-1 16,-3 0 4-16,-11 0-5 15,7 0 3-15,-7 0-1 16,0 0 2-16,0 0 2 0,0 0-1 15,0 0-3 1,0 0-3-16,-26 4-4 0,-18 19-21 16,-18-1-19-1,-18 7-65-15,-15 7-54 0,-22 3-152 16</inkml:trace>
          <inkml:trace contextRef="#ctx0" brushRef="#br0" timeOffset="28637.3792">7419 1671 182 0,'0'0'82'16,"0"0"-12"-16,0 0 30 15,0 0-72-15,0 0-28 16,0 0 0-16,-41-41-33 15,27 41-65-15,-9 0-42 16</inkml:trace>
        </inkml:traceGroup>
        <inkml:traceGroup>
          <inkml:annotationXML>
            <emma:emma xmlns:emma="http://www.w3.org/2003/04/emma" version="1.0">
              <emma:interpretation id="{3DC04257-0783-47C0-AA0B-63DF5EA9C489}" emma:medium="tactile" emma:mode="ink">
                <msink:context xmlns:msink="http://schemas.microsoft.com/ink/2010/main" type="inkWord" rotatedBoundingBox="22331,14529 22417,14526 22418,14546 22331,145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8442.9005">9273 1428 420 0,'0'0'45'16,"0"0"53"-16,0 0-47 15,0 0-36-15,0 0 0 16,0 0-13-16,-19-17 0 16,15 17-2-16,-1 0-10 15,-6 0-42-15,-6 0-94 16,-14 0-168-16</inkml:trace>
        </inkml:traceGroup>
        <inkml:traceGroup>
          <inkml:annotationXML>
            <emma:emma xmlns:emma="http://www.w3.org/2003/04/emma" version="1.0">
              <emma:interpretation id="{86B91B41-07F2-4C9D-B502-7D4784E45317}" emma:medium="tactile" emma:mode="ink">
                <msink:context xmlns:msink="http://schemas.microsoft.com/ink/2010/main" type="inkWord" rotatedBoundingBox="23563,14261 24253,14243 24267,14820 23578,14838"/>
              </emma:interpretation>
            </emma:emma>
          </inkml:annotationXML>
          <inkml:trace contextRef="#ctx0" brushRef="#br0" timeOffset="27967.6549">10788 1203 97 0,'35'198'116'0,"-38"-202"5"0,-1 0-25 16,4 4-15-16,0 0-27 0,0 0-23 15,0-4-25-15,0-9-5 16,0 0-1-16,25 0 7 15,9-4-6-15,3-1 5 16,-4-5-6-16,-1 6-15 16,1-6-47-16,-8 5-20 15,-6 6-64-15,-7 7 37 16,-12-4 51-16,0 9 36 16,0 0 22-16,0 0 43 15,0 0 4-15,0 0 4 16,0 18 16-16,0 4-4 0,0-1-18 15,0 6-9-15,7 0-11 16,-3 7-13-16,4 2 4 16,-2-6-5-16,2-8-10 15,-1 5 1-15,-3-9 0 16,4 3-2-16,-8-8-33 16,0 0-72-16,0-4-114 15</inkml:trace>
          <inkml:trace contextRef="#ctx0" brushRef="#br0" timeOffset="27638.7704">10788 1203 223 0,'0'0'206'16,"0"0"-140"-16,0 0-16 16,0 0-25-16,0 0-25 15,0 0-7-15,-1 0 7 16,1 23 13-16,0 8 12 16,0 1-9-16,0 2 4 15,0 0-18-15,1-2 4 0,-1-10 6 16,0-5-11-16,0-7 1 15,0-6 0-15,5-1-1 16,-5-3 7-16,4 0 6 16,-4 0 12-16,0 0 11 15,0-26-28-15,0-4-8 16,0-9-2-16,0 0 2 16,0-3 2-16,0-1-2 15,0 9-1-15,0 11 0 16,0 1-1-16,0 15-6 15,0 1 1-15,0 6-2 0,0 0-6 16,11 0 2-16,8 0-10 16,3 10 7-16,-3 15 13 15,5 6 2-15,-11 0-3 16,-2 4-7-16,0-5-4 16,-7 1-14-16,1-8-13 15,-5-3-4-15,0-1-8 16,0-7-25-16,0-2-12 15,-9-6-20-15,-9-4-44 16</inkml:trace>
          <inkml:trace contextRef="#ctx0" brushRef="#br0" timeOffset="27673.6879">10788 1203 97 0</inkml:trace>
          <inkml:trace contextRef="#ctx0" brushRef="#br0" timeOffset="28234.4594">10476 1393 407 0,'0'0'94'0,"0"0"8"16,0 0-36-16,0 0-32 15,0 0-18-15,0 0-14 16,0-21-4-16,0 21 2 16,-11 0-47-16,-2 0-59 15,-15 0-108-15</inkml:trace>
          <inkml:trace contextRef="#ctx0" brushRef="#br0" timeOffset="37804.5421">10771 1173 241 0,'0'0'33'0,"0"0"5"16,0 0 1-16,0 0-18 15,0 0-9-15,0 0 5 16,-11 119 16-16,11-88-17 15,0-1 6-15,0 6 0 16,-5-6-11-16,5-4 5 0,-4 1-15 16,4-17 2-16,0-3 0 15,0-7 5-15,0 0-4 16,0 0 0-16,0 0-3 16,0 0 22-16,0-17-14 15,0-13 14-15,0-1-20 16,0-10 1-16,0 4-2 15,0 0 7-15,0 3-2 16,9 6-7-16,6 2 0 16,-7 14 2-16,-3 2-1 15,0 1-2-15,-1 9-1 16,1 0-10-16,1 0-1 16,9 15 13-16,-3 11 0 0,-2 8 7 15,2 6 0-15,-5-2-4 16,1-5-2-16,-5-3 2 15,1 0-2 1,-4-8-1-16,0-3-13 0,0-11-31 16,0 2-10-16,0-7-40 15,0-3-56-15</inkml:trace>
          <inkml:trace contextRef="#ctx0" brushRef="#br0" timeOffset="37999.0212">10742 1450 282 0,'0'0'78'0,"0"0"-36"0,0 0 9 16,0 0-42-16,0 0 7 15,0 0-6-15,78-45-10 16,-45 16-20-16,6 6-152 15</inkml:trace>
          <inkml:trace contextRef="#ctx0" brushRef="#br0" timeOffset="37227.077">10936 1513 14 0,'0'0'105'16,"0"0"-76"-16,0 0-1 16,0 0 1-16,0 0-6 15,0 0 4-15,0-2 3 16,0 2 8-16,0 0 3 15,0 0 3-15,0 0-6 16,0 0-6-16,0 0 1 16,0-4-17-16,0 4 5 15,0-3 1-15,0-3-4 16,0-2-2-16,0 8-5 16,0-5 2-16,4 5-10 15,-4 0 15-15,0 0-17 0,0 0 4 16,0 0 0-16,0 0-3 15,4 0-2-15,-4 0-3 16,1-3 0-16,12 3-3 16,-9 0-6-16,-2 0 11 15,7 0-8-15,-4 12 9 16,1 7 1-16,-2 5 4 16,-4 3-2-16,0-5 2 15,0 1-5-15,0-1 0 16,0-10 0-16,0 1 7 15,0-12-3-15,0 3-2 16,0-4-2-16,0 0 3 0,0 0-8 16,0 0 2-16,0 0 3 15,0-22 5-15,0-5-5 16,8-7 0-16,2-7 12 16,1 2-12-16,1 0 0 15,-6 8-1-15,3 14 7 16,-5-1-5-16,-4 8-1 15,0 10 1-15,0 0-1 16,0 0-1-16,0 0-2 16,0 0-2-16,0 10 4 15,0 16 1-15,0 5 3 16,-13 4-1-16,3-7-2 16,6 5 1-16,4-1 1 15,-4 2-1-15,4-11-1 16,0 3 7-16,0-9-7 0,0-4 0 15,0 1 1-15,0-14-1 16,0 0 0-16,0 0-2 16,0 0-3-16,0 0 2 15,0 0-4-15,0 0 0 16,0-14 7-16,0-12 9 16,0 0-9-16,0-4 3 15,0-1-2-15,0 13 2 16,0 4-2-16,0 5 5 15,0 6-6-15,0 3 9 0,0 0-1 16,0 0-6 0,0 0 0-16,0 0-2 0,0 0-11 15,0 16 5-15,0-1-5 16,0 10-18-16,0-3-16 16,0-8-16-16,-7-5-56 15,3-5-104-15</inkml:trace>
        </inkml:traceGroup>
      </inkml:traceGroup>
      <inkml:traceGroup>
        <inkml:annotationXML>
          <emma:emma xmlns:emma="http://www.w3.org/2003/04/emma" version="1.0">
            <emma:interpretation id="{9A228D96-4564-486D-9C11-7EE9A7182D24}" emma:medium="tactile" emma:mode="ink">
              <msink:context xmlns:msink="http://schemas.microsoft.com/ink/2010/main" type="line" rotatedBoundingBox="14207,15293 24188,14953 24209,15566 14228,15906"/>
            </emma:interpretation>
          </emma:emma>
        </inkml:annotationXML>
        <inkml:traceGroup>
          <inkml:annotationXML>
            <emma:emma xmlns:emma="http://www.w3.org/2003/04/emma" version="1.0">
              <emma:interpretation id="{78EDCC33-241A-48A2-A071-3BC712922116}" emma:medium="tactile" emma:mode="ink">
                <msink:context xmlns:msink="http://schemas.microsoft.com/ink/2010/main" type="inkWord" rotatedBoundingBox="14209,15329 18567,15180 18586,15758 14228,15906"/>
              </emma:interpretation>
            </emma:emma>
          </inkml:annotationXML>
          <inkml:trace contextRef="#ctx0" brushRef="#br0" timeOffset="9445.4386">1175 2251 168 0,'0'0'105'0,"0"0"-25"15,0 0 20-15,0 0-46 16,0 0-10-16,0 0-3 15,0-19-8-15,0 19 5 16,0-3-2-16,0-1-9 16,0 4 0-16,0-3-12 15,0 3 5-15,0 0 6 16,0 0-5-16,0 0-5 16,0-3 1-16,0 3-4 15,0 0-8-15,0 0 11 16,0 0-8-16,0 0-3 15,0 0 1-15,0 0-5 16,0 0 6-16,0 0-3 0,0 0 0 16,0 0 0-16,0 0 0 15,0 0-4-15,0 0 0 16,0 0 0-16,0 0 0 16,-9 10 0-16,-6 2 4 15,4 1-2-15,6 0-1 16,-4-3-1-16,1 3-3 15,0 0 3-15,0-1 4 16,-2 2-4-16,6-1 0 16,0-4 0-16,0 13 0 15,2-3 0-15,2 4-1 16,0 6 0-16,0-3-1 0,0 4 1 16,0-4-1-1,0-3 2-15,0 3 0 0,0-4-1 16,0-1-2-16,2 2 4 15,10-7-2-15,-2-1 2 16,-6 3-1-16,4-1 0 16,-4-13 0-16,4 5 0 15,-3-5-1-15,0 2 0 16,3-6 0-16,-1 4-2 16,4-1 3-16,-3-3 0 15,1 0-2-15,4 0 2 16,7 0-2-16,3 0 5 15,-2 0-2-15,1 0 0 16,1-13 0-16,-4-4 3 16,3 0-1-16,-2-2 1 0,-5-2-2 15,-2-1 0-15,-6 2 2 16,4 1-1-16,-2-3-1 16,-9-5-2-16,0 6 4 15,0-2-1-15,0-3-1 16,0 0 1-16,0 3-3 15,0-2 3-15,0 5-3 16,0 7 2-16,-5 1-1 16,-10-6 0-16,4 10-1 15,3-5 0-15,-6 8-2 16,2-3 2-16,-6 6-3 16,4-2 3-16,-5 1-2 0,-4 3 5 15,5 0-6-15,-3 0 1 16,5 0 2-16,-4 0-2 15,9 0-11-15,2 0-3 16,1 0-2-16,3 3-15 16,1 7-11-16,4 6-39 15,0 12-56-15,0-6 8 16,0-1-128-16</inkml:trace>
          <inkml:trace contextRef="#ctx0" brushRef="#br0" timeOffset="10276.1518">1704 2376 205 0,'0'0'131'16,"0"0"-38"-16,0 0-24 0,0 0-13 16,0 0-9-16,0 0 7 15,0-13-6-15,0 13-7 16,0-4-13-16,0 4-5 15,0 0-5-15,0 0-2 16,-4 0 1-16,-3 0-10 16,-1 0-5-16,-2 0 5 15,-2 4-5-15,-3 11-4 16,0 10 4-16,5 1-2 16,-2 0 5-16,5 1-10 15,1 0 6-15,2-1-1 16,4 6 0-16,0-10 0 15,0 0-2-15,0 4 2 0,0-10 0 16,0 3-1 0,12-1-1-16,6-1 2 0,2 0 0 15,-1-3 1-15,-1-6 0 16,1 2-1-16,-4-7 0 16,3-3-3-16,1 4 0 15,-1-4 3-15,5 0 0 16,1 0 0-16,-5 0-2 15,2-4 3-15,1-13-1 16,4-1 2-16,-8-4-2 16,-2-4 4-16,1 3-8 15,-4-8 10-15,-7 1-4 0,2 5 3 16,-8-11-2 0,4 9-3-16,-4-3 2 0,0 0 1 15,0 7 0-15,0-2-3 16,-4-2 1-16,-14 5 3 15,-1 4-1-15,4-4 2 16,-3 12 1-16,-5-3-3 16,3 6 6-16,0-3-6 15,-8 10 2-15,6-4-5 16,2 4-3-16,-4 0 1 16,9 0 2-16,1 0 0 15,6 0 0-15,4 0-9 16,-7 4-19-16,7 15-15 15,0 7-6-15,4 9-64 16,0-6-33-16,0-6-41 0</inkml:trace>
          <inkml:trace contextRef="#ctx0" brushRef="#br0" timeOffset="10936.3858">2332 2277 173 0,'0'0'199'15,"0"0"-92"-15,0 0-40 16,0 0-18-16,0 0-5 15,0 0 4-15,-55 0-24 16,40 0-14-16,2 9 2 16,-3 8 4-16,4-1-1 15,2 12 4-15,-5-6-17 16,4-1 14-16,3 4-13 16,4 4-3-16,-2 1 2 15,2 0-2-15,4-4 7 16,0-3-6-16,0-6-1 15,0 5-3-15,0-9 1 16,18 4-1-16,3-2 3 16,6-3-1-16,2-4 0 0,3-2 1 15,-3-6 0 1,1 0 0-16,-4 0 0 0,4 0-1 16,-1 0 0-16,3-10 1 15,-11-12 3-15,6 2 2 16,-9-6 2-16,-3 4-7 15,-5-10 2-15,-2 6 4 16,-4 3 0-16,-4-4-4 16,0 1 5-16,0-4 12 15,0 4-3-15,-16 0-2 0,-5-2-11 16,-7 6 7 0,0 6-4-16,-1-2-5 0,-3 6 0 15,-1 2 1-15,0 5-2 16,7 5 0-16,0 0-1 15,5 0 1-15,3 0-3 16,9 0-25-16,-2 0 2 16,2 15-19-16,5 11-31 15,4 0-33-15,0 0-83 16</inkml:trace>
          <inkml:trace contextRef="#ctx0" brushRef="#br0" timeOffset="11611.5902">2979 2284 254 0,'0'0'135'16,"0"0"-16"-16,0 0-41 16,0 0-8-16,0 0-12 15,0 0-10-15,-29-7-17 16,25 7-5-16,0 0-8 0,-11 0 0 16,4 9-10-1,-3 12-2-15,-3 1-4 0,-1 8 0 16,2 1-2-16,6 4 0 15,2-3 4-15,4-3-4 16,4-1-2-16,0-7 2 16,0 7 3-16,0-6-3 15,0-10 0-15,0 6-5 16,0-5 5-16,16 0-2 16,6-5 2-16,5-7 2 15,1 2-2-15,5-3-5 16,3 0 5-16,-3 0 5 15,0-4-5-15,-3-17 2 16,-1-2-4-16,-1-3 7 16,-3 0-6-16,-6 3 2 0,-5-3 5 15,-2-4 2-15,-5 7-6 16,-7-3 4-16,0-3-3 16,0 6-3-16,0-3 0 15,-15-2 0-15,-3 8 9 16,-4 2-1-16,-8-5-2 15,-5 6-1-15,5 5 0 16,-10 2-5-16,6 6 0 16,1 4 0-16,0 0-1 15,4 0-1-15,1 0-3 0,4 0-13 16,3 21-10 0,-1 6-16-16,8 3-23 0,6 6-67 15,4 4-54-15,4-6-173 16</inkml:trace>
          <inkml:trace contextRef="#ctx0" brushRef="#br0" timeOffset="13800.9649">3688 2312 138 0,'0'0'136'0,"0"0"-28"0,0 0-20 16,0 0-31-16,0 0 6 15,0 0-23-15,-38-42 9 16,30 39-5-16,6 3-5 16,-2-4-8-16,-4-1-6 15,4 5 4-15,4 0-3 16,-4 0 0-16,4 0-12 15,-7 0 2-15,3 0-7 16,-3 0 0-16,-6 0-7 16,4 9 0-16,1 10-2 15,-1 6-3-15,5 1 3 16,0 6 0-16,4-2 0 0,0 0 0 16,0-4-1-16,0-3-3 15,0 3 4-15,0-7 0 16,10 1 0-16,9-6-2 15,-1-1 0-15,4-4 0 16,4-3-5-16,-1-2 1 16,2-4 2-16,-3 0 0 15,0 0-3-15,4 0-1 16,-5 0 0-16,2 0 8 16,-3-19-2-16,0 2 3 15,-4-6-1-15,-3 2 0 16,1-2 1-16,-14-3 2 15,3 0-2-15,-5-9 4 0,0 0-1 16,0 0 1 0,0-1-5-16,-7 1 1 0,-12 2 0 15,-3 10 1-15,-1-3 0 16,-1 12 3-16,2 0-5 16,-13 2 2-16,2 7 0 15,-10 0 0-15,6 5-2 16,4 0-4-16,7 0 4 15,8 0-17-15,3 0-10 16,5 14-16-16,1 16-25 16,9 9-31-16,0 6-24 15,0-6-64-15</inkml:trace>
          <inkml:trace contextRef="#ctx0" brushRef="#br0" timeOffset="14386.6515">4205 2188 334 0,'0'0'88'16,"0"0"2"-16,0 0-34 0,0 0-8 16,0 0-5-1,0 0-7-15,-115 102 1 0,101-80-17 16,2 8-1-16,8-3-9 16,1 3 2-16,3 5 1 15,0-5-10-15,0-2 1 16,0-1 0-16,0-3-2 15,11-4-2-15,7-4-1 16,8-6-1-16,-4-7 2 16,7-3 1-16,7 0 0 15,-2 0-1-15,-5 0 0 16,2-13-1-16,-6-13 6 0,-4-4-1 16,2-1-3-16,-5-4 6 15,-6 7-2-15,-9-9-4 16,-3 4 5-16,0 3-2 15,0-6 12-15,-7 1-2 16,-23 2-4-16,0 0-7 16,-5 3-2-16,4 12-1 15,-4 0 0-15,9 6 0 16,6 8 0-16,0 4-1 16,1 0 1-16,5 0-3 15,-2 4-25-15,1 22-17 16,8 0-19-16,7 10-33 15,0-6-28-15,0-8-140 16</inkml:trace>
          <inkml:trace contextRef="#ctx0" brushRef="#br0" timeOffset="14971.7558">4712 2188 264 0,'0'0'123'0,"0"0"-25"0,0 0-18 15,0 0-24-15,0 0 3 16,0 0-21-16,-112 27 0 15,94-10-18-15,5 2-2 16,0 11-4-16,2-4-5 16,6 4-2-16,-2 6-3 15,7-6-2-15,0 8-2 16,0-1 1-16,0-6-1 16,0 0 0-16,11-1 3 15,9-8 1-15,1-6-4 16,7-6-2-16,0-10 2 15,5 0 0-15,0 0-1 16,3-3-7-16,0-23 8 16,-3-6 8-16,-6-2-6 15,-7-3 3-15,-7 8-1 0,-2 1-2 16,-6-5 5-16,-5 6-3 16,0 0-2-16,0-3 3 15,-20 4 4-15,-2-2-4 16,-8 6 7-16,5 5-5 15,-6 7-1-15,10-3-1 16,-2 9-9-16,1 0 10 16,7 4-8-16,1 0 2 15,-1 0-12-15,0 0-7 16,2 4-22-16,8 26-26 0,5-1-66 16,0-13-32-16,0 3-267 15</inkml:trace>
          <inkml:trace contextRef="#ctx0" brushRef="#br0" timeOffset="15556.3044">5167 2162 415 0,'0'0'72'0,"0"0"37"0,0 0-34 15,0 0-17-15,0 0-37 16,0 0 0-16,-86 4-11 16,71 18 0-16,6-1 1 15,-4 2-4-15,9 3 0 16,1 2 6-16,-1 1-13 15,4 7 4-15,0-9-3 16,0 3 2-16,4-4-3 16,12-5-3-16,1-2-3 15,10-1 6-15,-1-6 0 16,4-7-2-16,3 0-13 16,0-5 6-16,0 0-6 0,1 0 3 15,-3-9 5-15,-1-10 2 16,-4-7-1-16,-5 7 6 15,-6-7 12-15,-7 3-12 16,0-6 0-16,-5-5 2 16,-3 4 11-16,0-2-13 15,0 1 13-15,-21 4 10 16,-2 6-1-16,-5 4-12 16,4 4 6-16,0 3-10 15,2 6-6-15,0 4 1 16,4 0-3-16,3 0 2 15,-3 0-2-15,3 0 1 16,-1 0-17-16,1 10-26 0,9 7 4 16,-2 4-49-16,8 6-36 15,0-10-116-15</inkml:trace>
        </inkml:traceGroup>
        <inkml:traceGroup>
          <inkml:annotationXML>
            <emma:emma xmlns:emma="http://www.w3.org/2003/04/emma" version="1.0">
              <emma:interpretation id="{22D7EFEC-D103-4344-973C-874F94726E37}" emma:medium="tactile" emma:mode="ink">
                <msink:context xmlns:msink="http://schemas.microsoft.com/ink/2010/main" type="inkWord" rotatedBoundingBox="18968,15131 22924,14996 22942,15533 18986,15668"/>
              </emma:interpretation>
            </emma:emma>
          </inkml:annotationXML>
          <inkml:trace contextRef="#ctx0" brushRef="#br0" timeOffset="17274.827">6479 2114 419 0,'0'0'90'0,"0"0"37"15,0 0-33-15,0 0-49 16,0 0-15-16,0 0-2 15,0-11-4-15,0 11-11 16,0 0-4-16,-6 11 1 16,-13 19-7-16,0-3-2 15,-3 11 2-15,2-3 0 16,11 5-3-16,-1-5 0 16,9 1 3-16,1-5-3 15,0-2-3-15,0 0 1 16,0-3 4-16,7-10-5 15,15-2-2-15,1 0-5 16,2-9 0-16,4-1-6 0,5-4-5 16,0 0 11-16,2 0-12 15,-4 0 3-15,1-14 3 16,-8-3-13-16,-2-5 14 16,-4 3-9-16,-5-2 13 15,-3-6 11-15,-3-3 12 16,-4-6-8-16,-4-2-2 15,0-3 3-15,0-8 8 16,0 6-6-16,-23-1 9 16,1 5 13-16,-8 14-13 15,5 2-4-15,-1 13 4 16,-4 3-3-16,8 5-9 0,-5 2-1 16,5 0-3-16,3 0 0 15,0 0-3-15,1 23-23 16,7 7-12-16,-1-6-28 15,8 9-20-15,4-1-27 16,0-10-120-16</inkml:trace>
          <inkml:trace contextRef="#ctx0" brushRef="#br0" timeOffset="17867.753">6857 2144 422 0,'0'0'96'15,"0"0"2"-15,0 0-21 16,0 0-33-16,0 0-16 15,0 0-14-15,0 0-13 16,0 22 5-16,0 4 10 16,-4 1-13-16,0-2 5 15,-1 1-5-15,3 3 1 16,2-3-3-16,0 0-1 0,0-1 0 16,0-5 0-16,0-4-1 15,7 2 0-15,10-7 1 16,3-1-1-16,3-6-4 15,2-4 2-15,2 0-12 16,5 0 8-16,-6-4-5 16,6-17 1-16,-3-1 7 15,-2-4-4-15,-6 3-13 16,-2-3-1-16,-7 0 19 16,-6 3 3-16,-2-7 4 15,-4 1 2-15,0-4-2 16,0 3 13-16,-4-1 6 15,-21-4-4-15,-7 9-3 0,4 8-3 16,-5-2-3-16,4 13-1 16,4 7 6-16,-3 0-12 15,5 0-3-15,0 0 0 16,2 10-6-16,5 16-5 16,6 0-16-16,4 4-23 15,6 7-29-15,0-11-19 16,0 0-106-16</inkml:trace>
          <inkml:trace contextRef="#ctx0" brushRef="#br0" timeOffset="19404.2804">8068 2100 251 0,'0'0'113'0,"0"0"-4"15,0 0-28-15,0 0-32 16,0 0 6-16,0 0 3 15,-30-17-26-15,27 17-7 16,-1 0 6-16,0 0-19 16,-7 0 6-16,-1 0 0 15,2 4-18-15,-9 19 4 0,0-2 3 16,1 6-7 0,7-5 2-16,-2 7-4 0,11-6 5 15,2 3-5-15,0 2 3 16,0-3-1-16,0 1 0 15,0-4-1-15,19-5 1 16,6-1-1-16,5-5-6 16,0-2 1-16,4-9-14 15,-1 0 16-15,-4 0-11 16,0 0 8-16,3-4 7 16,-3-14 0-16,-6-3-2 15,-2 3 0-15,-5-8 2 0,-9-2 4 16,1-2 3-1,-8 4-2-15,0-6-2 16,0 3 14-16,0-3 2 0,-15 1-14 16,-11 5 5-16,3 4 0 15,-2 1-6-15,6 5 3 16,-5 9-5-16,11 3-1 16,-7 4 3-16,11 0-4 15,-6 0-6-15,-2 0-5 16,2 0-19-16,1 14-12 15,3 12-14-15,3-4-56 16,8-2-13-16,-4-6-153 16</inkml:trace>
          <inkml:trace contextRef="#ctx0" brushRef="#br0" timeOffset="20025.6272">8638 1991 408 0,'0'0'80'0,"0"0"7"0,0 0-34 16,0 0-24-16,0 0-17 16,0 0 15-16,-114 70-14 15,90-44 15-15,10 1-25 16,-1 3 9-16,0 6-7 16,11-7 1-16,4-1-1 15,0 2-4-15,0-4-1 16,0-7-2-16,0 6 2 15,0-7-2-15,22-4 2 16,4-1-2-16,4-5 1 16,3-2 1-16,-1-6-12 15,-3 0 0-15,0 0-9 16,2 0 4-16,-2-4-6 16,0-12 15-16,-5 3-2 0,-5-8-1 15,-10 4 9-15,0-1 2 16,-2-3 3-16,-3 2-2 15,-4-7 14-15,0 4 0 16,0-9 22-16,-15 1-2 16,-14-11-10-16,1 7-5 15,-9 3-9-15,12 11 3 16,-2 4-1-16,2 4-1 16,6 11-6-16,1 1-6 15,3 0 0-15,-4 0 0 16,6 0-3-16,-1 1-18 15,-1 27-28-15,4-2-46 16,7-1-38-16,4-8-207 16</inkml:trace>
          <inkml:trace contextRef="#ctx0" brushRef="#br0" timeOffset="20680.3744">9016 2016 287 0,'0'0'141'15,"0"0"-54"-15,0 0-14 16,0 0-17-16,0 0-5 16,0 0-6-16,0 0-10 15,0 0-13-15,0 2-3 16,-8 15-7-16,-1 9 5 16,-2-7-10-16,2 4 2 15,0 5-2-15,5-5-3 16,2-6 1-16,2 4-1 0,0 6-4 15,0-9 0-15,0 3-4 16,0 2 4 0,0-5 0-16,6-2-6 0,16-2-3 15,-2 4-5-15,3-10-6 16,-2-4 8-16,1-4-4 16,1 0-3-16,2 0 13 15,2 0-4-15,2 0-7 16,-1-8-2-16,-4-14 4 15,-4 4 15-15,-5-3 1 16,-7-2-1-16,-2 7 1 16,-2-10-1-16,-4 3 9 15,0-8 23-15,0 4-3 16,0 0-4-16,-10 1 3 16,-9 4-10-16,-5 5 13 0,7 0-16 15,-10 14 2-15,1-4-12 16,3 3-5-16,4 4 1 15,5 0 0-15,3 0-1 16,1 0-15-16,-3 0-34 16,7 23-20-16,-2-6-51 15,8-1-79-15</inkml:trace>
          <inkml:trace contextRef="#ctx0" brushRef="#br0" timeOffset="21458.2881">9642 2052 248 0,'0'0'110'0,"0"0"2"0,0 0-38 16,0 0-18-16,0 0-10 15,0 0 3-15,-76 18-15 16,70-11-15-16,-6 3 2 16,5-1-6-16,-1 5-2 15,0 7-4-15,6-8-4 16,-6 9-5-16,4 0 2 16,1 5 3-16,-1-5-5 15,4 4-1-15,0 1 1 16,0-2 3-16,0 2-3 15,0-6-2-15,7-6 2 16,11-1-9-16,5-3 2 0,5-6-9 16,-4-5-6-16,3 0 3 15,3 0 10-15,-5 0-4 16,-2 0-4-16,-5-22 17 16,1 0 3-16,-4 5 2 15,-5-11-3-15,-2 6 7 16,-4-5-5-16,0 1 6 15,-4 1 3-15,0-2 4 16,0 1 7-16,0 4-4 16,0 0-6-16,0 3-1 15,-12 7 9-15,6 1 5 16,-9 1-13-16,-1 5 0 16,1-2 1-16,-7 1-7 0,4 6-5 15,-8 0 1-15,2 0-3 16,5 0 0-16,1 0-1 15,2 0 2-15,2 0 0 16,4 0-2-16,2 0-2 16,8 0 1-16,0 0-9 15,0 0-15-15,0 0-18 16,0 0-33-16,0 0-76 16,0 0-27-16</inkml:trace>
          <inkml:trace contextRef="#ctx0" brushRef="#br0" timeOffset="18488.1404">7415 2032 235 0,'0'0'206'0,"0"0"-113"16,0 0 10-16,0 0-39 15,0 0-17-15,0 0-24 16,-62 0-8-16,50 7-1 15,-3 12 4-15,1-3-15 16,3 6 7-16,-1 4-4 16,1 0 2-16,6 2-5 0,-3 2 4 15,8-7-7-15,0 2 1 16,0 2-1-16,0-5-1 16,0 0 1-16,0-5 0 15,8 4-4-15,12-8 3 16,3 1 1-16,2-1-8 15,2-8-4-15,6-5-1 16,0 0 0-16,0 0-4 16,6 0 6-16,-6 0 3 15,-4-18 0-15,2 1-4 16,-10-5 12-16,-2-10 1 16,-5 6 2-16,-6 0-1 0,-1-4 2 15,-3 2 0 1,-4-10 12-16,0 7 8 0,0-6-10 15,-7 8 14-15,-19-6-10 16,2 9 9-16,-8 4-13 16,-1 8-2-16,11 6-3 15,-4-2-2-15,7 10-7 16,-1 0 0-16,-2 0-5 16,6 0-22-16,-2 22-37 15,4 6-38-15,3-2-95 16,-1-9-298-16</inkml:trace>
          <inkml:trace contextRef="#ctx0" brushRef="#br0" timeOffset="16651.3898">6003 2180 225 0,'0'0'73'0,"0"0"23"15,0 0-18-15,0 0-16 16,0 0-8-16,0 0-8 15,-30-22-10-15,27 22 11 16,-5 0-22-16,3 0 5 0,-6 0-16 16,-1 0 6-1,-2 0-12-15,-5 22-3 0,0 4 0 16,5 0-1-16,3 5 2 16,1-1-6-16,6 2 2 15,0-2-2-15,4 1 0 16,0-2-1-16,0 0 1 15,0-3 0-15,8 0 1 16,13-4 0-16,7-10-1 16,0-2 0-16,1-7-1 15,4-3-2-15,3 0-11 16,0 0 4-16,-3-3-5 16,-2-18 15-16,-2-2-5 15,-5 1 5-15,-11-4 2 0,-2 3 4 16,-11-6-6-16,0 6 5 15,0-8-3-15,0 0 7 16,-19-3-6-16,-6 1 2 16,-2 11-1-16,2 2 0 15,-4 1 1-15,-2 7-3 16,2 3 0-16,0 5-2 16,1 4-3-16,5 0 1 15,5 0-1-15,3 0 0 16,10 0-19-16,-5 0-19 15,10 4-60-15,0 14-37 0,0-2-38 16,14-3-95 0</inkml:trace>
        </inkml:traceGroup>
        <inkml:traceGroup>
          <inkml:annotationXML>
            <emma:emma xmlns:emma="http://www.w3.org/2003/04/emma" version="1.0">
              <emma:interpretation id="{ACB7E7C1-2ED6-4A88-9D0F-9BD93E1AE127}" emma:medium="tactile" emma:mode="ink">
                <msink:context xmlns:msink="http://schemas.microsoft.com/ink/2010/main" type="inkWord" rotatedBoundingBox="23217,15004 24188,14971 24208,15547 23237,15580"/>
              </emma:interpretation>
            </emma:emma>
          </inkml:annotationXML>
          <inkml:trace contextRef="#ctx0" brushRef="#br0" timeOffset="22922.6384">10174 1943 299 0,'0'0'97'15,"0"0"1"-15,0 0-23 16,0 0-21-16,0 0-18 16,0 0-5-16,0 0-7 15,-36 12-12-15,19 24 0 16,6-2-1-16,2 6 0 15,1-2 4-15,3 3-2 16,5 3 1-16,0 0-6 0,0-9-4 16,0 5-2-16,0-10-1 15,9-4 0-15,13-7-2 16,0-5 0-16,0-2 1 16,1-12 0-16,2 0-7 15,2 0-1-15,-3 0 4 16,0-16 2-16,0-12 4 15,-6 1 2-15,-3-7 0 16,-6 1 2-16,-4-1 1 16,-5 0-6-16,0-2 9 15,0 1-5-15,-5 0 11 16,-15 8-3-16,-12-3-8 16,7 9 5-16,-1 6-9 0,7 7 1 15,4 8-2 1,9 0 0-16,-2 0-2 0,-3 0 1 15,3 0-16-15,-3 8-26 16,7 10-8-16,4 9-50 16,0-10-46-16,0-5-169 15</inkml:trace>
          <inkml:trace contextRef="#ctx0" brushRef="#br0" timeOffset="23378.8733">10622 1872 350 0,'0'0'112'16,"0"0"-6"-16,0 0-5 16,0 0-39-16,0 0-25 15,0 0-18-15,-8-4 2 16,8 4-21-16,0 0 1 16,-3 23 4-16,3 15-3 15,-4 2 1-15,4 4 6 0,0 1-8 16,0-3 4-1,0 6-5-15,0 0 1 0,0-3 0 16,0-2-1-16,0-8 0 16,0-3-1-16,0-10 1 15,0-3-6-15,0-3-1 16,0-12-5-16,0 5-9 16,0-9 1-16,4 0-9 15,-4 0-27-15,3 0 8 16,1 0-34-16,4 0-52 15,-1-6-130-15</inkml:trace>
          <inkml:trace contextRef="#ctx0" brushRef="#br0" timeOffset="23965.306">10892 2013 409 0,'0'0'113'0,"0"0"1"0,0 0-36 16,0 0-27-16,0 0-20 16,0 0-15-16,-47 12 6 15,33 11-16-15,-1-1 8 16,3 4 1-16,1 9-5 15,1-8-8-15,2 3 0 16,4 7 1-16,1-4-3 16,3-1 0-16,0 3 0 15,0-9 7-15,0-1-7 16,11-5 0-16,12-4-7 16,-2 1 3-16,1-12-16 15,8-5-3-15,0 0 9 16,1 0-8-16,-3-5-17 15,-4-21 37-15,-2-4-2 0,-3 4 4 16,-4-6 9-16,-9 3-7 16,-2-3 2-16,-4 0-2 15,0-2 7-15,0 0 10 16,-15-6 0-16,-14 6-2 16,-3 6 0-16,3-3-16 15,5 19 21-15,0-2-22 16,6 10 9-16,3 4-8 15,4 0 0-15,-1 0-1 16,2 0-10-16,2 4-15 16,1 22-37-16,3 1-45 15,4-5-52-15,0-5-219 16</inkml:trace>
        </inkml:traceGroup>
      </inkml:traceGroup>
    </inkml:traceGroup>
    <inkml:traceGroup>
      <inkml:annotationXML>
        <emma:emma xmlns:emma="http://www.w3.org/2003/04/emma" version="1.0">
          <emma:interpretation id="{5C0761F2-2AE2-46C4-B156-BDB7DB06D6CB}" emma:medium="tactile" emma:mode="ink">
            <msink:context xmlns:msink="http://schemas.microsoft.com/ink/2010/main" type="paragraph" rotatedBoundingBox="14553,16431 22658,16292 22690,18182 14586,183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ABD891-AC88-4B5E-B24C-C4D7EF081729}" emma:medium="tactile" emma:mode="ink">
              <msink:context xmlns:msink="http://schemas.microsoft.com/ink/2010/main" type="line" rotatedBoundingBox="14553,16431 22658,16292 22690,18182 14586,18321"/>
            </emma:interpretation>
          </emma:emma>
        </inkml:annotationXML>
        <inkml:traceGroup>
          <inkml:annotationXML>
            <emma:emma xmlns:emma="http://www.w3.org/2003/04/emma" version="1.0">
              <emma:interpretation id="{C275519C-02F0-41ED-9939-5402A39E328C}" emma:medium="tactile" emma:mode="ink">
                <msink:context xmlns:msink="http://schemas.microsoft.com/ink/2010/main" type="inkWord" rotatedBoundingBox="15482,16415 22658,16292 22688,18063 15512,18186">
                  <msink:destinationLink direction="with" ref="{66818131-BD74-4779-ACD6-72B323FFB646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2366.7854">2696 4262 429 0,'0'0'63'0,"0"0"4"16,0 0-4-16,0 0 52 16,0 0-49-16,0 0-19 15,0 0-13-15,-53-58-15 16,53 58-5-16,0 0-14 16,0 0 0-16,0 39 0 15,0 23 9-15,0 27-3 16,0-7 5-16,0-3 10 15,0-5-18-15,0-15 9 16,0-6-11-16,4-8 0 0,5-12-1 16,-4-7 3-16,-1-12-3 15,0-9 2-15,-4-5-6 16,5 0-9-16,-3 0-14 16,-2 0-12-16,0 0 0 15,0-26-25-15,-11-28-174 16,-15-8-50-16</inkml:trace>
          <inkml:trace contextRef="#ctx0" brushRef="#br0" timeOffset="52027.5468">8535 4008 220 0,'0'0'91'15,"0"0"-24"-15,0 0-3 0,0 0-25 16,0 0-35-16,0 0-3 15,28-23 14-15,10 19-9 16,-5-1-2-16,-2 5-2 16,-2 0 0-16,1 0-2 15,-4 0 0-15,1 14 0 16,-1 10 1-16,-7-1-1 16,0-4 0-16,-9 7-2 15,1-4 1-15,-7 4 1 16,0-9 0-16,0-3-4 15,-4-6-2-15,0-2-25 16,0-6-52-16,0 0-44 16</inkml:trace>
          <inkml:trace contextRef="#ctx0" brushRef="#br0" timeOffset="52219.5796">8807 3677 391 0,'0'0'83'16,"0"0"-17"-16,0 0 19 16,0 0-17-16,0 0-35 15,0 0-23-15,-13-7-10 16,13 7-4-16,0 0-62 16,0 0-71-16,0 12 8 15</inkml:trace>
          <inkml:trace contextRef="#ctx0" brushRef="#br0" timeOffset="51772.7357">7450 3310 285 0,'0'0'100'15,"0"0"-32"-15,0 0-1 16,0 0 0-16,0 0 32 16,0 0-45-16,-20-71-8 15,15 60-18-15,-5 8 5 0,2-6-3 16,8 4-13-16,0 5 7 16,0 0-5-16,0 0-8 15,0 0-7-15,-2 0-4 16,2 0 0-16,-8 0-2 15,0 36-7-15,-11 43 9 16,2 23 6-16,1 15-1 16,5-2-4-16,7-5 2 15,4 2-2-15,0 8 0 16,0-4-1-16,0-4 3 16,0-19 0-16,4-16-6 15,15-15 3-15,4-17-30 0,-2-10-2 16,5-7-14-16,-3-14-6 15,6-7-10 1,2-7-36-16,2-7 22 0,0-30-4 16,-2-11-54-16,-6-5 25 15,-10 6 64-15,-2-2 29 16,-9 4 16-16,-4 9 8 16,0 7 53-16,0 9 16 15,0 10 15-15,0 4-25 16,0 6-4-16,0 0 1 15,0 0-10-15,0 0-20 16,0 0-18-16,0 0-10 16,-4 13-5-16,-1 27 1 0,5 5 10 15,0 7-9 1,0-7 0-16,0-5-6 0,9-1 3 16,11-14-1-16,0-3-2 15,-3-8 2-15,-6-14-2 16,2 0 0-16,-6 0 0 15,-7 0-6-15,4 0 9 16,-4-18 4-16,0-18-1 16,0-3-1-16,0 3 0 15,-7-3 3 1,-16 0-5-16,-4-2-3 0,-3 3 2 16,5-5-3-16,3 12 4 15,13-6 0-15,9 7-2 16,0 0 0-16,5-3-4 15,37 4 4-15,6 3 0 16,4 8 2-16,-4 10-2 0,-7 3 2 16,-4 5-4-16,-8 0 2 15,-1 0 0-15,-12 0-6 16,1 8 6-16,-10 9-3 16,-3 3-4-16,0-1 9 15,-4 0 4-15,0-9 8 16,0-3 8-16,0-7-7 15,0 0 5-15,0 0-2 16,0 0-6-16,0 0-9 16,0 0 12-16,0-3-1 15,0-18-9-15,0 2-2 16,0-7 1-16,-15 3 0 16,-2 11 4-16,4-6-6 0,-3 14-2 15,1 4-1-15,2 0 3 16,-11 0 0-16,1 0 7 15,2 17-6-15,-5 19 7 16,7 13-8-16,8 7 0 16,7 1-2-16,4 1 4 15,0-3 1-15,0-1-3 16,15-11-12-16,16-6 11 16,2-3 1-16,5-9 0 15,1-5 1-15,7-7-1 0,2-13-2 16,4 0 2-16,5 0 3 15,-1-13 1-15,-8-19-3 16,0-4 4-16,-15-6-3 16,-9 6-2-16,-9-8 7 15,-15 9-4-15,0-5-1 16,0 9 3-16,-11 5-5 16,-17 5 1-16,3 10-1 15,-2 5-7-15,5 6 6 16,0 0-5-16,4 0 6 15,3 0 4-15,-3 6-4 16,-1 17 0-16,6 9-3 16,2-5 2-16,7 0 1 15,4-2-5-15,0-8 2 16,0-4 1-16,0 1-12 0,0-11 0 16,0-3-1-16,15 4 6 15,-1-4 3-15,5 0 4 16,5 0-3-16,-2 0 5 15,4 0 2-15,-4-7-1 16,1-7 9-16,-2 9-10 16,2 1 1-16,1 0-6 15,-2 4 13-15,2 0-8 16,0 0 0-16,1 0-4 16,-2 0 4-16,0 0 0 0,-5-4 1 15,2-5-1 1,-1-10-2-16,1-4 2 0,8-10 0 15,-6-11-6-15,-3 5 6 16,-5-9-3-16,-7 0 1 16,1 3 1-16,-4-13 0 15,-4-2 1-15,0 2 1 16,0 0 0-16,-4 6-1 16,-11 9 2-16,3 16-2 15,6 9 7-15,2 14 8 16,0 4 0-16,0 0-4 15,1 0-11-15,3 0-3 16,-4 4 0-16,4 33-2 16,0 23 5-16,0 6 1 15,0 3 6-15,0-1-7 0,7-8 0 16,9-1 1-16,1-7 0 16,-1-8-2-16,-1-10 1 15,-5-11-21-15,-2-2-18 16,-1-16-38-16,1-5-7 15,-8 0-4-15,0 0-29 16,0-5-85-16</inkml:trace>
          <inkml:trace contextRef="#ctx0" brushRef="#br0" timeOffset="52922.7132">8807 3677 437 0,'249'247'48'15,"-249"-230"-18"-15,0 5 40 16,-11 13-27-16,-7 6-9 15,7 2-16-15,3 10 4 16,8-9-10-16,0-6 0 16,0-2-12-16,0-10 1 15,0-3 5-15,4-2-6 0,7-8-11 16,1-7 5 0,2-6-3-16,-3 0-16 0,-2 0 3 15,5-10 18-15,-4-20 4 16,-6-3-7-16,-4-3 7 15,0 4 4-15,0 0-1 16,-4-2-3-16,-15 3 7 16,5 3-7-16,-1 8 2 15,6 4-2-15,8 13 8 16,1-1-2-16,0 4-6 16,0 0-2-16,0-6-3 15,0 3 0-15,18-1 3 16,12 4 2-16,-1 0 0 15,4 0-1-15,0 0-1 0,6 4 2 16,-11 12 0-16,-4 4-3 16,-6 2 2-16,-7 0 1 15,-7-8-9-15,0-1 6 16,-4-1 3-16,0-3 4 16,0 0 3-16,0-9 13 15,0 0 17-15,0 0 6 16,0 0-7-16,0 0-19 15,0-9-13-15,-4-19 2 16,-3-10-4-16,7-2 2 16,0-2-4-16,0 13 1 15,0 8-1-15,0 12-3 16,15 5 3-16,4 4-4 0,6 0 4 16,-3 0 0-16,8 0-10 15,1 8 5-15,-5 14-5 16,0-3-2-16,-4 11-39 15,-8-1-17-15,-10 4-34 16,-4-7-96-16</inkml:trace>
          <inkml:trace contextRef="#ctx0" brushRef="#br0" timeOffset="82996.783">2353 4217 370 0,'0'0'60'0,"0"0"-30"16,0 0 23-16,0 0-18 0,0 0-32 15,0 0 18-15,146-86 8 16,-76 71-13-16,4 3-16 16,-4-2 12-16,2 10-9 15,-7 4 6-15,-8 0-8 16,-9 0 1-16,-1 4-2 16,-14 22-2-16,-8 1-1 15,-6 17 3-15,-11-4 6 16,-8 8 5-16,0 9 28 15,0-9-7-15,-30-4-1 16,-3-6-2-16,0-5-10 16,-4-7 3-16,5-8 6 0,4-6 2 15,1-8-6-15,11-2-4 16,10-2-3-16,2 0-4 16,4 0-4-16,0 0-9 15,0 0-3-15,0 0-11 16,0 0 13-16,22-15 1 15,17-6 1-15,5 7-1 16,1 10-4-16,-1 4 1 16,0 0 1-16,4 0-6 15,-9 10 3-15,-3 19-3 16,-5 10 8-16,-12-1-1 16,-9 17 1-16,-10 3 0 15,0-4 3-15,-14 5-3 0,-32-5 3 16,2-9-2-16,-9-3 10 15,-3-10-8-15,0-6 9 16,5-14 8-16,-6-8-11 16,1-4-1-16,5 0-7 15,10-8 0-15,8-18-1 16,14 9-4-16,8 8-2 16,2 5-10-16,9-2-42 15,0-7-37-15,9-4-48 16,30 1 6-16,8-3-266 15</inkml:trace>
          <inkml:trace contextRef="#ctx0" brushRef="#br0" timeOffset="83987.7448">3489 4499 483 0,'0'0'55'16,"0"0"-40"-16,0 0 33 16,0 0-20-16,0 0-6 15,0 0-2-15,209-119-19 16,-157 89 4-16,3 3-1 16,-9 1-8-16,-5 0 4 15,-7 12-19-15,-8-3-17 16,-5 4 4-16,-3 3 21 15,-4 6 11-15,-12 4 2 16,3 0-2-16,3 0-1 16,-4 0-2-16,1 0 3 15,4 17 23-15,0 15 16 0,-3 8-6 16,-2 0 21-16,-4 5-23 16,0 1-10-16,3-1-4 15,-3 6 4-15,0-6-16 16,4 0 18-16,0-2-19 15,0 1 2-15,0-9-3 16,2-9 4-16,2-4-7 16,3-5 0-16,4-4-3 15,-1-9 1-15,9-4-1 16,5 0-7-16,-4 0-19 16,8-4 0-16,-7-26-51 15,-3-1-22-15,-3-5-32 16,-8 6-208-16</inkml:trace>
          <inkml:trace contextRef="#ctx0" brushRef="#br0" timeOffset="83299.9829">3519 4169 518 0,'0'0'56'16,"0"0"18"-16,0 0 40 15,0 0-73-15,0 0-36 16,0 0-4-16,18 122 12 16,-10-50 1-16,-3-2-11 15,4-8 3-15,-3-6 1 16,5-13-6-16,-3-8 1 0,2-7 5 15,1-5-7-15,-7-11-8 16,11-7-30-16,-11-5-41 16,8 0-97-16,-2-17-122 15</inkml:trace>
          <inkml:trace contextRef="#ctx0" brushRef="#br0" timeOffset="83537.3354">3779 4156 486 0,'0'0'63'16,"0"0"9"-16,0 0 13 0,0 0-61 15,0 0-12-15,0 0 31 16,32 135-11-16,-25-80-10 16,1-4-4-16,-4-2-5 15,2 0-13-15,-2-5 4 16,4-5 2-16,-5-10-9 15,1 0 3-15,-4-8-58 16,0-8-62-16,0-3-51 16,0-10-139-16</inkml:trace>
          <inkml:trace contextRef="#ctx0" brushRef="#br0" timeOffset="84213.1397">4167 4521 427 0,'0'0'59'15,"0"0"-37"-15,0 0 38 0,0 0-39 16,0 0-11-16,0 0 6 16,56-40-11-16,-32 21-2 15,-5-1-3-15,-1 2 0 16,-3-6-36-16,-8 4-77 16,-7 2-133-16</inkml:trace>
          <inkml:trace contextRef="#ctx0" brushRef="#br0" timeOffset="84414.603">4167 4521 456 0,'-85'-224'68'16,"81"224"-3"-16,4 0 47 16,0 0-56-16,0 0-41 15,0-12-15-15,4-4 0 0,15-6 12 16,8-2-11-16,2-2-1 15,0-2 1-15,3 6-1 16,-3 5-40-16,-5 3-88 16,-2 2-42-16</inkml:trace>
          <inkml:trace contextRef="#ctx0" brushRef="#br0" timeOffset="88719.4375">4811 4881 328 0,'0'0'114'16,"0"0"-42"-16,0 0 15 15,0 0-30-15,0 0-49 0,0 0-4 16,9 0-3-16,30 0 12 16,2-3 6-16,3-16-13 15,4-3-3-15,0-2-3 16,4 0-5-16,-2 6-58 16,2-8-60-16,-8-1-186 15</inkml:trace>
        </inkml:traceGroup>
        <inkml:traceGroup>
          <inkml:annotationXML>
            <emma:emma xmlns:emma="http://www.w3.org/2003/04/emma" version="1.0">
              <emma:interpretation id="{9D1CEC73-7D24-4252-AD07-0860DFED8F25}" emma:medium="tactile" emma:mode="ink">
                <msink:context xmlns:msink="http://schemas.microsoft.com/ink/2010/main" type="inkWord" rotatedBoundingBox="14562,16905 19628,16817 19652,18234 14586,18321">
                  <msink:destinationLink direction="with" ref="{66818131-BD74-4779-ACD6-72B323FFB646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8534.9339">4811 4594 486 0,'0'0'67'0,"0"0"31"16,0 0-5-16,0 0-56 15,0 0-37-15,0 0-4 16,5 9 4-16,29-12 8 16,12-16-5-16,2-1-2 0,-7-2-1 15,-1 4 0 1,-7 4-4-16,-5 10-35 0,-13 4-54 15,-7 0-1-15,-8 4-10 16,0 31-84-16</inkml:trace>
          <inkml:trace contextRef="#ctx0" brushRef="#br0" timeOffset="89416.571">5787 4121 391 0,'0'0'83'15,"0"0"16"-15,0 0 8 16,0 0-38-16,0 0-18 16,0 0-22-16,-8-3 3 15,8 3-12-15,0 0 10 16,0 0-15-16,0 0-3 15,0 0-1-15,0 0-4 16,0 0-2-16,-3 6-5 0,-5 31 1 16,-1 12-1-16,-2 12 2 15,7 4 6-15,4-4-8 16,0 0-1-16,0 2 1 16,0-6 0-16,0-6 0 15,0 3 1-15,0-2-1 16,0-3 1-16,0-6 0 15,0-6 0-15,0-2-1 16,0-4 0-16,0-1 0 16,4-4 0-16,-4-3 2 15,0-10 2-15,5 3-4 16,-5-2 0-16,0-10 1 16,0 6-1-16,0-6 0 0,0-3 1 15,0 3 1 1,0 0-1-16,0-4 3 0,0 0 0 15,0 3 5-15,0-3-8 16,0 0 3-16,0 0 10 16,0 0-14-16,0 0 11 15,0 0 0-15,0 0-11 16,0 0 6-16,0 0-2 16,0 0 7-16,0 0-9 15,0 0 0-15,0 0-2 16,0 0-2-16,0 0 2 15,0 0 0-15,0 0-2 0,0 0-3 16,0 0-43-16,0 0-33 16,-33-12-161-16</inkml:trace>
          <inkml:trace contextRef="#ctx0" brushRef="#br0" timeOffset="333432.2504">5797 4485 273 0,'0'0'61'0,"0"0"6"16,0 0-5-16,0 0-18 15,0 0-9-15,0 0 2 16,0 0-3-16,-2 0 10 15,-2 0 10-15,0 0-25 0,4 0-5 16,-8 0 5 0,5 0-9-16,-1-4-11 0,-2-1 6 15,6-9-10-15,-7 10 10 16,5-2-1-16,2 0-8 16,-4-1 1-16,4 1 2 15,0-7-3-15,0 3 3 16,0-1-4-16,0-4-2 15,0 2-3-15,0-8 2 16,0 3-1-16,0-5-1 16,6 2 7-16,7 4-7 15,-6-1 0-15,5-2 0 16,-2 0 0-16,1 4 4 16,4 6-3-16,-14 2 0 15,10-2-1-15,-1 2 1 0,-2-6-1 16,3 9 0-16,-3-2 0 15,-4 2 0-15,7-1 0 16,-2 3 2-16,-4 0 0 16,3 3-2-16,8-2-4 15,-3 2 4-15,11-4 2 16,-4 0-1-16,6 4-1 16,-1 0 1-16,0 0 1 15,-2 0-1-15,2 0-1 16,-2 0-2-16,-1 0 2 15,-2 8 1-15,-2-3-1 16,1 4 1-16,-4-8-2 0,3 6 3 16,-3 2-3-16,0 5 1 15,-1-6-5-15,1 5 2 16,0 2 2-16,-3 1 1 16,2 1 0-16,1 6 1 15,-1-5 2-15,1 2 0 16,-2-2-2-16,-2 1 3 15,-3-1-4-15,-3-6 0 16,4 10 0-16,-2-8 3 16,-3-1-3-16,0 4 0 15,4-5 0-15,-1 4 2 16,5 4-2-16,-10-2 3 16,6-1-3-16,-4 1 0 0,-1-1-1 15,1 2 1-15,-4-2 0 16,0-1 0-16,0 7 0 15,0-8 1-15,0 5-1 16,0 2 0-16,0 0 1 16,0-7 0-16,0 6 0 15,0 2 5-15,-4-4-6 16,-7-4 1-16,1 2-1 16,6-4 0-16,-4 5 0 15,1-10 0-15,-1 6 5 16,2 0 0-16,-8-2-2 15,5 2 3-15,-2 2-2 0,-2-9-4 16,4 1 8 0,-2 3-6-16,-2-1 2 0,-2 2 0 15,1 2 0-15,2-5 3 16,-3 1 0-16,0-1 0 16,1-2-7-16,-2 7 5 15,-6-2-2-15,8-4 3 16,-1 2-6-16,5 0 2 15,-4-6-2-15,9 1 4 16,-3 2-4-16,-8-7 7 16,8 1-3-16,-1 5 0 15,-2-3-1-15,2-3 2 16,-2 4-4-16,3-3 3 16,-2 3 1-16,2-4-5 15,0 4 4-15,-10-4-2 0,6 0 0 16,2 0 3-16,-1 0-4 15,1 4 0-15,-7-4 1 16,7 0-3-16,-5 0 2 16,2 6 0-16,2-3-1 15,-1 1 0-15,7-4 0 16,-4 5 1-16,-2-5 2 16,3 0-2-16,3 0 0 15,-9 0 0-15,4 0 1 16,-1 0 2-16,-1 0-1 15,2 0 1-15,-2 0-2 16,-3 0 3-16,4 0-3 0,-3 0 3 16,3 0-1-16,1 0 3 15,-8 0-6-15,9 0 0 16,-4 0 2-16,2 0 2 16,3 0-4-16,-3 0 6 15,2-5-7-15,-7 1 2 16,4-5-2-16,2 1 3 15,-3 4-2-15,7-1 2 16,-2 2-1-16,5-3 1 16,-1 2-2-16,0 0 0 15,0 0-1-15,0 4 4 16,2-1-4-16,-2 1 2 16,4-4-2-16,0 4 0 0,0-6 0 15,0 6 0-15,0 0 0 16,0-4-7-16,0 4 7 15,0 0 0-15,0-4 2 16,0-2-4-16,-4 4 4 16,4-4-2-16,0 6 0 15,0 0 0-15,0 0 0 16,0-4 0-16,0 0 3 16,0-4-6-16,0 3 3 15,0-3-6-15,0 4 2 16,0 4-1-16,0 0-6 15,0-1-6-15,0 1-4 16,0-4-25-16,0 0-29 16,0 1-11-16,0-10-37 0,8 10-115 15,-2 3-70-15</inkml:trace>
          <inkml:trace contextRef="#ctx0" brushRef="#br0" timeOffset="88045.2387">4276 3923 194 0,'0'0'58'0,"0"0"-3"16,0 0 40-16,0 0-35 15,0 0-16-15,0 0-8 16,0 0 10-16,4 0-9 16,-4 0-3-16,0 0 1 15,0 0-7-15,0 0-5 16,0 0-8-16,0 0 3 16,0 0 7-16,0 1-14 15,0-1 10-15,0 3-16 16,4-3 9-16,-4 0 3 15,0 0 4-15,0 0-14 16,0 4 12-16,0-4-6 0,0 0-4 16,0 0-1-16,0 0 1 15,0 0-6-15,-13 0 3 16,4 0 6-16,1 0-4 16,-3 0 1-16,1 0 0 15,0 0-1-15,1 0 5 16,-4 0-11-16,2-4 3 15,-2 1-2-15,-3 2-1 16,-3 1 0-16,1-4 3 16,-5 4-2-16,-2-4 6 15,-9 4 2-15,-1 0-10 16,-4 0 6-16,1-4-3 16,-4 4 1-16,5-6 4 15,-5-1-5-15,-2 5 1 16,-4-5-1-16,-8 0 2 0,0 4-3 15,-8 0-2-15,2-7 5 16,-6 10-3-16,-5-3-1 16,1 3 5-16,-2 0-5 15,-2 0 0-15,3 0-1 16,-2 0 6-16,-8 0-7 16,1 0 0-16,1 0 4 15,6 0-3-15,-7-6 1 16,4 6-4-16,0-4 2 15,1 4 0-15,7-4 4 16,4 0-4-16,2 4 0 16,0-1 1-16,7-6-1 0,-4 1-1 15,-2 2 1-15,-2-2 0 16,-1 3 2-16,-5-1-2 16,9-6 0-16,6 10 1 15,7-3-1-15,8-3 5 16,11 3 1-16,12-2-2 15,10 5 1-15,4 0-2 16,4 0 0-16,0 0 2 16,0 0-5-16,0 0-6 15,0 0-1-15,0 0-1 16,0 0-2-16,12 0 6 16,28 0 4-16,5 5 0 15,12 7-1-15,9-8 1 0,12 2 1 16,16-6-1-16,6 0 1 15,13 0-1-15,8 0 0 16,4 0 0-16,4 0 0 16,2 0 0-16,-3-6-3 15,-14-1-3-15,-10-2 4 16,-6 4 2-16,-3 5-5 16,4 0 2-16,1 0 1 15,12 0 2-15,-5 0-1 16,6 0 1-16,-5 0 1 15,-3 8-1-15,-5 1-5 16,-6 5 4-16,-9-1 1 0,-12 0-6 16,-9 0 1-16,-7 0-5 15,-17-1 1-15,-6-5 2 16,-16-3 1-16,-6-4 4 16,-5 0 2-16,-7 0 0 15,0 0 0-15,0 0 3 16,0 0 5-16,0 0 1 15,0 0 4-15,-3 0-9 16,-23 0-4-16,-8-4 0 16,0-3 0-16,-10 7 0 15,0-3-2-15,-13 3-1 16,-6 0 3-16,-7 0 1 16,-10 0 5-16,-5 10-5 0,-11-1-2 15,-9 4 2 1,-12 3-1-16,-5-2 2 0,-12-1-2 15,6-4 1-15,2-4-1 16,6-2 0-16,12-3 0 16,5 0 0-16,12 0 3 15,14 0-3-15,7-8 0 16,21 4 0-16,18-6-3 16,16 2 3-16,11 8 7 15,4-4-7-15,0-2-2 16,0 6-2-16,0 0-8 15,16 0-7-15,36 0 17 16,20 0 2-16,13 10 0 16,11 3-4-16,9 1 2 0,4-6 1 15,7 1-2-15,5-6-15 16,5-1-6-16,-5-2 10 16,-4 0 1-16,-3 0 2 15,-17 0-9-15,-16 0 6 16,-13 0-2-16,-20-2-14 15,-11-1 5-15,-9 3-17 16,-4 0 1-16,0 0-36 16,-2 0-49-16,-7 0-66 15</inkml:trace>
        </inkml:traceGroup>
      </inkml:traceGroup>
    </inkml:traceGroup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7:00.97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9F69EC-19EA-4053-AC12-91016FA8D84F}" emma:medium="tactile" emma:mode="ink">
          <msink:context xmlns:msink="http://schemas.microsoft.com/ink/2010/main" type="writingRegion" rotatedBoundingBox="25812,5541 19092,9423 17654,6935 24374,3052">
            <msink:destinationLink direction="with" ref="{42A9133F-AD7B-436F-B78C-A1F875D37F25}"/>
          </msink:context>
        </emma:interpretation>
      </emma:emma>
    </inkml:annotationXML>
    <inkml:traceGroup>
      <inkml:annotationXML>
        <emma:emma xmlns:emma="http://www.w3.org/2003/04/emma" version="1.0">
          <emma:interpretation id="{406F606F-6066-4934-8DB2-4596E7009627}" emma:medium="tactile" emma:mode="ink">
            <msink:context xmlns:msink="http://schemas.microsoft.com/ink/2010/main" type="paragraph" rotatedBoundingBox="25812,5541 19092,9423 18177,7840 24897,39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B23BF0-9E56-4E56-85A2-273868F2AF69}" emma:medium="tactile" emma:mode="ink">
              <msink:context xmlns:msink="http://schemas.microsoft.com/ink/2010/main" type="line" rotatedBoundingBox="25812,5541 19092,9423 18177,7840 24897,3957"/>
            </emma:interpretation>
          </emma:emma>
        </inkml:annotationXML>
        <inkml:traceGroup>
          <inkml:annotationXML>
            <emma:emma xmlns:emma="http://www.w3.org/2003/04/emma" version="1.0">
              <emma:interpretation id="{5E7FADBA-9C8F-470C-BC9C-40C1D66CBFDE}" emma:medium="tactile" emma:mode="ink">
                <msink:context xmlns:msink="http://schemas.microsoft.com/ink/2010/main" type="inkWord" rotatedBoundingBox="25812,5541 23246,7023 22331,5439 24897,3957">
                  <msink:destinationLink direction="with" ref="{1D88C8EE-2740-4C92-95B5-958F8D5427A5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2852 2561 243 0,'0'0'71'16,"0"0"-62"-16,0 0 23 0,0 0-24 15,0 0 1-15,0 0 17 16,85-71-8-16,-43 43-4 15,0 2-10-15,-5 5-4 16,0-9-7-16,-10 15-121 16</inkml:trace>
          <inkml:trace contextRef="#ctx0" brushRef="#br0" timeOffset="-198.4687">2954 2151 520 0,'0'0'18'0,"0"0"-17"15,0 0 5-15,0 0 4 16,0 0 0-16,0 0 1 16,-30 160 12-16,27-109-12 15,3 2-3-15,-4-4 1 16,4 3-4-16,-4 0 8 15,-1-7-9-15,5-3 3 16,-4-4-4-16,4-11 8 16,-2-8-11-16,2-7 1 15,-5-12 5-15,5 0-4 16,0 0 11-16,0 0 14 16,0-3 15-16,-4-25-24 15,4-14-18-15,-4-13 0 0,4-3 12 16,0-7-7-16,0-2 1 15,0 8-6-15,0 6 2 16,0 11 6-16,0 16-8 16,8 9-9-16,-1 7 0 15,2 2-2-15,2 8-5 16,1 0 16-16,6 0 2 16,7 0 1-16,-2 0-3 15,2 25 3-15,2 2 0 16,-3 14-6-16,-4 0 4 15,-1 4-1-15,-5 3 3 16,3-3-1-16,-6-12 0 0,-6-4-2 16,1-4-2-1,-2-12-15-15,-4-12-18 0,0 5-43 16,0-6-12-16,0 3-25 16,-30-3-134-16</inkml:trace>
          <inkml:trace contextRef="#ctx0" brushRef="#br0" timeOffset="394.9798">3420 2385 120 0,'0'0'208'16,"0"0"-138"-16,0 0 7 15,0 0-12-15,0 0-26 16,0 0-9-16,4 0-7 16,-4 0-7-16,0 0-7 15,0 12-1-15,0 20-2 16,0 7 26-16,0 4-14 16,10-5-12-16,-2 3 3 15,3-4-6-15,-1-7 2 0,-2 1 4 16,1-6-9-16,-3-11 0 15,6-6 1-15,-9-8-1 16,-3 0 0-16,0 0-35 16,0 0-36-16,0 0-28 15,0-12-87-15</inkml:trace>
          <inkml:trace contextRef="#ctx0" brushRef="#br0" timeOffset="1490.8476">3651 2308 251 0,'0'0'51'16,"0"0"-47"-16,0 0 5 16,0 0-6-16,0 0 44 15,0 0-20-15,161-17-10 16,-113 0-13-16,0 6 0 16,-7 1-4-16,-8 7 4 15,-4 3-4-15,-9 0 2 16,-1 0-3-16,-1 0 1 15,-3 7 0-15,0 15 2 16,-3 0 2-16,-2 6 15 0,1-8-5 16,-3-3 5-16,2 2-19 15,4-7 5-15,-5 2 5 16,2-5-9-16,2 0 2 16,0-2-3-16,7-2 2 15,-1-5 2-15,-1 0-4 16,1 0 0-16,-4 0 0 15,-1-4 23-15,1-16 9 16,-7-3-17-16,-1-1 13 16,-7-1 11-16,0 1-9 15,0 0 14-15,-4 5-19 16,-14 4-9-16,0 5 2 16,-5 1-8-16,-5 9-4 15,8 0-5-15,-4 0-2 16,2 0-2-16,3 6-1 0,0 14-2 15,1 7-68-15,-1-3-45 16,5-3-57-16</inkml:trace>
          <inkml:trace contextRef="#ctx0" brushRef="#br0" timeOffset="10121.8198">2704 3324 311 0,'0'0'86'15,"0"0"-5"-15,0 0-3 16,0 0-34-16,0 0-15 0,0 0-14 16,0-9 5-16,0 9-15 15,0 0-2-15,0 0-3 16,0 9-3-16,0 18 3 16,0 7 6-16,0 3 13 15,0 4-3-15,4 4-8 16,3-1 0-16,1 5-5 15,-4-4-1-15,1-6 0 16,5-9 3-16,-6 4-2 16,-2-11 0-16,2 2 2 15,-4-9-5-15,0 1 0 16,0-9 7-16,0-5-3 16,0-2-4-16,0-1 5 15,0 0-5-15,0 0 7 16,0 0 4-16,0 0-9 0,0 0-4 15,0 0-8-15,-10-18-85 16,-13-2-54-16,-2-1-186 16</inkml:trace>
          <inkml:trace contextRef="#ctx0" brushRef="#br0" timeOffset="10941.6282">1861 3787 488 0,'0'0'34'16,"0"0"41"-16,0 0-6 16,0 0-33-16,0 0-29 15,0 0-5-15,-5 0-2 16,5 0 0-16,0 0-33 16,-5 3-53-16,-14 8-15 15,-9-1-228-15</inkml:trace>
          <inkml:trace contextRef="#ctx0" brushRef="#br0" timeOffset="10670.3579">2219 3460 294 0,'0'0'147'0,"0"0"-113"15,0 0 38-15,0 0-20 16,0 0-6-16,0 0-25 16,-12-7-13-16,7 7 0 15,-8 16 3-15,2 3 3 16,3 11-6-16,1 0 3 16,3 3-6-16,0 0 1 15,4 2-4-15,0 1-1 0,0-7-2 16,4-1 1-16,11 2-2 15,4-12-1-15,-1-1 3 16,7-7 0-16,-2-7 2 16,5-3 0-16,-3 0-1 15,-2 0 0-15,2-16 1 16,-6-13 3-16,-1 0 1 16,-6-3-6-16,-5-1 1 15,-7 1-1-15,0 1 3 16,0-2-3-16,-11 4 12 15,-15 3-9-15,-8 4 0 16,1 9-1-16,-5 6-2 16,8 0-2-16,1 7-6 0,3 0 4 15,4 0-3-15,6 0-64 16,-2 11-56-16,-1 5-88 16</inkml:trace>
          <inkml:trace contextRef="#ctx0" brushRef="#br0" timeOffset="8568.5579">3337 3183 257 0,'0'0'69'0,"0"0"5"16,0 0-20-16,0 0-12 15,0 0-9-15,0 0-1 16,0 0-5-16,-4 0-1 0,4 0 1 16,0 0 12-1,0 0-8-15,0 0-2 0,-4 0-2 16,-5 0-11-16,-4 1 1 16,2 8-1-16,-4 1-12 15,1 1-4-15,2 0 4 16,1 5 0-16,1-3-4 15,-5 9 2-15,7 8-6 16,0 1 9-16,5 4-5 16,-1-5 2-16,4 4-2 15,0 0-2-15,0 4 2 16,0-3 0-16,0-7 2 16,11 5-2-16,7-7-2 15,-3-7 0-15,4 3 3 16,-1-5-2-16,1-12 0 0,0 3-2 15,-1-8-3-15,2 0 6 16,-1 0 0-16,-5 0 0 16,5 0 0-16,0 0 0 15,3-20 1-15,-1-2 4 16,-2-3-4-16,0-1 1 16,-5 3 0-16,-2-3-1 15,-1 1 1-15,-7-5-1 16,-4 8 1-16,0 0 1 15,0-2 0-15,0 2-1 16,0 0 1-16,-8 2-2 16,-3-1 2-16,-1 3-3 0,-2 0 1 15,3 6-1-15,-3-2 2 16,1 1 6-16,3 0 0 16,-5 4-3-16,1 5-5 15,-1 2 5-15,-4 2-5 16,5-4 4-16,-3 4 0 15,2 0-4-15,0-3 0 16,6 3 0-16,-4 0 1 16,6 0 1-16,-1 0-2 15,8 0-1-15,0 0 0 16,0 0-15-16,0 0-31 16,0 0-33-16,0 3-46 0,0 7-26 15,28-6-163-15</inkml:trace>
          <inkml:trace contextRef="#ctx0" brushRef="#br0" timeOffset="279554.3492">4120 3374 116 0,'0'0'122'0,"0"0"-83"15,0 0 36-15,0 0-25 16,0 0-9-16,0 0-2 16,0-5-8-16,0 5-3 15,0 0-1-15,0-5 0 16,0 5-4-16,0 0 8 15,0 0-15-15,0 0 5 16,0 0-13-16,0 0 1 16,0 0-1-16,0 0-2 0,0 0-1 15,0 0 5-15,0 0-1 16,0 0-4-16,0 0 4 16,0 0-1-16,0 0 2 15,0 0-4-15,0 0 1 16,0 0-4-16,0 0-1 15,0 0 2-15,0 0-4 16,0 0 2-16,0 0-2 16,0 0 8-16,0 0-8 15,0 0 1-15,0 0-4 16,0 0 10-16,0 0-5 16,0 0 0-16,0 0-2 15,0 0 2-15,0 0 1 0,0 0-3 16,0 0 0-16,0 0 0 15,0 0 1-15,0 0 0 16,0 0 2-16,0 0-2 16,0 0-1-16,0 0 2 15,0-9 5-15,0 9-4 16,0 0 7-16,0-4-4 16,0 4-5-16,0 0 0 15,0 0 1-15,0 0 4 16,0 0-3-16,0 0-3 15,0 0 2-15,0 0-7 16,0 0 8-16,0 0-6 0,0 0 2 16,4 0-24-16,-4 0-20 15,4 0-41-15,3 0-4 16,1 9-30-16,-2 23 28 16,-1 10-71-16</inkml:trace>
          <inkml:trace contextRef="#ctx0" brushRef="#br0" timeOffset="9234.6475">4288 2764 244 0,'0'0'101'15,"0"0"9"-15,0 0-38 16,0 0-10-16,0 0-7 16,0 0-2-16,0-3-5 15,0 3-20-15,0 0 11 16,0 0-23-16,0 0 6 0,0 0-8 16,0 0-4-16,0 0 2 15,0 0-10-15,0 0 1 16,0 0-3-16,0 16-2 15,0 9 2-15,0 8 7 16,-3 3-7-16,-1 2 1 16,4 7-4-16,0-3 7 15,0 4-8-15,0 7 3 16,0-7 1-16,0 2 1 16,0-4 1-16,4-1-1 15,-1 1 3-15,-3-9-3 16,4 2 2-16,-4-14-3 15,4-2-7-15,-4-4 7 16,0-7 0-16,0 4 0 16,0-10 7-16,0-4-7 0,0 0 1 15,0 0-2-15,0 1-2 16,0-1 3-16,0 6 5 16,0-6-3-16,0 0-4 15,0 0 7-15,0 0-8 16,0 0 7-16,0 0-8 15,0 0-35-15,0 0-70 16,-30-19-190-16</inkml:trace>
        </inkml:traceGroup>
        <inkml:traceGroup>
          <inkml:annotationXML>
            <emma:emma xmlns:emma="http://www.w3.org/2003/04/emma" version="1.0">
              <emma:interpretation id="{D7BD55D4-DD20-4751-9C32-5B8DC87FA57A}" emma:medium="tactile" emma:mode="ink">
                <msink:context xmlns:msink="http://schemas.microsoft.com/ink/2010/main" type="inkWord" rotatedBoundingBox="22311,6362 21204,7002 20819,6337 21926,5697"/>
              </emma:interpretation>
            </emma:emma>
          </inkml:annotationXML>
          <inkml:trace contextRef="#ctx0" brushRef="#br0" timeOffset="11913.4392">60 3855 400 0,'0'0'48'0,"0"0"4"16,0 0 14-16,0 0-23 16,0 0-14-16,0 0-18 0,-13 0-11 15,4 20 1-15,-2 14 14 16,-4 5 15-16,-1-3-16 15,14-1-8-15,2 3-5 16,0-1 1-16,0-3 1 16,0-1 5-16,0-5-8 15,10-7 0-15,5-9-3 16,4-5 3-16,3 7-3 16,3-10 3-16,7-1 1 15,1-3 2-15,5 0 0 16,2 0-3-16,6-28 0 15,-2 4-3-15,-7-6 0 16,-13 3-6-16,-4 5 5 0,-8 1 4 16,-8 3 0-16,-4-1 5 15,0-3 4-15,-16-1-9 16,-17 3 6-16,-2 2-1 16,-3 1 4-16,-1 4-1 15,2 10 1-15,4-2-6 16,6 5 8-16,3 0-8 15,8 0-1-15,-1 0 1 16,6 0-3-16,3 0-3 16,3 0 1-16,0 5-1 15,1 18-65-15,4 0-24 16,0-4-6-16,0 7-164 0</inkml:trace>
          <inkml:trace contextRef="#ctx0" brushRef="#br0" timeOffset="11282.7215">1350 3984 345 0,'-257'92'40'16,"253"-94"8"-16,-4-1-19 15,1-6-29-15,-1 8-7 16,-10-3-173-16</inkml:trace>
          <inkml:trace contextRef="#ctx0" brushRef="#br0" timeOffset="11132.1274">1350 3984 331 0,'0'0'63'0,"0"0"16"16,0 0-21-16,0 0-41 15,0 0-5-15,0 0-12 16,-7 0-22-16,-5 0-110 16,-3 0-120-16</inkml:trace>
        </inkml:traceGroup>
        <inkml:traceGroup>
          <inkml:annotationXML>
            <emma:emma xmlns:emma="http://www.w3.org/2003/04/emma" version="1.0">
              <emma:interpretation id="{0CE6E2CF-A553-4943-A11F-C1E5D0444A5E}" emma:medium="tactile" emma:mode="ink">
                <msink:context xmlns:msink="http://schemas.microsoft.com/ink/2010/main" type="inkWord" rotatedBoundingBox="20921,7900 18890,9073 18263,7988 20294,681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7918.5761">-129 5399 157 0,'0'0'426'16,"0"0"-412"-16,0 0 39 15,0 0 39-15,0 0-51 16,0 0-30-16,0 0-7 16,0-13-2-16,0 13-2 15,0 0-44-15,0 0-75 0,0 0-12 16,0 0-96-16</inkml:trace>
          <inkml:trace contextRef="#ctx0" brushRef="#br0" timeOffset="207717.1128">-1473 5855 472 0,'0'0'53'15,"0"0"-49"-15,0 0 13 16,0 0 18-16,0 0-22 0,0 0-11 15,19 49 5-15,-6-2 10 16,-2-2-7-16,-2-7-6 16,4 2 1-16,-2-9-3 15,-2-9-4-15,7 3 5 16,-4-11 1-16,-1-4-4 16,-3-7-2-16,-2-3 0 15,6 0-12-15,-1 0 9 16,0-17 5-16,1-23 4 15,-6-15-2-15,-6 0 1 16,0-2-1-16,0 2 0 16,-18-4 1-16,-16 19-1 15,-3 2-2-15,3 10 0 16,6 11 0-16,4 1 0 16,13 16 1-16,7-6 3 0,0-2 0 15,4 8-1-15,0-4-3 16,0 0 0-16,0-11-7 15,19-7 4-15,9-12 5 16,-6 5-2-16,-3 1 0 16,-9-3 1-16,-5 5 1 15,-5-5 0-15,0 3-2 16,0 1 0-16,-15 8 0 16,-17 9 0-16,-1 10-2 15,0 0 2-15,-1 0 1 16,8 13-1-16,4 10-3 15,9-10 3-15,12 0 0 0,1-1-7 16,0 1-4-16,6 1 8 16,24 3 2-16,11 0-1 15,0-3-9-15,-1 4 4 16,1-1 0-16,2-1 5 16,-3-2 2-16,-3 1 0 15,-4 7 1-15,-1 4-1 16,-7-9 0-16,3 11-1 15,-4-6-1-15,3 1 2 16,-2 10 0-16,-6-7 3 16,7 6-4-16,5-7 1 15,-7 2 0-15,8 0 19 16,-3-10-17-16,-2-7-1 0,-2-3 2 16,1-7-3-1,0 0 3-15,1 0 3 0,-1-13 2 16,-4-30-6-16,1-5 1 15,-2-3 1-15,-9-5 1 16,-9 0 0-16,-3 11-1 16,0 2-4-16,0 11 2 15,-7 3 1-15,-11 11 2 16,-9 9-3-16,6 4-1 16,-7 5 0-16,5 0 6 15,2 9-4-15,-2 18 2 16,9 3-10-16,3-3 6 15,3 5-1-15,8 5 0 0,0 0-7 16,0 1 6-16,0-5 2 16,0-5-2-16,19-14-1 15,3 0 1-15,0-5 1 16,-4-6-9-16,6-3 9 16,-5 0 0-16,-1-7 0 15,1-25 1-15,-4-7-1 16,3-6 4-16,-11-12-1 15,-3-8-1-15,-4-2 8 16,0-12-7-16,0-3 15 16,-25-7-8-16,-9 1 1 15,1 13 0-15,1 22 4 16,12 16 3-16,10 15-1 16,3 11 4-16,7 11-5 0,0-3-4 15,0 3-12-15,0 0-2 16,0 0-6-16,7 37 6 15,14 17 2-15,7 3 0 16,0-4 3-16,1 5-2 16,4 2 0-16,0-1-1 15,1-4 0-15,3-10-1 16,-4-5-3-16,6-5 4 16,-2-2 0-16,-4-6 0 15,0-8-30-15,6-2-51 16,-6-8-3-16,-5-9-71 15,-8 0-206-15</inkml:trace>
          <inkml:trace contextRef="#ctx0" brushRef="#br0" timeOffset="5852.8933">-455 4844 204 0,'0'0'1'16,"0"0"1"-16,0 0-2 15,0 0-6-15,0 0-40 16</inkml:trace>
          <inkml:trace contextRef="#ctx0" brushRef="#br0" timeOffset="206413.7335">-2079 5341 421 0,'0'0'0'0,"0"0"49"0,0 0 2 16,0 0-4-16,0 0 6 15,0 0-14-15,0 0 13 16,-61-44-10-16,58 44-11 16,3 0-16-16,0 0-2 15,-4 0-7-15,4 0-4 16,0 8-2-16,0 55-1 15,0 30 1-15,0 40 2 16,0 23 3-16,0 11-4 16,0-2-1-16,0-27 0 15,0-31 0-15,0-27 1 16,4-22-1-16,-1-23-5 16,-3-4 5-16,0-13 0 0,0-6 0 15,0 2-3-15,0-14-6 16,0 0 8-16,0-27 1 15,0-21 6-15,0 0-6 16,13 4-7-16,-4 13 7 16,15 6 0-16,0 3 2 15,8 12-6-15,4 6-4 16,5 4 4-16,6 0-4 16,-1 11 5-16,3 14 3 15,-5 0 3-15,-2-2-3 16,-9-3-1-16,-9-1-1 15,-15-9 2-15,-5-10 0 0,-4 0 0 16,0 0 0-16,0 0 0 16,0-10 4-16,0-35 1 15,0-22 1-15,-4-15-6 16,-25-11 1-16,0-11-1 16,-9 0 1-16,1 7-1 15,4 13 0-15,-2 23 0 16,13 10 2-16,7 18-1 15,7 11 0-15,7 16-1 16,1 3 0-16,0 3-3 16,0 0-6-16,0 0-45 15,9 3-69-15,16 29 45 16,3 11-86-16,-5 2-113 0</inkml:trace>
        </inkml:traceGroup>
      </inkml:traceGroup>
    </inkml:traceGroup>
    <inkml:traceGroup>
      <inkml:annotationXML>
        <emma:emma xmlns:emma="http://www.w3.org/2003/04/emma" version="1.0">
          <emma:interpretation id="{E36551C0-719D-4CA8-9E88-22FEF121FFC5}" emma:medium="tactile" emma:mode="ink">
            <msink:context xmlns:msink="http://schemas.microsoft.com/ink/2010/main" type="paragraph" rotatedBoundingBox="25075,5103 21132,6063 20870,4986 24812,4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927BDE-71A7-400E-BD9D-DFEE1888DC4F}" emma:medium="tactile" emma:mode="ink">
              <msink:context xmlns:msink="http://schemas.microsoft.com/ink/2010/main" type="line" rotatedBoundingBox="25075,5103 21132,6063 20870,4986 24812,4026">
                <msink:destinationLink direction="with" ref="{9669506D-A8B1-4B50-8FA4-6734413F354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7E9B3A5-F7A2-413C-9BA7-6704D123C10E}" emma:medium="tactile" emma:mode="ink">
                <msink:context xmlns:msink="http://schemas.microsoft.com/ink/2010/main" type="inkWord" rotatedBoundingBox="24980,4714 24702,4782 24596,4349 24875,4281">
                  <msink:destinationLink direction="with" ref="{1D88C8EE-2740-4C92-95B5-958F8D5427A5}"/>
                </msink:context>
              </emma:interpretation>
            </emma:emma>
          </inkml:annotationXML>
          <inkml:trace contextRef="#ctx0" brushRef="#br0" timeOffset="995.3731">3732 1996 346 0,'0'0'89'16,"0"0"-38"-16,0 0 2 15,0 0-20-15,0 0-28 16,0 0 4-16,0 0-6 16,0 28 2-16,0 7 7 15,0 4 4-15,0 3 6 16,4 6-13-16,0-6 1 16,-4 6-4-16,0-11 0 0,0-3-4 15,0-5-1 1,0-13-1-16,5-3 2 0,-5-13 0 15,0 0 1-15,0 0 2 16,0 0 16-16,0 0-3 16,0-13 5-16,0-22-15 15,-13-6-8-15,-2-7 0 16,5 0 5-16,-2-3-3 16,5-3-2-16,3 14 0 15,4 0 1-15,0 13-2 16,0 6 1-16,0 8-3 15,15 0 3-15,3 5 1 16,1 8-1-16,1 0-2 0,2 0-13 16,8 0 12-16,-5 6-3 15,2 22 6-15,2 7-2 16,-6 0 6-16,-1 4-8 16,-1 3 8-16,-2-4-7 15,-6-4 4-15,-2-3-2 16,-7-7-38-16,0-7 2 15,-4-6-36-15,0-5-8 16,0-3-96-16,0-3-12 16</inkml:trace>
        </inkml:traceGroup>
        <inkml:traceGroup>
          <inkml:annotationXML>
            <emma:emma xmlns:emma="http://www.w3.org/2003/04/emma" version="1.0">
              <emma:interpretation id="{AF7727FD-19C7-4698-8908-DC142F50EB34}" emma:medium="tactile" emma:mode="ink">
                <msink:context xmlns:msink="http://schemas.microsoft.com/ink/2010/main" type="inkWord" rotatedBoundingBox="23252,5547 21132,6063 20870,4986 22990,447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4647.5804">184 2545 458 0,'0'0'22'0,"0"0"39"16,0 0 2-16,0 0-35 16,0 0-28-16,0 0-3 15,0 46 3-15,0 12 1 16,0-1 3-16,0 5-3 16,0-1 14-16,-8-3-6 15,1-3-1-15,-1-6 5 0,0-12 1 16,5-11-8-16,3-14 5 15,0-5-11-15,0-7 6 16,0 0 13-16,0 0 21 16,0 0-16-16,0-3 5 15,0-33-5-15,0-21-23 16,0-4-1-16,0 0 0 16,0 3 1-16,0 5 3 15,0 11-4-15,0 11 0 16,7 9 1-16,5 0-4 15,3 11 1-15,3-1 0 16,1 12-6-16,1 0 0 0,0 0-9 16,4 6 11-1,0 23-3-15,-2 14 6 0,6 5 2 16,-9 6-2-16,-1 5 3 16,-3 1 0-16,-4-8 0 15,-3-2-26-15,-6-13-24 16,-2-6-17-16,0-5-28 15,0-8-31-15,-29-14-177 16</inkml:trace>
          <inkml:trace contextRef="#ctx0" brushRef="#br0" timeOffset="-4456.4945">19 3054 309 0,'0'0'41'0,"0"0"-38"15,0 0 28-15,0 0-27 16,0 0 9-16,0 0 25 16,138-42-10-16,-74 6-25 15,9 2-1-15,-4-5-2 16,-2 11-55-16,-13-1-107 16</inkml:trace>
          <inkml:trace contextRef="#ctx0" brushRef="#br0" timeOffset="-4255.0349">642 2942 144 0,'0'0'53'0,"0"0"20"15,0 0 16-15,0 0-32 16,-4 179-24-16,4-134-2 16,4 3-17-16,11-8 1 15,0 2 5-15,-1-5-13 16,-6-6-4-16,3 0-3 15,-2-12-7-15,-2-7-11 16,1-8-133-16</inkml:trace>
          <inkml:trace contextRef="#ctx0" brushRef="#br0" timeOffset="-3777.2777">903 3091 173 0,'0'0'66'16,"0"0"-54"-16,0 0 30 15,0 0-2-15,0 0 4 16,0 0-20-16,110-114-8 16,-96 92 13-16,-12-1-8 15,-2 0 6-15,0-2-18 16,0 5 13-16,-21 6-2 15,-12 7-9-15,1 2-5 16,-1 5-1-16,-1 0 14 0,1 12-13 16,8 18 1-16,2 6 2 15,5-2-8-15,12-1-2 16,2 1 1 0,4-3-2-16,0-6 2 0,0-3 0 15,4-8-6-15,24-2 6 16,1-11 2-16,5-1 0 15,-1 0 2-15,-4 0-2 16,-1 0-2-16,-5 0 5 16,2 10-5-16,-7 2 0 15,1 10 0-15,-4 1-2 16,-1 13 0-16,-2 1 2 16,-5 4 2-16,1-4 3 15,-4-3-2-15,-1-4-3 16,-3-4 0-16,4-9-11 0,0-8-58 15,0-5-109-15</inkml:trace>
          <inkml:trace contextRef="#ctx0" brushRef="#br0" timeOffset="-3515.9719">1368 2867 356 0,'0'0'61'0,"0"0"-36"16,0 0 13-16,0 0-17 15,0 0-15-15,0 0-4 16,180-83-2-16,-143 63-2 15,-8 7-30-15,-1-4-98 16</inkml:trace>
          <inkml:trace contextRef="#ctx0" brushRef="#br0" timeOffset="-3349.6772">1834 2693 144 0,'0'0'199'0,"0"0"-180"16,0 0 1-16,0 0-12 16,0 0-7-16,0 0-2 15,83 0-24-15,-68 0-151 16</inkml:trace>
          <inkml:trace contextRef="#ctx0" brushRef="#br0" timeOffset="-3079.0391">2159 2652 199 0,'0'0'143'0,"0"0"-104"16,0 0 36-16,0 0-42 15,0 0-24-15,0 0-2 16,4 0 2-16,0 0-7 15,-4 0 1-15,0 0 6 16,0 0 3-16,0 0-3 16,0 0 1-16,0 0-7 15,0 0 7-15,0 0-10 16,0 0-7-16,0 0-30 16,0 0-168-16</inkml:trace>
        </inkml:traceGroup>
      </inkml:traceGroup>
    </inkml:traceGroup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2:00.1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3709E1-AA82-4284-AD0D-BA281065153A}" emma:medium="tactile" emma:mode="ink">
          <msink:context xmlns:msink="http://schemas.microsoft.com/ink/2010/main" type="inkDrawing" rotatedBoundingBox="18273,11050 25004,12197 24774,13546 18043,12400" semanticType="callout" shapeName="Other">
            <msink:sourceLink direction="with" ref="{C83CE176-3062-4111-ACD0-B326E5EFE756}"/>
            <msink:sourceLink direction="with" ref="{57D317A3-B397-467A-9A6B-B98356C7CBE3}"/>
          </msink:context>
        </emma:interpretation>
      </emma:emma>
    </inkml:annotationXML>
    <inkml:trace contextRef="#ctx0" brushRef="#br0">-2 247 145 0,'0'0'28'0,"0"0"-22"16,0 0 2-16,0 0 47 15,0 0 11-15,0 0-23 16,0 0-11-16,-2 4-14 16,2-4 7-16,0 0-19 15,0 0-3-15,0 0 4 16,0 0-4-16,0 0-2 15,0 2 1-15,0 11 2 16,0-6 2-16,0 7-4 16,6 0 18-16,6-2-7 15,3 2-1-15,5-1 21 0,-7-3-25 16,9-2 0 0,-5-4 11-16,-3 0 7 0,10-1-3 15,4-3-15-15,5 0 5 16,10 0 2-16,1 0 4 15,4 0 0-15,3-7-6 16,5-9-1-16,5-3 0 16,2-2-4-16,-1 2-2 15,17-2-3-15,7 2 0 16,13-1-3-16,4 5 2 16,8-6-2-16,6 6 0 15,1-1 1-15,6-2 4 16,3 10-5-16,-2-10 0 15,3 10 1-15,-6-6 2 0,-6 0-1 16,-12 1-2-16,-2-4 10 16,-10 8-10-16,-5 2 3 15,-9-3 5-15,-4 5-8 16,-6 1 1-16,-6 1 1 16,-2 3 0-16,1 0 5 15,-9 0-4-15,-8 0-3 16,0 0 0-16,-7 7 0 15,0 8 2-15,2 5-4 16,-2 6 5-16,-4 2-3 16,1-1 0-16,-1 11-1 15,-10 10 1-15,-1 4 5 16,-11 11-5-16,-1 8 8 0,0-2-7 16,-10 6 1-1,4-5-2-15,-4 1 7 0,0 4-4 16,0-5 2-16,4-1-5 15,6-4 0-15,1-6 4 16,1-3-4-16,2-11 3 16,1-1-3-16,0 0 1 15,7-6 1-15,0-6-1 16,0 4-1-16,6-10 0 16,-8-1 1-16,16-2-1 15,-7-2 0-15,4 2 2 16,5-2-2-16,-5 1 1 15,9-3-4-15,-3-3 8 16,8 2 1-16,0-10-6 0,1 2 0 16,8-6-3-16,5 1 3 15,2-5 7-15,7 0-1 16,2 0-4-16,-1 0 0 16,4 0-2-16,2-13 4 15,2-5-4-15,7 4 1 16,-1-2 2-16,11-3-3 15,5-3 2-15,11-8-1 16,7-5 15-16,-3 4-13 16,4-5 1-16,-7 9-4 15,-7-6 3-15,-2 5 3 16,-6 3-6-16,-9-1 0 16,-10 8 0-16,-9 1 1 0,-6 7 1 15,-15 0-2-15,-8 7 2 16,-7-1-3-16,-9 3 2 15,2-3-1-15,-2 0 5 16,-7 1-4-16,5 0 0 16,1 3-1-16,-4 0 0 15,4 0 0-15,5 0-3 16,2-3 3-16,-2-1 1 16,4-2 2-16,-4 6 5 15,3-3-7-15,1 0-1 16,-3-1 2-16,-5-3 1 15,-2 4 1-15,-1-1-3 0,-7-1 0 16,-5 5 0-16,-2-4 1 16,-2 4-2-16,-2 0 2 15,-4 0-2-15,1 0 0 16,-1 0 2-16,0 0-1 16,0 0-1-16,0 0 5 15,0-5-4-15,0 0-1 16,0 5 0-16,0 0 3 15,0 0 1-15,0 0-5 16,0 0 1-16,0 0-3 16,0 0 3-16,4 0 2 15,-4 0-2-15,0 0 0 16,0 0 0-16,0 0-1 0,0 0-15 16,0 0-9-1,0 0-36-15,0 0-25 0,-52 5-135 16</inkml:trace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5:06.39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FF63AF-C424-4551-8350-21889B814F46}" emma:medium="tactile" emma:mode="ink">
          <msink:context xmlns:msink="http://schemas.microsoft.com/ink/2010/main" type="inkDrawing" rotatedBoundingBox="24990,13225 25667,15923 24458,16227 23780,13528" hotPoints="25049,16399 24177,14882 24410,13149 25282,14665" semanticType="enclosure" shapeName="Ellipse">
            <msink:sourceLink direction="with" ref="{28D08505-DCC7-44E7-931B-21973508F7F5}"/>
            <msink:sourceLink direction="with" ref="{CCC0BB1B-41B2-494F-B10F-67022FF2109E}"/>
          </msink:context>
        </emma:interpretation>
      </emma:emma>
    </inkml:annotationXML>
    <inkml:trace contextRef="#ctx0" brushRef="#br0">12106 2209 220 0,'0'0'62'15,"0"0"-31"-15,0 0 59 16,0 0-19-16,0 0-40 16,0 0 3-16,0 0 19 15,26-196-25-15,-26 152 9 16,0 4 14-16,0-5-20 15,0 3-8-15,0-7-2 16,0-5-9-16,-12-1-1 0,2-8 0 16,-5-2-6-1,2 3-1-15,-2-4 1 0,-3 1 2 16,-2-1-5-16,-4 0-2 16,1-5 8-16,-2 6-4 15,-2-1 0-15,5 4-3 16,-4 5 10-16,12-1 0 15,-5 2-2-15,4-1-5 16,1 8 3-16,-5 10 2 16,1 4-5-16,-6-1 1 15,1 2-2-15,2 7-1 16,-6-4 1-16,5 8 0 16,-4 4-1-16,0-4-4 15,-1 6 4-15,-1 2 1 16,-4 2-1-16,-1-4-2 0,0 8 1 15,-4-3 5-15,-3 3-6 16,-3-1 0 0,6 5 0-16,0-3 0 0,4 4 0 15,7 4 0-15,-4-6-2 16,6 6 2-16,9 0 0 16,5 0 0-16,2 0 0 15,1 0 1-15,-1 0 3 16,1 0-4-16,-1 0 0 15,4 0 0-15,2 0 0 16,-2 14-2-16,-8 8 0 16,-3 13 2-16,5 9 1 15,-5 5-1-15,7-10 3 16,4 6-3-16,-3-11 2 0,3 11 0 16,0 2-2-16,4-6 1 15,0 7-1-15,-5-3 0 16,5-3-2-16,0 12 1 15,0-2 0-15,0-4 2 16,0 14-3-16,0-1 3 16,5-3-2-16,10-1 2 15,1 0-4-15,-1 3 3 16,3 2 0-16,-3 4 0 16,-1-5 3-16,-3 2 0 0,4-7-1 15,-7 2-2 1,2 3 0-16,-6 0 0 0,0-8 5 15,0 1-3-15,-1-3 1 16,5-6-3-16,-3-6 1 16,-1 0-2-16,-2-3 2 15,3-2-1-15,-1 6 2 16,-4-9 4-16,4 9-6 16,0-5 0-16,1 1 0 15,0-6 0-15,-1 6 0 16,-4-6 1-16,0 5 0 15,0-4 0-15,0-4-2 16,4-5 1-16,-4-3 0 0,3 1 0 16,-3 5 0-1,0-6 3-15,0-5-5 0,4 2 4 16,-4-2-2-16,4 4 0 16,0-6-3-16,3 5 3 15,1-5 0-15,-4 2 0 16,-2 2 1-16,2-5-1 15,0 2-1-15,4-4 0 16,-5-1-1-16,5 6 2 16,-4-5-6-16,6 5 6 15,5-2-1-15,0-2-2 16,3 2 3-16,-3-2 0 16,4 6 1-16,-1-3 0 15,6 0-1-15,-1-3 0 0,-2-6 0 16,2 1 0-1,-1-2 0-15,1 1 0 0,2 2 0 16,3-6 0-16,-4 0 1 16,4 0 0-16,1 0-1 15,0 0-1-15,2 0 1 16,-2 0 0-16,4-10 1 16,-3-2-2-16,3 2 3 15,0-3-2-15,2 2 0 16,-1-4 0-16,-4 2 0 15,-1 0 2-15,0 0-2 16,-5 5-2-16,2-2 2 16,-4 1 0-16,-4-3-2 15,1 3 2-15,-4 0 0 16,3-1-1-16,-2 2 1 0,1-6-2 16,2-3 2-16,0 0 3 15,3 5-3-15,-7-6 0 16,1 10 1-16,-4-6-3 15,-2 0 4-15,-2-3 1 16,-5-1-3-16,1 1 0 16,0-5 0-16,-4-1 0 15,4 3 3-15,0-8-3 16,-1 2 0-16,-3 0 0 16,4-1-1-16,-4 0 4 15,4 1-3-15,-4-3 1 16,4 9 0-16,-4-5-1 0,0 3 0 15,0 0 0-15,0-1 1 16,0 2 2-16,0-1-1 16,0 3 1-16,0-1-3 15,0 1 1-15,0 6 1 16,0 1 2-16,-4 2-1 16,-4 2-1-16,1-1 6 15,-5-5-5-15,1 7 4 16,1-7-6-16,-2 1 1 15,1 0 3-15,1 4-4 16,4 0 6-16,-2 5 0 16,4-5 1-16,-1 2-4 15,-4 7-4-15,2-7 7 0,-1 3-7 16,3 1 2-16,1 1-2 16,-1-1 6-16,0 3-1 15,5 0 0-15,-4-4-4 16,4 4 2-16,0 0 4 15,-2 0-5-15,2 0-2 16,0 0 6-16,0 0-2 16,0 0-3-16,0 0 2 15,0 0-3-15,-4 0 1 16,4 0-1-16,0 0 0 16,0 0 4-16,0 0-4 15,0 0 3-15,0 0-1 0,0 0-2 16,0 0 0-1,0 0 5-15,-4 0-4 0,0 0-1 16,1 0 0-16,-5-5-12 16,4 5 0-16,0-1-13 15,-2-11-13-15,-6-6-18 16,-3-9-19-16,-6-16-128 16,-15-15-160-16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2:02.9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48DD60-C215-4343-A78A-4A65879EE1D4}" emma:medium="tactile" emma:mode="ink">
          <msink:context xmlns:msink="http://schemas.microsoft.com/ink/2010/main" type="writingRegion" rotatedBoundingBox="19145,8691 23941,7822 24233,9432 19437,10301">
            <msink:destinationLink direction="with" ref="{42A9133F-AD7B-436F-B78C-A1F875D37F25}"/>
          </msink:context>
        </emma:interpretation>
      </emma:emma>
    </inkml:annotationXML>
    <inkml:traceGroup>
      <inkml:annotationXML>
        <emma:emma xmlns:emma="http://www.w3.org/2003/04/emma" version="1.0">
          <emma:interpretation id="{9F5C6A2B-2233-4A9C-B1B5-F29DBD653C3C}" emma:medium="tactile" emma:mode="ink">
            <msink:context xmlns:msink="http://schemas.microsoft.com/ink/2010/main" type="paragraph" rotatedBoundingBox="19145,8691 23941,7822 24233,9432 19437,103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F8891C-00BB-4D05-8015-742305CF8B90}" emma:medium="tactile" emma:mode="ink">
              <msink:context xmlns:msink="http://schemas.microsoft.com/ink/2010/main" type="line" rotatedBoundingBox="19145,8691 23941,7822 24233,9432 19437,10301"/>
            </emma:interpretation>
          </emma:emma>
        </inkml:annotationXML>
        <inkml:traceGroup>
          <inkml:annotationXML>
            <emma:emma xmlns:emma="http://www.w3.org/2003/04/emma" version="1.0">
              <emma:interpretation id="{6376829C-04EF-440F-9426-6AA5C6A5A97E}" emma:medium="tactile" emma:mode="ink">
                <msink:context xmlns:msink="http://schemas.microsoft.com/ink/2010/main" type="inkWord" rotatedBoundingBox="19149,8711 20796,8413 21084,10002 19437,103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-948 6725 436 0,'0'0'57'0,"0"0"-10"0,0 0 26 16,0 0-23-16,0 0-38 16,0 0 13-16,0 0-25 15,6 25 6-15,-2 16-5 16,0 6 17-16,-2-2-10 15,2-2-1-15,0 7-7 16,0-11 8-16,0-10-7 16,-1-7-1-16,1-12-3 15,-4 0 3-15,4-10 3 16,-4 0 2-16,0 0-3 16,0 0 15-16,0 0-3 15,0-23 12-15,0-12-22 16,-15-17-2-16,1-3-1 0,-4-8-2 15,9 8 2 1,-2 7-1-16,7 13 1 0,4 16-2 16,0 5 2-16,0 8-2 15,0 2 1-15,0 2-8 16,0 2 2-16,4 0 5 16,15 0-6-16,0 0 7 15,2 0 0-15,1 0-2 16,1 12 2-16,-4 4 0 15,-1-3 0-15,2-1 0 16,-5-1 0-16,-2-4 1 16,-6-3-1-16,-3 0 0 15,1-4-1-15,-5 0 0 16,0 0 1-16,0 0 0 16,0 0 1-16,8 0-1 0,-5-34 0 15,5-2 1-15,-4-1 0 16,0 6-1-16,-3 12-2 15,4 6 2-15,-5 8 4 16,0 5-4-16,0 0 0 16,0 0-4-16,4 0 2 15,7 0 1-15,1 0-4 16,3 0 3-16,3 14 2 16,-3 6 1-16,-1 5-1 15,-3 1 0-15,4 4-6 16,-7 4 6-16,2-2 3 15,-2-1-2-15,0-2-1 0,-5-11-2 16,5 2-40-16,-8-8-5 16,5-2-17-16,-5-3-32 15,0-7-88-15</inkml:trace>
          <inkml:trace contextRef="#ctx0" brushRef="#br0" timeOffset="344.0996">-653 6127 92 0,'0'0'260'0,"0"0"-185"16,0 0-23-16,0 0-5 0,0 0-26 15,0 0-2-15,0 22 17 16,4 13 12-16,15 8-17 15,4 12 11-15,-5-4-19 16,6 10 4-16,-4 6-12 16,0-1-14-16,-5-5 7 15,3 5-2-15,-6 0-4 16,3-9-1-16,-5-3 2 16,1-5-3-16,-3-8 0 15,-4-5 0-15,0-6-3 16,-1-6 1-16,1-7-18 0,4-8-38 15,-4-5-25 1,-2-4-22-16,-2 0-141 0</inkml:trace>
          <inkml:trace contextRef="#ctx0" brushRef="#br0" timeOffset="764.9754">-234 6468 326 0,'0'0'96'0,"0"0"-11"16,0 0-32-16,0 0-7 15,0 0-21-15,0 0 8 16,-22-3-24-16,14 3-4 15,-7 18-2-15,4 13 2 16,3-6-6-16,2 1 5 16,6 6-8-16,0-6 6 15,0-2-3-15,0 0 1 16,0-8 0-16,6-4 2 16,6-5-1-16,3 0-2 15,-4-7 2-15,3 0-5 16,1 0 8-16,3 0 1 15,1-26-2-15,0-1 1 0,-5 0-2 16,1 3 1-16,-2-1-6 16,-7 6-3-16,3 12-14 15,-9-2-43-15,0 9-63 16,0 0-215-16</inkml:trace>
          <inkml:trace contextRef="#ctx0" brushRef="#br0" timeOffset="-780.8608">-1279 6909 323 0,'0'0'36'16,"0"0"31"-16,0 0-5 15,0 0-34-15,0 0 3 16,0 0 5-16,0 0-4 0,-81 0-4 16,67-6 1-1,-5-1-4-15,0 2 4 0,5-6-8 16,-5 1 5-16,6-2-8 15,2-2-5-15,2-2 0 16,0 1-12-16,5-7 7 16,0 4-6-16,4 0 0 15,0 2-2-15,0-7 0 16,0-3 0-16,17 3 0 16,0 6 0-16,10 5-3 15,6 12 1-15,0 0 2 16,8 0-4-16,-3 0 4 0,-5 29-3 15,-4 10 3-15,-1 19-1 16,-13 3 1-16,-5 10 1 16,-10 9-1-16,0-2 0 15,0-5 1-15,-5-15 4 16,-14-6-5-16,-1-7 3 16,-7-5-2-16,1-6-1 15,-4-5 0-15,-4-13 5 16,5-6-4-16,-4-7-1 15,-4-3 2-15,-2 0 2 16,-1-6-1-16,3-27-2 16,4 1-1-16,6-7 1 15,3 5-1-15,15 1 2 16,0 4-1-16,9 6-1 16,0-3-3-16,0 8 3 0,0-4-7 15,17 6 5-15,8 3 2 16,3-1-1-16,7 14 1 15,2-3 0-15,4 3-5 16,7 0 4-16,-6 0-1 16,0 0 2-16,-9 3 0 15,0 14-1-15,-2 0 1 16,-3 2-2-16,-4 3 2 16,-2-4 0-16,-2 2 0 15,4-3 3-15,-9-5-6 16,3 0-10-16,-3 1-26 15,1-1-37-15,4-10-19 0,-11 1-47 16,-2-3-224-16</inkml:trace>
          <inkml:trace contextRef="#ctx0" brushRef="#br0" timeOffset="1723.54">-227 7379 226 0,'0'0'62'0,"0"0"-30"15,0 0 25-15,0 0-28 16,0 0 0-16,0 0 2 0,0-124 6 15,0 106-5 1,0 6 1-16,-7 8 2 0,-1 1 4 16,4 3-3-1,-2 0-5-15,-2 0-19 0,-3 0-11 16,-1 0 4-16,1 16-5 16,1 7-5-16,6 2 0 15,4 11 7-15,0-7-9 16,0-1 6-16,0-2 1 15,4-5 4-15,14-2-4 16,0-7-6-16,4-2 3 16,1-6-4-16,-4-4-17 0,6 0 8 15,-3-8 7 1,2-24-3-16,-5 1-6 16,-5-6-6-16,1 8-3 0,-11-1 27 15,0 11 0-15,-4 8-3 16,0 1 6-16,0 5 1 15,0 5 19-15,0 0-15 16,0 0-4-16,0 0 2 16,0 0-12-16,0 0 6 15,3 0-8-15,1 0 4 16,4 0 3-16,2 0 2 16,-2 0 0-16,3 0-1 15,0 0-1-15,1 0 1 16,-2 0 4-16,-2-12 0 15,3-10 0-15,-3 3-4 0,-6-5 5 16,2 1-2-16,-4 9 15 16,0 0-2-16,0 6 5 15,0 4 5-15,0 4 13 16,0 0-8-16,0 0-1 16,0 0-17-16,0 0-4 15,0 0-6-15,0 0-3 16,0 0-9-16,0 32 8 15,0 3 0-15,0 4 2 16,0 3 0-16,10-1-1 16,-6 2 0-16,5 2 6 15,2-10-6-15,2 5-3 0,-8-6 3 16,8-2 0-16,-7-6-3 16,-1-4-23-16,3-6-24 15,-8 2-3-15,3-9-29 16,-3-4-21-16,0-5-130 15</inkml:trace>
        </inkml:traceGroup>
        <inkml:traceGroup>
          <inkml:annotationXML>
            <emma:emma xmlns:emma="http://www.w3.org/2003/04/emma" version="1.0">
              <emma:interpretation id="{AB8267E8-2156-4F40-9A70-998B8B76590F}" emma:medium="tactile" emma:mode="ink">
                <msink:context xmlns:msink="http://schemas.microsoft.com/ink/2010/main" type="inkWord" rotatedBoundingBox="21051,9031 21961,8866 22072,9479 21162,9644"/>
              </emma:interpretation>
              <emma:one-of disjunction-type="recognition" id="oneOf1">
                <emma:interpretation id="interp1" emma:lang="" emma:confidence="0">
                  <emma:literal>by</emma:literal>
                </emma:interpretation>
                <emma:interpretation id="interp2" emma:lang="" emma:confidence="0">
                  <emma:literal>any</emma:literal>
                </emma:interpretation>
                <emma:interpretation id="interp3" emma:lang="" emma:confidence="0">
                  <emma:literal>ily</emma:literal>
                </emma:interpretation>
                <emma:interpretation id="interp4" emma:lang="" emma:confidence="0">
                  <emma:literal>dis</emma:literal>
                </emma:interpretation>
                <emma:interpretation id="interp5" emma:lang="" emma:confidence="0">
                  <emma:literal>dy</emma:literal>
                </emma:interpretation>
              </emma:one-of>
            </emma:emma>
          </inkml:annotationXML>
          <inkml:trace contextRef="#ctx0" brushRef="#br0" timeOffset="2963.0058">194 7107 231 0,'0'0'119'16,"0"0"-49"-16,0 0 10 15,0 0-39-15,0 0-24 16,0 0 2-16,8-82 8 16,-8 68 5-16,0 2-8 15,0 11 9-15,0-5 16 16,0 2-15-16,0 4-8 15,0 0-11-15,0 0-7 16,0 0 2-16,0 0-10 16,-4 0 3-16,-4 30-7 0,6 0 3 15,2 2-1 1,0 7 1-16,0-7 0 16,0-1 1-16,14-7 0 0,5-9 0 15,1 1-4-15,-4-10 1 16,2-2 1-16,5-4-10 15,5 0 0-15,-3-10 3 16,3-25 9-16,4-12-19 16,-7-1-11-16,-6-5 3 15,-7-3 2-15,-5-6 24 16,-7 6-2-16,0-3 3 16,0 5 2-16,-34 0-2 15,5 8 4-15,-4 17 16 16,10 10-1-16,13 13 15 15,5 6-11-15,5 0-5 0,-5 0-14 16,5 0 0 0,0 0-4-16,-4 0 0 0,4 0-6 15,0 3 2-15,0 28 1 16,14-1 3-16,7 6 1 16,-3 1-1-16,5-1 0 15,-4 3 0-15,6-3 3 16,-2-2-6-16,-1-10 2 15,-2-3 1-15,-5 1 3 16,3-4 1-16,1-6-6 16,-1-5 2-16,-3-4-2 15,4-3-3-15,-5 0-1 16,1 0 3-16,8-15 3 0,-1-15 0 16,-2-6 3-16,-5-2-3 15,-6-1 5-15,-9 8-11 16,0-2 7-16,0 7-1 15,0 4 7-15,0 10-3 16,0 8 6-16,0 4 10 16,0 0-12-16,0 0-7 15,0 0-1-15,0 0 4 16,0 0-4-16,0 0-9 16,0 0 5-16,0 22 2 15,0 0 1-15,0-2 2 16,11-1-2-16,2 3 0 0,-4-5-6 15,2-1-1 1,2-12-7-16,-2-1-18 16,1-3-8-16,2 0 3 0,-3 0 16 15,0-3-8-15,1-27 4 16,-8-3-1-16,-4-2 1 16,0 0 17-16,0 4 3 15,0 8 6-15,0 2 0 16,0 9 11-16,-4 2 16 15,-4 8 11-15,1 2-3 16,7 0-12-16,0 0-7 16,0 0-15-16,0 0 2 0,0 0-3 15,0 0-7-15,0 0 3 16,0 2 3 0,7 17-4-16,7-6 5 0,2-2 5 15,-1 2-3-15,1 2-4 16,-3-8-1-16,11 12 1 15,-4-5 2-15,4 1 0 16,-1-2 3-16,-9 0-2 16,-3 2 0-16,1 6 0 15,-8-6 0-15,-4 12-1 16,0-2 4-16,0 1 5 16,0-3-5-16,-4 2-4 15,-11-2 2-15,-7-1 4 16,-1 4-6-16,3-10-6 15,7-2-45-15,2-6-68 0,2-1-252 16</inkml:trace>
        </inkml:traceGroup>
        <inkml:traceGroup>
          <inkml:annotationXML>
            <emma:emma xmlns:emma="http://www.w3.org/2003/04/emma" version="1.0">
              <emma:interpretation id="{739E5DD1-035D-464E-B8B1-60C4E2A2AB77}" emma:medium="tactile" emma:mode="ink">
                <msink:context xmlns:msink="http://schemas.microsoft.com/ink/2010/main" type="inkWord" rotatedBoundingBox="21916,9473 22013,8440 23003,8533 22907,9565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58584.3393">1033 6294 437 0,'0'0'50'0,"0"0"39"15,0 0-10-15,0 0-49 0,0 0-29 16,0 0-1-16,85-106 4 16,-5 80 5-16,5 4 1 15,4 15-9-15,2 1 7 16,-2 6 3-16,-7 0-11 15,-7 0-4-15,-9 19 4 16,-18 5 6-16,-6 4-5 16,-12-2-1-16,-12 10-5 15,-7-2 1-15,-11 2 4 16,0 11 10-16,0-4 33 16,-29 8-16-16,-10-5-2 15,0-5 0-15,-3-6-16 0,-3-5 18 16,9-6-20-16,-1-7 13 15,5-4-10-15,17-9 1 16,1-4 6-16,14 0 0 16,-4 0-3-16,4 0 2 15,0 0-10-15,0 0-6 16,0 0 0-16,0 0 0 16,0 0-2-16,0 0 1 15,0 0-6-15,31-14 1 16,4-6 6-16,16-4 0 15,-3 10 0-15,-1 5 2 16,0 9-2-16,-11 0-11 16,1 0 3-16,-10 13 6 0,-9 12-12 15,-3 8 4-15,-15 2 1 16,0 14 9-16,0 5 1 16,-19 3 2-16,-22-4 3 15,-3-6 3-15,-13-2-5 16,1-8-4-16,0-5 0 15,2-2 7-15,2-13-5 16,5-7-2-16,8-6 3 16,1-4 3-16,8 0-6 15,10 0 0-15,4 0-11 16,8-17-26-16,4-4-6 16,4-16-45-16,0 3-123 15,17-15-64-15</inkml:trace>
        </inkml:traceGroup>
        <inkml:traceGroup>
          <inkml:annotationXML>
            <emma:emma xmlns:emma="http://www.w3.org/2003/04/emma" version="1.0">
              <emma:interpretation id="{EC349E12-AB43-4C5F-9A05-BEA24FB4E3F5}" emma:medium="tactile" emma:mode="ink">
                <msink:context xmlns:msink="http://schemas.microsoft.com/ink/2010/main" type="inkWord" rotatedBoundingBox="22117,9121 22158,9114 22161,9130 22120,9137"/>
              </emma:interpretation>
              <emma:one-of disjunction-type="recognition" id="oneOf3">
                <emma:interpretation id="interp7" emma:lang="" emma:confidence="0">
                  <emma:literal>_</emma:literal>
                </emma:interpretation>
                <emma:interpretation id="interp8" emma:lang="" emma:confidence="0">
                  <emma:literal>-</emma:literal>
                </emma:interpretation>
                <emma:interpretation id="interp9" emma:lang="" emma:confidence="0">
                  <emma:literal>•</emma:literal>
                </emma:interpretation>
                <emma:interpretation id="interp10" emma:lang="" emma:confidence="0">
                  <emma:literal>~</emma:literal>
                </emma:interpretation>
                <emma:interpretation id="interp11" emma:lang="" emma:confidence="0">
                  <emma:literal>(</emma:literal>
                </emma:interpretation>
              </emma:one-of>
            </emma:emma>
          </inkml:annotationXML>
          <inkml:trace contextRef="#ctx0" brushRef="#br0" timeOffset="3144.0397">1202 6755 390 0,'0'0'162'16,"0"0"-99"-16,0 0 1 15,0 0-46-15,0 0-18 16,0 0-44-16,-41 5-181 0</inkml:trace>
        </inkml:traceGroup>
        <inkml:traceGroup>
          <inkml:annotationXML>
            <emma:emma xmlns:emma="http://www.w3.org/2003/04/emma" version="1.0">
              <emma:interpretation id="{3E110777-620A-4B4B-8532-38F334877D07}" emma:medium="tactile" emma:mode="ink">
                <msink:context xmlns:msink="http://schemas.microsoft.com/ink/2010/main" type="inkWord" rotatedBoundingBox="22308,8118 23941,7822 24180,9139 22547,9434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-256714.9589">2708 6123 213 0,'0'0'82'16,"0"0"12"-16,0 0-21 15,0 0-21-15,0 0-5 16,0 0-2-16,0-9 7 16,0 9-7-16,0 0 1 15,0 0-11-15,0 0-15 16,0 0-10-16,0 0 1 16,0 0-8-16,0 0 3 15,0 0 0-15,0 0-1 0,0 0-5 16,0 0 0-16,0 0-1 15,0 0 0-15,0 0-2 16,0 9-1-16,0 8 4 16,0 9 3-16,0-4-3 15,0-5 1-15,0 5 4 16,0 0-4-16,0-3-1 16,0-1 0-16,0 0 0 15,0-6 0-15,0 2 4 16,0-3-3-16,0-6 1 15,0 5-1-15,0-6-1 16,0 1-1-16,0 2 1 16,0-2 7-16,-4-1-7 0,4-3-3 15,0-1 3 1,0 4 4-16,0-4-4 0,0 0 0 16,0 0 3-16,0 0-2 15,0 0 2-15,0 0 0 16,0 0 3-16,0 0-4 15,0 0 1-15,0 0-1 16,0 0 3-16,0 0-1 16,0 0-4-16,0 0 4 15,0 0-2-15,0 0 1 16,0 0 2-16,0 0-4 16,0 0 6-16,0 0-4 15,0 0 0-15,0 0-3 16,-5 0 3-16,5 0-1 0,0 0-2 15,0 0 0-15,0 0 0 16,0 0-1-16,0 0 1 16,0 0 1-16,0 0-1 15,0 0 0-15,0 0 0 16,0 0 1-16,0 0-2 16,0 0 0-16,0 0 1 15,0 0-1-15,0 0 1 16,0 0 2-16,0 0-1 15,0 0-1-15,0 0 1 16,0 0 0-16,0 0-1 0,0 0 1 16,0 0-1-1,0 0-1-15,0 0 1 16,0 0 1-16,0 0 2 0,0 0-4 16,0 0 2-16,0 0-2 15,0 0 1-15,0 0-1 16,0 0 1-16,0 0 0 15,0 0 0-15,0 0 0 16,0 0-1-16,0 0 0 16,0 0 0-16,0 0 1 15,0 0-19-15,0 0-15 16,0 0-3-16,0 0-51 16,-4 0-48-16,-15-18-186 15</inkml:trace>
          <inkml:trace contextRef="#ctx0" brushRef="#br0" timeOffset="-258178.8862">2078 6152 454 0,'0'0'81'15,"0"0"-56"-15,0 0 56 16,0 0-36-16,0 0-16 0,0 0-12 16,7 11-16-1,-3 27 12-15,-4 11 38 0,0 8-13 16,0-4-22-16,0 7 8 16,0 0-8-16,0-6-10 15,0-9 0-15,0 4 3 16,0-10-5-16,0-5-4 15,0-10 0-15,0-3 0 16,4-3-1-16,1-5-2 16,8-9 3-16,-2 6 0 15,8-2 0-15,3-8 4 16,4 0-4-16,4 0 1 16,5 0-1-16,-2-4-6 15,-4-18-25-15,-2-5-13 16,-2-6-27-16,-10-5-65 15,-11-4-92-15</inkml:trace>
          <inkml:trace contextRef="#ctx0" brushRef="#br0" timeOffset="-256146.4799">2026 6091 214 0,'0'0'91'16,"0"0"-5"-16,0 0 14 15,0 0-26-15,0 0-2 16,0 0-29-16,0 0 8 16,-17-13-27-16,17 13-2 15,0 0-16-15,0 17-3 16,0 28 2-16,0 26 2 0,0 8 9 15,0-1-9-15,0 10 2 16,0-1 1-16,8 3-10 16,3-7 4-16,2-13 4 15,-4-8-5-15,2-15 5 16,-7-16-6-16,5-9-2 16,-5-8 0-16,-4-6-4 15,3-8 4-15,-3 0-1 16,4 0 1-16,-4 0 4 15,0 0-4-15,8-22-37 16,2-30-44-16,13-19-84 16,-4-12-24-16</inkml:trace>
          <inkml:trace contextRef="#ctx0" brushRef="#br0" timeOffset="-255541.0949">2081 6548 402 0,'0'0'87'0,"0"0"-9"16,0 0 8-16,0 0-20 16,0 0-21-16,0 0-20 15,-7-68-14-15,40 40-11 16,9-4 4-16,6-2 1 16,5 8-5-16,-2-4 0 0,1 4 1 15,0 4-2 1,0-5-4-16,-4 9-54 0,1-8-59 15,0 3-33-15,-14 1-146 16</inkml:trace>
          <inkml:trace contextRef="#ctx0" brushRef="#br0" timeOffset="-259251.557">1618 6146 396 0,'0'0'152'16,"0"0"-83"-16,0 0 48 15,0 0-42-15,0 0-27 16,0 0 2-16,-45-35-28 16,45 35-15-16,0 0-3 15,-3 12-4-15,3 44 0 16,0 20 8-16,0 12-2 16,0 8-2-16,0-13-1 15,0-3-2-15,0-5 1 0,7-6-2 16,1-16-1-16,-1-10 0 15,-3-19 1-15,1-7-5 16,-5-9-31-16,0-4-17 16,0-4-11-16,0 0-63 15,-35-47-165-15</inkml:trace>
          <inkml:trace contextRef="#ctx0" brushRef="#br0" timeOffset="-257969.4472">2182 6480 351 0,'0'0'151'0,"0"0"-117"15,0 0 17-15,0 0 15 16,0 0-49-16,0 0-10 16,0-9-6-16,20-5-1 0,8-8 1 15,5-1-1-15,-4 1 0 16,-1-3-79-16,-13 3-34 16,-11 2-167-16</inkml:trace>
          <inkml:trace contextRef="#ctx0" brushRef="#br0" timeOffset="-257773.9681">2089 6149 456 0,'0'0'52'16,"0"0"9"-16,0 0 21 16,0 0-44-16,0 0-23 15,0 0-15-15,14-52 0 16,16 33 5-16,7-2-5 0,0 11-2 15,6-4-54-15,-1 11-30 16,1-1-51-16,-10 0-138 16</inkml:trace>
          <inkml:trace contextRef="#ctx0" brushRef="#br0" timeOffset="-255788.4382">2430 6012 385 0,'0'0'107'16,"0"0"-36"-16,0 0 43 15,0 0-42-15,0 0-41 16,0 0-14-16,0-7-9 16,5 7-8-16,-5 21 1 15,9 24-1-15,-5 11 25 0,1 18-3 16,3-3-3-16,-1 9 3 15,2-1-13-15,-4-4 0 16,9-2-1-16,-9-5 1 16,4-14-6-16,-1-9 0 15,-5-10-3-15,5-7 0 16,-4-9 0-16,-3-9 0 16,3-6 0-16,-4-4 0 15,0 0-3-15,0 0-13 16,0 0-17-16,0 0 0 15,0-7-65-15,-24-19-91 16,-9-3-108-16</inkml:trace>
          <inkml:trace contextRef="#ctx0" brushRef="#br0" timeOffset="-254347.7198">2983 5502 381 0,'0'0'45'0,"0"0"64"16,0 0-15-16,0 0-28 16,0 0-3-16,0 0-36 15,-186-21-8-15,117 35-4 16,-12 16-5-16,-23 11-3 15,-19 11 1-15,-18-1 3 16,-8 4-1-16,-8-3-9 16,7-13 22-16,21-13-15 15,16-4 12-15,28-4-7 16,25-10 5-16,27-8 7 16,13 0-9-16,16 0 12 15,4 0-5-15,0 0-12 16,0 0-9-16,0 0-4 0,0 0 1 15,0 0-3-15,0 0 3 16,0 0-5-16,0 0-5 16,0 1-36-16,0 13 8 15,19 3 13-15,8 6-40 16,15-7-36-16,6-9-66 16,3-7-87-16</inkml:trace>
          <inkml:trace contextRef="#ctx0" brushRef="#br0" timeOffset="-254751.6489">2781 6097 468 0,'0'0'78'0,"0"0"-39"15,0 0 31-15,0 0-45 16,0 0-21-16,0 0 0 15,88-94 5-15,-49 60-7 16,-1 9-2-16,-1-2-4 16,-7-5-71-16,-8 6-64 15,-11 5-179-15</inkml:trace>
          <inkml:trace contextRef="#ctx0" brushRef="#br0" timeOffset="-254912.2206">2856 6422 197 0,'0'0'301'16,"0"0"-246"-16,0 0 45 0,0 0-29 16,0 0-40-16,0 0-29 15,0-54 3-15,28 32-2 16,1-4 10-16,-5 7-13 16,0-4-2-16,-2-5-88 15,-11 2-36-15,-11 3-104 16</inkml:trace>
          <inkml:trace contextRef="#ctx0" brushRef="#br0" timeOffset="-255158.5625">2815 6062 419 0,'0'0'68'16,"0"0"5"-16,0 0 20 16,0 0-14-16,0 0-44 0,0 0-14 15,-3 0-6-15,-9 22-7 16,-3 21-1-16,1 9 13 16,3 6-1-16,3-5-8 15,8-2-1-15,-4 2 0 16,4 2-5-16,0-4 8 15,0-3-8-15,0-8-5 16,0-2 0-16,15-10 0 16,-3-7 0-16,2-9-1 15,5 0 0-15,0-10 0 16,6-2 1-16,8 0 0 16,14-2 7-16,-5-30-2 15,9-7-5-15,-15 8 0 0,1-5-13 16,-9 6-35-1,-6-1-23-15,-7 11-53 0,-14 1-44 16,-1 7-143-16</inkml:trace>
        </inkml:traceGroup>
      </inkml:traceGroup>
    </inkml:traceGroup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4:28.4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C0BB1B-41B2-494F-B10F-67022FF2109E}" emma:medium="tactile" emma:mode="ink">
          <msink:context xmlns:msink="http://schemas.microsoft.com/ink/2010/main" type="writingRegion" rotatedBoundingBox="24378,14020 24982,14380 24735,14796 24130,14437">
            <msink:destinationLink direction="with" ref="{B6FF63AF-C424-4551-8350-21889B814F46}"/>
            <msink:destinationLink direction="with" ref="{57D317A3-B397-467A-9A6B-B98356C7CBE3}"/>
          </msink:context>
        </emma:interpretation>
      </emma:emma>
    </inkml:annotationXML>
    <inkml:traceGroup>
      <inkml:annotationXML>
        <emma:emma xmlns:emma="http://www.w3.org/2003/04/emma" version="1.0">
          <emma:interpretation id="{DAFAC80E-4BDD-411B-AF16-EDB82091E497}" emma:medium="tactile" emma:mode="ink">
            <msink:context xmlns:msink="http://schemas.microsoft.com/ink/2010/main" type="paragraph" rotatedBoundingBox="24251,14069 24877,14069 24877,14618 24251,146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0C4337-B71A-476B-969C-C6A0D669D45D}" emma:medium="tactile" emma:mode="ink">
              <msink:context xmlns:msink="http://schemas.microsoft.com/ink/2010/main" type="inkBullet" rotatedBoundingBox="24378,14020 24982,14380 24735,14796 24130,14437"/>
            </emma:interpretation>
            <emma:one-of disjunction-type="recognition" id="oneOf0">
              <emma:interpretation id="interp0" emma:lang="" emma:confidence="0">
                <emma:literal>↳</emma:literal>
              </emma:interpretation>
            </emma:one-of>
          </emma:emma>
        </inkml:annotationXML>
        <inkml:trace contextRef="#ctx0" brushRef="#br0">3292 12070 186 0,'0'0'222'0,"0"0"-164"16,0 0-8-16,0 0-41 16,0 0 7-16,0 0 15 15,128-52-22-15,-81 39-1 16,1 3-8-16,3-2 0 15,-7 6 0-15,-7 3 0 0,-8 3-2 16,-2 0 0-16,-13 0-13 16,-3 0 7-16,1 0 2 15,-7 13 5-15,6 9 1 16,-7 1 4-16,-3 6-1 16,3 3-3-16,0-3 0 15,5 3 4-15,-3-10-3 16,3-5-1-16,-2 5 1 15,1-9-1-15,-3-4 0 16,4-3 7-16,2-6-7 16,1 0 0-16,3 0 2 15,-1 0 2-15,5-18 1 16,-9-8 8-16,3-2 3 0,-11-3-15 16,-2 4 1-1,0-3 9-15,0 5-8 0,0-7 21 16,-15 15 1-16,-10-1-12 15,-1 4-5-15,-4 14-8 16,-3 0-8-16,0 0-27 16,0 0-47-16,-2 14-17 15,-2 4-193-15</inkml:trace>
        <inkml:trace contextRef="#ctx0" brushRef="#br0" timeOffset="-463.834">3397 11732 369 0,'0'0'78'0,"0"0"20"16,0 0-42-1,0 0-23-15,0 0-23 0,0 0-3 16,0 0-1-16,-21 88 21 15,17-40-10-15,0-10-3 16,4 7 1-16,0-1-1 16,0-7-13-16,0 1 4 15,-4-8 0-15,-1-8-3 16,3 0-1-16,-2-8 2 16,-1-5 3-16,5-9 3 15,0 0 15-15,0 0 5 16,0 0 1-16,0 0-8 0,0-31-10 15,-4-9-12-15,4-12 0 16,0 3-4-16,0-7 3 16,0 4 1-16,0 3-5 15,0 9 2-15,9 1-9 16,6 12 0-16,3 8 1 16,1 3-8-16,0 16 3 15,-1-3 7-15,1 3 9 16,0 0-15-16,6 3 15 15,1 23-2-15,0 6-1 16,-4 1 3-16,-2 3 0 16,-9 5-10-16,1-3 6 15,-10-2-29-15,-2-6-17 16,0-4-17-16,0-3-16 16,0-2-36-16,-21-6-88 15</inkml:trace>
      </inkml:traceGroup>
    </inkml:traceGroup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7:04.80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C450108-03FB-451E-9564-E67E7190D5D2}" emma:medium="tactile" emma:mode="ink">
          <msink:context xmlns:msink="http://schemas.microsoft.com/ink/2010/main" type="writingRegion" rotatedBoundingBox="16746,2872 25098,1770 25317,3430 16965,4532">
            <msink:destinationLink direction="with" ref="{42A9133F-AD7B-436F-B78C-A1F875D37F25}"/>
          </msink:context>
        </emma:interpretation>
      </emma:emma>
    </inkml:annotationXML>
    <inkml:traceGroup>
      <inkml:annotationXML>
        <emma:emma xmlns:emma="http://www.w3.org/2003/04/emma" version="1.0">
          <emma:interpretation id="{F898F714-9C96-4F79-A11C-4AB719DD2453}" emma:medium="tactile" emma:mode="ink">
            <msink:context xmlns:msink="http://schemas.microsoft.com/ink/2010/main" type="paragraph" rotatedBoundingBox="16746,2872 25098,1770 25317,3430 16965,4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DAD102-6F33-44CB-BF59-8CC1EA987F37}" emma:medium="tactile" emma:mode="ink">
              <msink:context xmlns:msink="http://schemas.microsoft.com/ink/2010/main" type="inkBullet" rotatedBoundingBox="16750,2905 18936,2617 19128,4073 16942,4361"/>
            </emma:interpretation>
          </emma:emma>
        </inkml:annotationXML>
        <inkml:trace contextRef="#ctx0" brushRef="#br0">2763 998 3 0,'0'0'328'15,"0"0"-283"-15,0 0 25 16,0 0-9-16,0 0-14 15,0 0-5-15,-3-16-14 16,3 16 1-16,-8 0 8 0,-2 0-13 16,-5 0-11-1,-2 10 2-15,1 2-9 0,-2 3-2 16,8 9 0-16,-1-3 2 16,-1 5-4-16,8-1-1 15,3-1-1-15,1-4 0 16,0 2-1-16,0-6 1 15,0 4-1-15,13-6 2 16,11-2-5-16,5-3 11 16,-1-6-14-16,3-3 7 15,-1 0-4-15,-4 0 4 16,0 0 1-16,-2-7 6 16,-8-15-3-16,1 3-1 0,-6-6-3 15,-7-1 2 1,-4-3 4-16,0 3 4 0,0-4-10 15,-13 4-5-15,-7 8 5 16,-8 2 4-16,3 3-3 16,2 7 2-16,4-4-6 15,5 10 6-15,-1 0-3 16,1 0 0-16,0 0-3 16,9 0-5-16,1 0-41 15,0 0-20-15,4 0-40 16,0 0-31-16,0 6-86 15</inkml:trace>
        <inkml:trace contextRef="#ctx0" brushRef="#br0" timeOffset="314.1977">3058 788 292 0,'0'0'115'0,"0"0"-52"16,0 0-4-16,0 0-32 15,0 0-20-15,0 0-5 16,0 41 8-16,0-14-3 16,0 0-2-16,0 7 9 15,0-7-1-15,0 7-3 0,3-1-3 16,5-1 1-16,1 2-8 15,0-4 2-15,-1-1-1 16,-1-6 0-16,4-1-1 16,-7-10-26-16,5-2-30 15,-5-10-59-15,-3 0-133 16</inkml:trace>
      </inkml:traceGroup>
      <inkml:traceGroup>
        <inkml:annotationXML>
          <emma:emma xmlns:emma="http://www.w3.org/2003/04/emma" version="1.0">
            <emma:interpretation id="{066E0621-E721-4B84-ABA1-821D93808EB5}" emma:medium="tactile" emma:mode="ink">
              <msink:context xmlns:msink="http://schemas.microsoft.com/ink/2010/main" type="line" rotatedBoundingBox="20816,2335 25098,1770 25317,3430 21035,3995"/>
            </emma:interpretation>
          </emma:emma>
        </inkml:annotationXML>
        <inkml:traceGroup>
          <inkml:annotationXML>
            <emma:emma xmlns:emma="http://www.w3.org/2003/04/emma" version="1.0">
              <emma:interpretation id="{2A8B6FE6-AAD4-408F-AC5C-6ECA876C430A}" emma:medium="tactile" emma:mode="ink">
                <msink:context xmlns:msink="http://schemas.microsoft.com/ink/2010/main" type="inkWord" rotatedBoundingBox="20816,2335 25098,1770 25317,3430 21035,399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72.5186">3368 904 299 0,'0'0'134'0,"0"0"-75"16,0 0 8-16,0 0-27 15,0 0-16-15,0 0-17 16,-15 15 4-16,2 10-7 15,6-7 10-15,-1 2-10 16,8 2-4-16,0 1 0 16,0 3-1-16,0-8 1 15,4 5 0-15,15-10-2 16,1-2 1-16,-2-7-2 16,5-4-2-16,-2 0 2 0,10 0 3 15,2-15 3 1,-4-10 5-16,-6-1-4 0,-7 3-1 15,-8 1 0-15,-8-1 3 16,0 5 0-16,0-7 9 16,0 3 1-16,-17 3-7 15,-9-3-1-15,-7 6-6 16,2 6-4-16,6 6 7 16,7 2-7-16,-1 2 2 15,4 0-1-15,6 0-13 16,0 0-16-16,5 0-37 15,-1 16-28-15,5 0-71 0,0-15-124 16</inkml:trace>
          <inkml:trace contextRef="#ctx0" brushRef="#br0" timeOffset="1085.6825">3849 644 268 0,'0'0'195'15,"0"0"-166"-15,0 0 27 16,0 0-17-16,0 0-24 16,0 0-6-16,3 28-5 15,5-1 2-15,-2 0 19 0,2 9-11 16,3-6-3-16,5 2-4 15,-1-6 8-15,-5 6-4 16,-2-3-11-16,-1 0 12 16,6-3-11-16,-12 0 5 15,7-7-6-15,-2-3-2 16,-6 2-42-16,0-4-63 16,0 4-158-16</inkml:trace>
          <inkml:trace contextRef="#ctx0" brushRef="#br0" timeOffset="-217115.2597">-3574 1431 307 0,'0'0'90'0,"0"0"-45"0,0 0 6 16,0 0-3-1,0 0-6-15,0 0 11 16,0 0-9-16,0 0 2 0,-71 0-19 16,52 0-1-16,-4 0-7 15,1 0 2-15,-4 0 2 16,4 0-12-16,0 6 8 15,0-6-3-15,-7 3-11 16,-6 6 2-16,4-9-6 16,2 0 7-16,7 0 0 15,3 0 2-15,-1 0 2 16,4-4-3-16,-3-16-4 16,1-5 4-16,-1 2-9 15,5-1-3-15,0-3 1 16,9 0 3-16,-8 1-1 0,9-3 0 15,-3-3-2-15,-1-2 2 16,7-3 0-16,-4 3 1 16,5 0-1-16,0 2 9 15,0 2-9-15,0-2 0 16,0-2 0-16,0 8 0 16,0-2-2-16,0 4-3 15,0-7 5-15,0 3 2 16,14-1-2-16,1-3-3 15,3 6 3-15,1-3 1 16,5-3-1-16,7 3-7 16,4-4 7-16,5-3-2 15,11 6 4-15,1 5-3 0,-5 7 1 16,5 10-13-16,0-3 13 16,4 2 0-16,-3-3 0 15,-1 3 1-15,7 1-1 16,-9 2 1-16,2-1 0 15,2 1-2-15,1-3 2 16,-3 4-1-16,0 1 0 16,-4 4 0-16,3 0 0 15,-7 0-2-15,8 0 2 16,1 4-2-16,-1 6 2 16,7-4-1-16,1 1 3 15,-6 7-2-15,0-1 0 0,6 1-1 16,-8 4-1-1,1-6 2-15,-5 10 0 0,-7-5 0 16,2 11-2-16,-7-6 2 16,-3 3 4-16,2 3-4 15,-10-8 0-15,4-2 0 16,-6 4 0-16,-9 1 0 16,5-4-5-16,-4-1 10 15,-2 0-7-15,1-6 2 16,-1 4-3-16,0 3 3 15,-1-3 3-15,-2 5-1 16,1-7 0-16,4-1-2 16,-11 2 0-16,4-1 0 0,0-6-7 15,-6 4 7 1,2-3 0-16,0-2 0 0,-4 6 0 16,0-1 8-16,0 2-8 15,0 1-8-15,0 11 8 16,0 0 6-16,0-1-3 15,-10 9 5-15,-9 0 6 16,-4-1-8-16,-3 2-1 16,0-3 1-16,-3 1-1 15,-8 4-1-15,-10 5-3 16,4-2 3-16,-13 5-3 16,-1-2 0-16,-6-4-1 0,-7-1 0 15,3 0 1 1,-4-8-1-16,4 1 1 0,-2-2 9 15,2-11-5-15,1 7-3 16,-1-10 9-16,2-2-9 16,3 0 2-16,-1-2 1 15,2-2-2-15,-1 2-2 16,10-7-1-16,0 6 3 16,1 1 0-16,12-9-3 15,1 2 3-15,5-1-1 16,4 2 0-16,-3-5-1 15,8 4-1-15,-9-4 0 0,1 0 6 16,-5 0-6-16,3 0 1 16,7 0-2-1,0 0 1-15,4 0-1 0,9 0 1 16,-1 0-1-16,6 0-12 16,1-9-6-16,5 0-23 15,3-2-7-15,0-6-21 16,0-7-60-16,0-6-84 15,-26 2-204-15</inkml:trace>
          <inkml:trace contextRef="#ctx0" brushRef="#br0" timeOffset="180626.3528">-3163 1874 212 0,'0'0'6'15,"0"0"-2"-15,0 0-4 16,0 0 8-16,0 0-6 16,0 0 1-16,89-19 22 15,-45 6-5-15,4 0-7 16,0-4-5-16,5 5 6 15,7-3-1-15,6-6-2 16,2-4-1-16,15-3 3 16,-1 2-5-16,7-1 0 0,5-5-1 15,-2 4-2-15,-7 2 3 16,-14 3-6-16,-10 5 0 16,-17 4 3-16,-14 2-4 15,-15 7-1-15,-9 1 0 16,-6 4 1-16,0 0 10 15,0 0 6-15,0 0 32 16,0 0-3-16,-33 0-31 16,-15 0-15-16,-9 0 1 15,-5 15-1-15,-9-2 0 16,-3 4 0-16,-3-6 0 16,-3 2 3-16,4 0-3 0,10-2 0 15,3 3 1-15,11-3 0 16,10-6-1-16,14 2 0 15,7-3 1-15,7-4-1 16,14 0 0-16,0 0-5 16,0 0 4-16,0 0-22 15,4 0 14-15,36 0 5 16,17 0 4-16,14 0 2 16,7 0-2-16,9-20 2 15,4 3-2-15,4-7 0 16,-2-4-1-16,-1 2-1 15,-9 2 2-15,-20 3 1 16,-19 7-1-16,-18 7-1 16,-15 3 1-16,-11 4 0 0,0 0 1 15,0 0-1-15,-7 0 33 16,-38 0-29-16,-9 0-2 16,-10 11-2-16,-4 7 0 15,-2 0 0-15,-1 5 0 16,-5-2 0-16,3-2-1 15,4 1 4-15,8 1-6 16,8-3 4-16,24-9-2 16,10-6 1-16,15 1-4 15,4-4 3-15,0 0-8 16,0 0-9-16,8 3-21 16,21-3 26-16,12 0 10 0,12 0 1 15,2 0-2-15,1 0 1 16,-8-3 3-16,-2-4-1 15,-9-2 0-15,-15 2 0 16,-6 3 1-16,-10-1 0 16,-2 5 3-16,-4 0 0 15,0 0 10-15,0-2 24 16,0 2-4-16,-18-3-27 16,-9 3-6-16,-2 0 4 15,-6 0-4-15,-6 0-1 16,5 0 1-16,-5 0 4 15,4 3-4-15,2 11 0 16,7-5 1-16,8 2-1 16,8-5-1-16,6 2 1 0,2-8-4 15,4 0 4 1,0 2-13-16,0 4-9 0,0-3 0 16,0 0 4-16,14-2 7 15,14-1-7-15,5 0 5 16,6 0 7-16,12 0 6 15,3-4 5-15,5-11-5 16,-13 1 0-16,-5 2-3 16,-12 1 2-16,-10 6 1 15,-7 3 0-15,-8 2 0 16,-4 0-3-16,0 0 3 16,0 0 2-16,0 0 28 15,-31 0-7-15,-8 0-21 0,-13 0 1 16,-8 11-3-16,3-2 0 15,5 5 5-15,4-8-3 16,2 4-2-16,12-1 0 16,5 0 0-16,10-5 0 15,15-1 0-15,4 1-1 16,0-4-10-16,0 0-4 16,0 0-1-16,34 0 11 15,11 0 0-15,15 0 0 16,0-4 2-16,10-12 3 15,2-6 2-15,-6 3-1 16,-2-2-2-16,-15 3 2 16,-10 8-1-16,-11 0 0 15,-10 7 0-15,-14 3 0 0,-4 0-1 16,0 0 1-16,0 0 18 16,-12 0 5-16,-19 0-20 15,-11 0-3-15,0 0-3 16,-6 0 2-16,3 0 0 15,1 3 1-15,1 7 0 16,6-6 5-16,8 2-5 16,10-6-3-16,11 3 3 15,6-3 0-15,2 0 0 16,0 0-7-16,0 0-8 16,0 0-29-16,25 0 17 15,12 0 27-15,5 0-3 0,2 0 3 16,-6-3-2-16,-9-3 4 15,-6 2-3-15,-9 1 4 16,-6 0-5-16,-8 3 4 16,0 0-2-16,0 0 2 15,0 0 31-15,-4 0 4 16,-23 0-23-16,-6 0-14 16,-4 0 0-16,-7 13 1 15,6-3-1-15,4-3 0 16,5 0 1-16,7 0-1 15,11-7 1-15,7 0-1 0,4 0 4 16,0 0-8 0,0 0-4-16,0 0-9 0,10 0-9 15,24 0 11-15,11 0 15 16,4 0-1-16,-1 0 1 16,-3 0-1-16,-5-7 1 15,-8-3 0-15,-8 2-1 16,-9-1 4-16,-2 5-6 15,-12 4 6-15,-1 0-6 16,0 0 8-16,0 0-3 16,0 0 33-16,-1 0-11 15,-27 0-23-15,-1 0-1 16,-4 0-1-16,3 7 1 16,4-1 0-16,3 2 1 0,3-5-1 15,7 1 0-15,6-4-1 16,7 0 2-16,0 0-2 15,0 0 1-15,0 0-9 16,0 0-9-16,0 0-9 16,0 0-9-16,7 0 18 15,6 0 11-15,3 0 5 16,3 0-1-16,-11 0-1 16,10 0 1-16,-3 0-1 15,-7 0-43-15,-2 0 5 16,-1 0-19-16,-5 0-114 15</inkml:trace>
          <inkml:trace contextRef="#ctx0" brushRef="#br0" timeOffset="-11724.2887">304 680 167 0,'0'0'33'0,"0"0"-10"15,0 0 62-15,0 0-23 16,0 0-3-16,0 0-16 15,0 0 1-15,0-87-20 16,-18 80 4-16,-6 3-4 16,1-1 15-16,2 2 3 15,-10 3-3-15,6 0 9 16,-3 0-16-16,4 8-28 16,0 21 0-16,0 1-1 15,2 18-3-15,-2 0 3 16,13 4-1-16,3-5-2 15,8 1 0-15,0-7 2 16,0-4-2-16,0-8 0 16,0-13-4-16,0-4 2 0,15-8-1 15,-3-4 3-15,8 0 0 16,-2 0 2-16,2-4-2 16,12-27 11-16,-3-12 3 15,-3-1 0-15,0 0-5 16,-3 9-4-16,-3 9-2 15,-11 11 0-15,2 7-1 16,-3 4 0-16,-3-2-2 16,0 2 0-16,9 4 0 15,0 0 0-15,1 0-2 16,3 0-3-16,1 0 5 16,-4 0-4-16,7 14 4 15,-3 5-3-15,-4 2 3 0,6 2 0 16,-2 0 4-16,-1 2-4 15,5-5 0-15,5-3 0 16,1-2 1-16,0-6-1 16,4-2 0-16,1-7 0 15,3 0-1-15,5 0 5 16,-3-16-4-16,-1-16 1 16,4-1 4-16,-13-2-6 15,-6-1 2-15,-5-1-1 16,-9 8 3-16,-9-3-2 15,0 3-1-15,0-3 3 16,0 9-3-16,-5-2 1 16,-8 14-1-16,-4 10-4 0,2 1-6 15,-6 0-2 1,-10 0 12-16,-2 22 3 0,-7 16-3 16,4 6 8-16,0-3-5 15,10 6-3-15,7-12-3 16,8-3 3-16,11-13-6 15,0 0 3-15,0-2-7 16,0-8 4-16,15 6 6 16,22-15 2-16,3 0-1 15,12 0-1-15,13-31 2 16,-6-14 1-16,-2-9 0 16,-12-5-3-16,-12-2 5 0,-10-6-1 15,-9-3-3 1,-7 4 1-16,-7 4 9 0,0 1 11 15,0 0-14-15,-21 22 2 16,2 10-9-16,3 15 12 16,10 10 2-16,1 4-7 15,5 0-7-15,0 0-1 16,-5 0-5-16,5 0-5 16,0 8 1-16,0 35 3 15,0 14 6-15,0 17 4 16,0 2-4-16,0-5 4 15,0 2-4-15,10-7 1 16,8-4-1-16,5-3 0 16,2-8-1-16,4-8-2 0,5-3 2 15,-1-14-2-15,9-1-2 16,4-11-1-16,-3-14 3 16,9 0 0-16,5 0 3 15,-1-26-2-15,-1-11 2 16,-1-5 0-16,-15-1 1 15,-5-1 2-15,-15-1 2 16,-11 0-4-16,-8 7 6 16,0 5-6-16,0 9 0 15,-19 3 1-15,-7 9-2 16,-1 4 0-16,1 2-2 16,0 2-2-16,0 4 4 15,7 0 8-15,-2 0-8 0,2 10-4 16,-3 17 2-16,7 8 2 15,0 6 0-15,2-4-6 16,13-2 4-16,0-1 1 16,0-5-4-16,0-3 5 15,0-3 0-15,13-5-4 16,6-5 4-16,0-6-1 16,6-7-3-16,2 0 2 15,8 0 2-15,3-20 3 16,4-17 1-16,-5-12-4 15,-7-6 2-15,-4-6 0 16,-1-6 4-16,-10-10-3 0,-3-4-2 16,-9-5 3-1,-3-7-1-15,0 8-3 0,0 10 1 16,-11 20 4-16,-3 20-1 16,5 22-1-16,3 10-2 15,6 3 5-15,-4 0-6 16,0 0-9-16,4 19-5 15,-4 32 14-15,1 19 3 16,3 5-2-16,0-7-1 16,0 8-4-16,0-5 4 15,0-7 2-15,21-3-1 16,2-8-1-16,6-8-1 16,-1-5-3-16,0-6 4 0,3-5-3 15,3-9-17 1,-4-6 18-16,7-7-13 0,-12-3-3 15,8-4 5-15,-5 0 10 16,-4-4-9-16,-4-19 12 16,-8-3 2-16,-1-7 3 15,-11-1-5-15,0-5 2 16,0 1 5-16,0 1-5 16,-4 3-2-16,-7 5 3 15,3 13 3-15,4 10-4 16,4 1 2-16,0 5-2 15,0 0-4-15,0 0-3 16,0 0-3-16,31 0 7 16,-2 0-1-16,0 17-2 0,4 9-2 15,3-5 6-15,-3 1 0 16,5 6-1-16,-9-7 1 16,-4-1-2-16,6 1 2 15,-6-9 2-15,-1 4-2 16,-5-11 0-16,-5-5-2 15,5 0 2-15,-5 0 0 16,5-5 0-16,0-23 4 16,-5-6-3-16,1-3 3 15,-7-4-1-15,-4-6 0 16,-4 3-1-16,0 4-2 16,0 6 9-16,0 14 2 15,0 6-2-15,0 6 0 0,-4 8 4 16,0 0-13-1,-4 0-8-15,5 0 8 0,-1 14 0 16,0 21-2-16,0 9-1 16,4 0-2-16,0-3 4 15,0-10 0-15,0 1 1 16,4-13 0-16,19 2-6 16,2-7-5-16,14-7-3 15,7-7 10-15,7 0 4 16,7-14 0-16,-8-17-5 15,-4-5-5-15,-1 1-18 16,-18-3 22-16,-11 1-9 0,-7 2 15 16,-11-3 4-1,0 8-2-15,0 6 5 0,0 7 11 16,0-1-1-16,-11 18-3 16,7 0-3-16,0 0-10 15,4 0-1-15,0 0 0 16,0 0-7-16,0 0 4 15,0 22-3-15,0 7 4 16,0-4 2-16,0-1-1 16,16-2 1-16,6 3-2 15,4-9 0-15,9 5-5 16,-6-6 2-16,-1-3 5 16,-4-2 2-16,-6 2-2 0,-7-2-4 15,-7 1 1 1,-4-5-2-16,0-4-1 0,0 8-1 15,0-4 2-15,0-4 5 16,-4 2 27-16,-11-4-7 16,9 0 3-16,-2 0 5 15,4 0-16-15,1-18-11 16,-1-11 8-16,4-16-9 16,0-3 0-16,0-7 2 15,15 5 2-15,4-6-1 16,-5 8-2-16,-3 7 2 15,1 4-3-15,-8 16 2 16,-2 14 0-16,2 3 2 0,-4 4 4 16,0 0-8-16,0 0 0 15,0 0-1-15,0 0-8 16,0 0-1-16,0 11 7 16,0 19 3-16,0 2 4 15,0 2-4-15,0-5-1 16,0-4 1-16,11-5-1 15,8-4-1-15,-1 3 0 16,1-9 0-16,1 0 1 16,-7-4-10-16,7 7 6 15,3 0-3-15,-9 0-5 16,5 8 9-16,-5-8-2 16,-5 5 3-16,-5-4 3 15,-4-5-18-15,0 4 8 0,0 0-2 16,-13 5 8-16,-8-3-9 15,-5-1-63-15,3-8-66 16,3-6-204-16</inkml:trace>
          <inkml:trace contextRef="#ctx0" brushRef="#br0" timeOffset="-11333.3332">3714-133 456 0,'0'0'37'0,"0"0"12"0,0 0-9 16,0 0-37-16,0 0 12 16,0 0 17-16,0 0-6 15,67 83 0-15,-34-66 5 16,6 1-8-16,-6-1-9 15,-6 5-5-15,2-1-1 16,-1 3-6-16,-8-4-1 16,-2 2-1-16,-3-3 0 15,-6 7 1-15,-5-2-2 16,-4 0 0-16,0 2 1 16,0 6 1-16,-15-2 0 15,-20 1 1-15,0 4 8 16,-3-9-10-16,0-1 4 0,5-8-2 15,0-7-2-15,5-10-7 16,5 0-75-16,9 0-44 16,7-32-215-16</inkml:trace>
          <inkml:trace contextRef="#ctx0" brushRef="#br0" timeOffset="-11119.9021">3729-229 337 0,'0'0'194'0,"0"0"-130"16,0 0 71 0,0 0-71-16,0 0-22 0,0 0-10 15,113-177-19-15,-65 139-2 16,0 6-6-16,-2-4-5 16,-7 6 0-16,3 5 0 15,-12 3-19-15,-8 10-41 16,-14 12-84-16,-8 0-175 15</inkml:trace>
          <inkml:trace contextRef="#ctx0" brushRef="#br0" timeOffset="259881.8782">3817 730 82 0,'0'0'52'0,"0"0"-13"16,0 0-11-16,0 0 6 16,0 0-12-16,0 0 3 15,0 0 21-15,0-31-10 16,0 28-9-16,0-1 5 16,0 1-23-16,0-1 0 15,0 4 5-15,0 0-8 16,0 0 1-16,0 0 3 15,0 0 1-15,0 0 1 16,0 0-1-16,0-2-1 16,0-2 4-16,0 4-8 0,0 0 11 15,0 0 6-15,0 0-12 16,0 0 0-16,0 0 5 16,0 0-13-16,0 0 12 15,0 0-9-15,0 0 0 16,0-3-1-16,0-1-3 15,0-1 4-15,0 5-2 16,0 0 0-16,0-5-4 16,9-13 0-16,10-9 0 15,2-7-2-15,6 2 8 0,-2 3-6 16,2-2 0 0,6 5-4-16,-4 4 3 0,6 1-4 15,-5 5-11-15,-4 0 16 16,0 6-20-1,-7 7-12-15,1-1 9 0,-7 4 17 16,-2 0-13-16,-2-4 6 16,-5 4-8-16,-3 0 12 15,3 0-14-15,-4 0 7 16,0 0 2-16,4 0 2 16,-4 0-10-16,0 0-16 15,0 0 7-15,0 0-34 16,0 4 22-16,0 25 4 15,-8-6-29-15</inkml:trace>
          <inkml:trace contextRef="#ctx0" brushRef="#br0" timeOffset="260558.1548">4006 641 73 0,'0'0'47'0,"0"0"6"16,0 0-7-16,0 0-7 15,0 0 20-15,0 0-24 16,-17 14 0-16,17-14-9 16,0 0-11-16,0 0 4 15,0 0 0-15,0 0 4 16,0 0-10-16,0 0 1 16,0 0-2-16,0-11 5 0,9-6-8 15,17-9 2 1,0 1-10-16,0 0 2 0,-4 2 1 15,4 1-2-15,4 0-2 16,-4 3 0-16,-1 1-2 16,-1 2 1-16,-9 7 1 15,-2-1 4-15,-4 4-4 16,-2 6-2-16,-7 0 0 16,0 0 0-16,0 0 1 15,0 0 1-15,0 0-2 16,0 0 2-16,0 0 1 15,0 0-1-15,0 0 0 0,0 0 0 16,0 0 1 0,0 0 4-16,0 0 0 0,0 0 2 15,0 0 1-15,0 0-5 16,0 0 2-16,0 0-1 16,0 0-3-16,0 0 3 15,0 0 0-15,0 0 2 16,0 0 1-16,0 0-1 15,0 0-2-15,0 0 0 16,0 0-1-16,0 0 5 16,0 0-4-16,0 0-2 15,0 0 2-15,0 0 2 16,0 0-3-16,0 0-3 16,0 0 1-16,0 0 3 0,0 0-4 15,0 0 0-15,0 0 1 16,0 0-1-1,0 0 0-15,0 0 0 0,0 0-4 16,0 0-21-16,0 19-36 16,0 25-9-16,0 18-24 15,-16 3-94-15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3:49.0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97BA111-F980-444C-8D98-F38AB3D52F7C}" emma:medium="tactile" emma:mode="ink">
          <msink:context xmlns:msink="http://schemas.microsoft.com/ink/2010/main" type="writingRegion" rotatedBoundingBox="24103,6788 24913,6816 24900,7190 24090,7162"/>
        </emma:interpretation>
      </emma:emma>
    </inkml:annotationXML>
    <inkml:traceGroup>
      <inkml:annotationXML>
        <emma:emma xmlns:emma="http://www.w3.org/2003/04/emma" version="1.0">
          <emma:interpretation id="{ED895295-3C52-46D7-83F9-204B3D50D51F}" emma:medium="tactile" emma:mode="ink">
            <msink:context xmlns:msink="http://schemas.microsoft.com/ink/2010/main" type="paragraph" rotatedBoundingBox="24100,6816 24913,6816 24913,7175 24100,7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257736-C620-42C4-83F3-C3DB560ADC56}" emma:medium="tactile" emma:mode="ink">
              <msink:context xmlns:msink="http://schemas.microsoft.com/ink/2010/main" type="inkBullet" rotatedBoundingBox="24103,6788 24913,6816 24900,7190 24090,7162"/>
            </emma:interpretation>
            <emma:one-of disjunction-type="recognition" id="oneOf0">
              <emma:interpretation id="interp0" emma:lang="" emma:confidence="0">
                <emma:literal>→</emma:literal>
              </emma:interpretation>
            </emma:one-of>
          </emma:emma>
        </inkml:annotationXML>
        <inkml:trace contextRef="#ctx0" brushRef="#br0">5272-3960 155 0,'0'0'5'0,"0"0"-5"16,0 0 4-16,0 0 21 15,0 0 12-15,0 0 4 16,0 0 6-16,-155-18-9 16,135 9-5-16,-1 0 41 15,3 5-31-15,-3-7-16 16,5 3 9-16,2 6-8 16,1-2 17-16,1 4 10 0,3-3 5 15,-1 3-17 1,0 0-13-16,4 0-3 0,2 0-6 15,0 0-2-15,4 0-5 16,0 0-3-16,0 0-8 16,0 0-3-16,0 0-1 15,0 0-3-15,0 0-5 16,0 0-9-16,0 0 15 16,39 0 3-16,12 0 2 15,12 0 0-15,13 0-2 16,9-10 7-16,-2-3-5 15,0-2 0-15,-1 6 2 16,-15-5-8-16,-7 5 4 16,-10 4 0-16,-19-1 7 0,-8 6-6 15,-7 0-1-15,-12 0-1 16,-4 0-4-16,0 0 0 16,0 0 5-16,0 0 4 15,0 0 2-15,0 0 5 16,0 0-5-16,-30 0 0 15,-21 0-1-15,-24 6-4 16,-12 7 7-16,-15 2-8 16,3 5-2-16,8 3 2 15,13-2 3-15,15-6 3 16,16 3-6-16,12-18 0 16,14 10 2-16,16-10-2 15,5 0-1-15,0 0-6 0,0 0 0 16,0 0-8-16,0 0-8 15,21 4 18-15,23 4 5 16,7-2 0-16,12-6 3 16,3 0 0-16,9 0-3 15,9 0 0-15,-2 0 4 16,-8-3-4-16,-11-4 2 16,-8-1-2-16,-14-2-1 15,-19 10 1-15,-9 0-2 16,-9 0-7-16,-4 0-1 15,0 0 10-15,0 0 12 16,-20 0-10-16,-28 0 3 0,-14 22-4 16,-12-8-1-1,6 2 4-15,5-2-1 0,8-5-1 16,16 0 0-16,14-5 5 16,11-3-3-16,9-1-2 15,5 0-1-15,0 0-1 16,0 0-4-16,0 0 1 15,0 0-16-15,0 0 2 16,5 8 1-16,30 2 7 16,8 3 9-16,8 0 2 15,0-11-2-15,-1-2 0 16,5 0 4-16,-7 0-4 16,-7 0 1-16,-2 0 0 0,-17 0-1 15,-6 0 3 1,-7 0-2-16,-9 0-1 0,0 0 2 15,0 0 3 1,-21 0-5-16,-53 15-32 0,-61 21-154 16,-65 6-304-16</inkml:trace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7:17.6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02A45B-44AC-4294-BAC5-0DECB9CA0876}" emma:medium="tactile" emma:mode="ink">
          <msink:context xmlns:msink="http://schemas.microsoft.com/ink/2010/main" type="writingRegion" rotatedBoundingBox="26607,7008 23009,13233 21458,12337 25055,6112">
            <msink:destinationLink direction="with" ref="{42A9133F-AD7B-436F-B78C-A1F875D37F25}"/>
            <msink:destinationLink direction="with" ref="{57D317A3-B397-467A-9A6B-B98356C7CBE3}"/>
          </msink:context>
        </emma:interpretation>
      </emma:emma>
    </inkml:annotationXML>
    <inkml:traceGroup>
      <inkml:annotationXML>
        <emma:emma xmlns:emma="http://www.w3.org/2003/04/emma" version="1.0">
          <emma:interpretation id="{A18E526F-BD77-46AA-AC76-181BCC6A349F}" emma:medium="tactile" emma:mode="ink">
            <msink:context xmlns:msink="http://schemas.microsoft.com/ink/2010/main" type="paragraph" rotatedBoundingBox="26607,7008 23009,13233 21458,12337 25055,61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7F857F-ED03-4BCD-A49E-5D0FF1C6C05C}" emma:medium="tactile" emma:mode="ink">
              <msink:context xmlns:msink="http://schemas.microsoft.com/ink/2010/main" type="line" rotatedBoundingBox="26607,7008 23009,13233 21458,12337 25055,6112"/>
            </emma:interpretation>
          </emma:emma>
        </inkml:annotationXML>
        <inkml:traceGroup>
          <inkml:annotationXML>
            <emma:emma xmlns:emma="http://www.w3.org/2003/04/emma" version="1.0">
              <emma:interpretation id="{10AFD76F-B3FB-492B-99AF-3DD480F620C3}" emma:medium="tactile" emma:mode="ink">
                <msink:context xmlns:msink="http://schemas.microsoft.com/ink/2010/main" type="inkWord" rotatedBoundingBox="25369,6302 25384,6302 25384,6317 25369,6317">
                  <msink:destinationLink direction="with" ref="{1D88C8EE-2740-4C92-95B5-958F8D5427A5}"/>
                </msink:context>
              </emma:interpretation>
            </emma:emma>
          </inkml:annotationXML>
          <inkml:trace contextRef="#ctx0" brushRef="#br0">3922 4119 197 0,'0'0'99'15,"0"0"-45"-15,0 0 25 16,0 0-38-16,0 0-37 15,0 0 3-15,19 0-6 16,18-13 28-16,9-13-1 16,6-1-6-16,3-3-6 15,1-2 11-15,1-2-18 16,-5 8-8-16,-4 4 7 0,-11 3-3 16,-8 4-2-1,-10 9-1-15,-6 2 1 0,-12 1 6 16,-1 3-5-16,0 0 1 15,0 0 0-15,0 0 11 16,0 0-3-16,0 0 6 16,0 0-9-16,0 0 16 15,0 0-11-15,0 0 5 16,0 0-9-16,0 0 4 16,0 0-7-16,0 0 1 15,0 0-3-15,0 0-2 16,0 0-4-16,0 0 0 15,0 0 0-15,0-6 0 0,-1 2-25 16,-19-7-36-16,3-1-95 16,-11-4-41-16</inkml:trace>
        </inkml:traceGroup>
        <inkml:traceGroup>
          <inkml:annotationXML>
            <emma:emma xmlns:emma="http://www.w3.org/2003/04/emma" version="1.0">
              <emma:interpretation id="{E7E896CF-9453-4209-AE24-AE5BBBFFF039}" emma:medium="tactile" emma:mode="ink">
                <msink:context xmlns:msink="http://schemas.microsoft.com/ink/2010/main" type="inkWord" rotatedBoundingBox="25831,8351 24092,11360 22540,10463 24280,7454"/>
              </emma:interpretation>
            </emma:emma>
          </inkml:annotationXML>
          <inkml:trace contextRef="#ctx0" brushRef="#br0" timeOffset="242736.3196">2551 7813 529 0,'0'0'2'15,"0"0"-2"-15,0 0 0 16,-164 207 3-16,120-147 29 16,6-5-12-16,-4 1 3 15,1-7-8-15,3 0 7 16,9-13-1-16,4-11 13 16,6-17 1-16,11-4-10 15,2-4-7-15,2 0-3 16,4 0 12-16,-8 0-11 0,1-12 0 15,-6-25-13-15,-2-14-3 16,10-15 0-16,1-18-2 16,4-8 1-16,0-5 1 15,0 1 0-15,0 4 0 16,4 13 1-16,1 17-1 16,-1 10 0-16,-4 11 0 15,0 15 1-15,0 10 0 16,0 10 0-16,0-1 13 15,0 7-11-15,-17 0 6 0,-11 0-9 16,3 0 0 0,-4 13-3-16,2 21-7 0,2 6 8 15,6 2 2-15,0 7 1 16,10-7-1-16,5-1 0 16,4-3-6-16,0-9 4 15,0-2 2-15,9-1 2 16,17-3-2-16,8 1-9 15,0-4 8-15,9 5 0 16,4-9 1-16,1 4-2 16,4-7 2-16,5-1 0 15,-9 6 2-15,-2 0-2 16,1-1 0-16,-11 5 0 16,1 0 0-16,-4-4 0 15,-5 9 0-15,-5-1 0 0,-5-1 1 16,-3 12-1-16,-1-11-1 15,-7 11 1-15,-3 1 1 16,0 1-1-16,-4 0 1 16,0-3 5-16,0-7-6 15,0-5 8-15,0-7-5 16,0-4 5-16,0 0 3 16,-4-9-1-16,0 4-3 15,1-8 1-15,3 0-3 16,0 0 7-16,0 0-7 15,0 0 1-15,0 0 1 16,0 0 0-16,0 0-1 0,0 0-5 16,0 0-1-16,0 0 8 15,0 0-8-15,0 0 0 16,0 0 0-16,0 0 0 16,0 0-4-16,0 0 2 15,0 0-4-15,0 0-6 16,0 0-15-16,0 0-5 15,0 0-17-15,-8 19-29 16,-14 7-64-16,-17 5-214 16</inkml:trace>
          <inkml:trace contextRef="#ctx0" brushRef="#br0" timeOffset="33403.9012">2908 7247 174 0,'0'0'114'0,"0"0"-94"16,0 0 86-16,0 0-15 15,0 0-36-15,0 0-32 16,-77 39-19-16,77-39 2 16,18 0-6-16,35-9 6 15,18-25 52-15,14-17-14 16,12-4-13-16,0-6-7 15,-1 10-9-15,-6 6-3 16,-5 1-9-16,-13 17-3 0,-12-5 3 16,-12 13-3-1,-19 5-67-15,-5 5-34 0,-15 2-15 16,-9-1-138-16</inkml:trace>
          <inkml:trace contextRef="#ctx0" brushRef="#br0" timeOffset="231937.2252">3428 7206 214 0,'0'0'6'0,"0"0"-6"0,0 0 0 16,0 0 5-16,0 0 13 16,0 0 0-16,43 0 7 15,-24 0 8-15,4 0-21 16,-5 0-7-16,4-7 9 16,-4-3-2-16,6-1-4 15,-1 2 5-15,-5-5-8 16,1 10 3-16,0-6-7 15,-2-2 12-15,-1 2-4 16,0 1-1-16,-7-2-6 16,4 10 3-16,-2-4 10 0,-6 2-12 15,3 3 0-15,-4 0 1 16,-4 0 0-16,0 0 0 16,0-4-3-16,0 4-1 15,0 0 5-15,0 0 1 16,0 0-3-16,0 0 6 15,0 0-6-15,0 0-2 16,0 0-1-16,0 0 0 16,0 0-2-16,0 0 2 15,0 0 1-15,0 0-1 16,0 0-14-16,0 0-16 16,0-6 2-16,0-1-10 15,0-8-64-15,0 1 7 0</inkml:trace>
          <inkml:trace contextRef="#ctx0" brushRef="#br0" timeOffset="271474.7053">3973 7080 113 0,'0'0'46'0,"0"0"-7"16,0 0-8-16,0 0-24 15,0 0-6-15,0 0-1 16,0-4 0-16,0 4 0 15,0 0-1-15,0-3-3 16,0-4 3-16,0 4 1 16,0 2 0-16,0-3 2 15,0 0 4-15,0-2 7 16,0-1 3-16,0-2 23 16,0 5 25-16,0-6-11 15,0 7-1-15,0-10-2 16,0 3-23-16,-4 5 7 0,-6-6-1 15,5 5 0-15,0-2-7 16,1 3 2-16,0-8-2 16,4 5-11-16,0-7-13 15,0 3 0-15,0-2 0 16,0-1-3-16,0 1 2 16,4 2-2-16,6-4-2 15,8 6 2-15,-2 7-3 16,1 3-1-16,1 0-5 15,4 0 7-15,-4 10-16 16,-3 13 12-16,0 14 6 16,-15 0-3-16,0-3 8 15,0-1-4-15,0 0 3 16,0-11-3-16,0 0 0 16,0-8 0-16,-7-6 0 0,3-3 1 15,0-5 2 1,4 0 5-16,0 0 10 0,0 0 12 15,0 0-9-15,-3 0-5 16,3 0-6-16,-4 0-10 16,4 0 0-16,0-5 0 15,0-7-4-15,0-1 2 16,0-2-7-16,0 5 8 16,7 3-2-16,8 3 0 15,-7 4-8-15,2 0 2 16,2 0-5-16,-1 0 2 15,1 0 12-15,-5 0-6 0,2 14 0 16,-4-2 1 0,-5 11 9-16,0 1-4 0,0 3 0 15,0 0 2-15,0 1-1 16,-10-8 1-16,-5 2 3 16,0-5 4-16,-1-8 3 15,2 1 5-15,-5 1 6 16,4-6-13-16,-3 5 6 15,7-10-4-15,0 0 2 16,-2 0 4-16,9 0-5 16,3 0-5-16,-3 0 6 15,4 0-11-15,-4 0 4 16,4 0-4-16,0 0-2 0,0 0 1 16,0 0 3-1,0 0-5-15,0 0 1 0,0 0 0 16,0 0-1-16,0 0 0 15,0 0-1-15,0 0 0 16,0 0 1-16,0 0-1 16,0 0 1-16,0 0-4 15,0 0 2-15,0 0-1 16,0 0-8-16,0 0 5 16,0 0-5-16,0 0-17 15,0 0 10-15,0 0-15 16,0 0-26-16,0 8-27 0,0 6-42 15,0-6-12 1,0 0-136-16</inkml:trace>
          <inkml:trace contextRef="#ctx0" brushRef="#br0" timeOffset="231409.5835">3680 6896 92 0,'0'0'50'0,"0"0"-25"15,0 0 11-15,0 0-7 16,0 0-6-16,0 0 2 15,0 0-6-15,0 0 1 16,0 0 3-16,0 0-13 16,0 0 7-16,0 0-8 15,0 0-8-15,0 0 9 16,0 0-8-16,0 0-2 16,0 0 1-16,0 0 1 15,0 0-1-15,0 0-2 16,0 0 1-16,0 0 0 0,0 0 2 15,11 0 0-15,5 0 1 16,0 0 5-16,-7 0-7 16,10-1 9-16,-5-11-8 15,1 3 3-15,2-4 4 16,-2 6 0-16,-1-5-9 16,-3 5 0-16,-3 3 8 15,-1 1-8-15,-3 0 0 16,0-1 1-16,2 3-1 15,2-3 2-15,-4-3-2 16,0 1-1-16,-1 6 1 0,-3 0 4 16,0 0-4-16,0 0-5 15,0 0-13 1,0 0-1-16,0 0-46 0,-21 18-43 16</inkml:trace>
          <inkml:trace contextRef="#ctx0" brushRef="#br0" timeOffset="270394.1826">3130 7221 23 0,'267'183'126'0,"-267"-186"-39"16,0 3 17-16,0 0-11 15,0 0-23-15,0 0-32 16,0 0-7-16,0 0-8 16,0 0-14-16,0 0-9 15,0 21 4-15,0 3 1 16,0-7-9-16,4-1 8 16,11-6-4-16,-1-6 0 15,5 0-2-15,-5 0 2 16,5-4-15-16,0 0 9 15,-5 0-7-15,-6-4 11 16,-4-18-1-16,-4 6 1 0,0 3 1 16,0-6-2-16,0 0 3 15,-14 3 0-15,-5-5 3 16,1 2 1-16,3 3 0 16,7 2 0-16,4 0-3 15,4 2 0-15,0-10-2 16,0 3-1-16,14 1 2 15,13-1-3-15,-2 3 2 16,-2 9 1-16,5 1 0 16,-8 2 0-16,0 1-3 15,-4-1-1-15,-6 4 3 0,1 0 1 16,1-2 1 0,-10 2-1-16,3 0 0 0,-5-3-3 15,0-6 4-15,0 0-1 16,0-5 6-16,0 0-6 15,0 2 0-15,0 7 15 16,-5 2-2-16,3 3 3 16,-6 0-3-16,4 0-5 15,-7 0-4-15,1 0 3 16,-2 3-7-16,8 16-3 16,1 7 1-16,3 1-4 15,0-3 10-15,0-5-4 16,0 7 0-16,7-8-3 15,11-5 3-15,1 5-3 0,4-4 3 16,2-10-28-16,3-4-8 16,5 0-10-16,0 0-44 15,0 0-19-15,1-32 38 16</inkml:trace>
          <inkml:trace contextRef="#ctx0" brushRef="#br0" timeOffset="269376.3471">3155 8029 280 0,'0'0'78'16,"0"0"18"-16,0 0-47 15,0 0-3-15,0 0-1 16,0 0-15-16,-64-39 2 16,60 33-10-16,0-1-1 15,0 2-6-15,4-2 4 16,-1-3-3-16,1-3-10 15,0-2-6-15,0-2 1 0,0-9-1 16,24-8 0-16,9 1 1 16,6 2 6-16,-2 3-9 15,0 5 2-15,0 5-6 16,-2 1 6-16,-7 7 0 16,1 3 4-16,-1 3-4 15,-3-1-2-15,2 5 0 16,-4-5 0-16,-5 5 2 15,-1 0 0-15,2-3 1 16,-2-3-1-16,-6 2 0 16,2 4-5-16,-2-4 5 15,2-6 8-15,-6-2-8 16,5-1-1-16,-2-7 1 0,1-2 8 16,-3 0-8-1,0-7 0-15,-6 6 6 0,3 1-6 16,-1 6 1-16,-4 6-1 15,0 7-7-15,0-1 7 16,0 4 0-16,0 0 0 16,0 0 0-16,0 0-2 15,4 0 1-15,2 0 0 16,9 0-5-16,3 0 6 16,9 0 0-16,-2 0-6 15,-2 0 6-15,-3 0 1 16,2 0-1-16,1 0 0 15,2 0 0-15,4 0 2 16,-2-9-1-16,-2-14-1 0,-2 10 1 16,-8 4 3-16,-2-4-4 15,-12 9-1-15,-1 4 1 16,0 0 0-16,0 0 4 16,0 0 7-16,0 0-10 15,0 0 4-15,0 0-3 16,0 0 5-16,0 0-7 15,0 0 0-15,0 0-4 16,0 0-38-16,4 0-24 16,-4-4-33-16,0-5-101 15</inkml:trace>
          <inkml:trace contextRef="#ctx0" brushRef="#br0" timeOffset="269772.2868">3130 7221 374 0,'0'0'92'0,"0"0"-3"16,0 0-19-16,0 0-18 16,0 0-10-16,0 0-17 15,-13-3-15-15,13 3-2 16,0 0-8-16,0 0-4 16,0 12-1-16,0 21 4 15,0 8 2-15,13 2 0 16,1-5 1-16,6-1-4 15,-1-6 2-15,5 5-14 16,3-9-45-16,-6-10-14 16,1-12 3-16,5-5-38 15,2 0-28-15,-5-2 50 16,-5-27-8-16</inkml:trace>
          <inkml:trace contextRef="#ctx0" brushRef="#br0" timeOffset="31761.6383">3377 6439 344 0,'0'0'134'0,"0"0"-113"16,0 0 70-16,0 0-18 15,0 0-43-15,0 0-4 16,33-31-4-16,-1 17-14 0,-3-3 11 16,-2 0-4-1,2-2-11-15,1-2 0 0,-1 8 6 16,3-4-10-16,-7 5 0 15,-2-2 0-15,-5 10-5 16,-3-7-11-16,-1 3-30 16,1 0-49-16,4-5-32 15,-1-2-154-15</inkml:trace>
          <inkml:trace contextRef="#ctx0" brushRef="#br0" timeOffset="31476.1733">3364 6184 423 0,'0'0'44'0,"0"0"29"0,0 0 0 15,0 0 1-15,0 0-28 16,0 0-22-16,-35 0-12 16,35 0-8-16,0 0-2 15,0 0-2-15,0 0-4 16,15 0 4-16,18-14 7 16,10-4-7-16,0-1 0 15,3 5 9-15,-4-4-9 16,-7 8-53-16,1 3-36 15,-15 7-2-15,-9 0-63 0,-12 0-102 16</inkml:trace>
          <inkml:trace contextRef="#ctx0" brushRef="#br0" timeOffset="33170.4439">2902 7103 569 0,'0'0'27'0,"0"0"18"16,0 0 45-16,0 0-71 0,0 0-8 16,0 0-8-16,167-123 6 15,-88 79-4-15,9 3-3 16,16-12 15-16,2 6-12 16,5-2 2-16,-6 4-6 15,-7 11-1-15,-13 0-4 16,-22 10 4-16,-16 8 0 15,-13 2-2-15,-17 10-7 16,-16 4-9-16,-1 0-7 16,0 0-10-16,0 0-11 15,-5 13-38-15,-38 25 66 16,-13 11-27-16,-21 8-70 16,-17 2-18-16,-24 8-67 15</inkml:trace>
          <inkml:trace contextRef="#ctx0" brushRef="#br0" timeOffset="32758.9703">4076 5648 301 0,'0'0'94'0,"0"0"13"15,0 0-33-15,0 0-4 16,0 0-2-16,0 0-21 16,-4-26-13-16,4 26 1 15,0 0-9-15,-4 0-9 16,4 0-2-16,-4 0-1 16,-1 0-6-16,4 0 2 15,-3 0-3-15,-8 0-5 16,-6 17 4-16,0-5-3 0,-1 2-1 15,5 5-1-15,0-7-1 16,4 10 0-16,-2 4-1 16,1 6-1-16,1 2 2 15,6-3 1-15,0 4 0 16,-1-7-1-16,5 2 0 16,-2-1-3-16,2 0 3 15,0 0-1-15,0-3-2 16,0-6 2-16,0 4-1 15,0-4 2-15,7-4 0 16,3 3 0-16,6-3-1 16,-1-4 1-16,5 2-1 0,-11-9 5 15,6 3-8 1,-2 2 3-16,1-6 1 0,5 0 0 16,0-4-1-16,-1 0 1 15,0 0 2-15,4 0-2 16,-3 0 1-16,0 0 0 15,-1-14 0-15,-3-2 4 16,-1 1-4-16,1-3 0 16,2-1 0-16,-6-4 1 15,-2 0 2-15,4-1-2 16,-6 0 0-16,1-2-1 16,-4-6 1-16,-4 7 6 15,3-1-8-15,-3-4 2 0,0-1-3 16,0-1 6-16,0 1-1 15,0-3-2-15,0 5 0 16,0 0-2-16,-11-5 3 16,0 12 0-16,-3 3-2 15,-3-2 5-15,2 7-4 16,0 0 3-16,-3 0-5 16,-1 3 3-16,-2 3-2 15,-2-1 3-15,1 0-4 16,-1 9-5-16,2-4 5 15,2 4 10-15,-5 0-10 16,2 0 0-16,3 0-2 0,0 0 2 16,5 0-1-16,3 0-1 15,-1 0 2-15,2 0-1 16,-5 4 1-16,4 10-3 16,-1 2 3-16,-2 7-1 15,3 3-1-15,-8 9 1 16,6-8-2-16,8 3 2 15,1-4-4-15,4 1-27 16,0 7 5-16,0-6-21 16,0 6-26-16,0 7-46 15,0-4-77-15</inkml:trace>
        </inkml:traceGroup>
        <inkml:traceGroup>
          <inkml:annotationXML>
            <emma:emma xmlns:emma="http://www.w3.org/2003/04/emma" version="1.0">
              <emma:interpretation id="{01B05D48-F804-44DE-B65D-614EE57FF09F}" emma:medium="tactile" emma:mode="ink">
                <msink:context xmlns:msink="http://schemas.microsoft.com/ink/2010/main" type="inkWord" rotatedBoundingBox="23081,11024 23388,12879 22617,13007 22310,11152"/>
              </emma:interpretation>
            </emma:emma>
          </inkml:annotationXML>
          <inkml:trace contextRef="#ctx0" brushRef="#br0" timeOffset="249169.8749">1903 8740 103 0,'0'0'56'16,"0"0"-35"-16,0 0 12 15,0 0 23-15,0 0 15 16,0 0-17-16,0 0 8 16,-4 0-10-16,0 0-1 15,0 0-14-15,-3-9-2 16,-1 4-7-16,1-2 14 16,3-1 9-16,0 6-14 15,-5 2-10-15,-4 0-10 0,-7 0-6 16,1 0 8-16,1 0-8 15,2 0 1-15,-8 6-12 16,1 15 12-16,1 10-9 16,0 3-3-16,4 11-1 15,-1 2 1-15,6 15 0 16,-2 9 1-16,10 8 3 16,5 6-4-16,0-3 0 15,0-3 0-15,0-1 0 16,0 2 0-16,9-12 4 15,15-4-4-15,-4-10 1 16,8-8 0-16,1-10-1 16,-6-6 0-16,5-7 0 0,-8-6 0 15,-2-8-6-15,1-4 6 16,1 0 1-16,-7-5 2 16,7 0-2-16,3 0-1 15,-5-5 0-15,5-22-4 16,-2 0 7-16,-6-13-3 15,-3 7 1-15,-6-2-1 16,-2 2 1-16,-4 8 6 16,0-1-5-16,0 13-2 15,0-5-1-15,0-3 1 16,0-2 10-16,-10 5-10 16,-5 2 1-16,-3-2 5 15,-5 4-6-15,-4 2 1 16,2 7-1-16,-4-4 1 0,1 8 0 15,4 1 7-15,-4 0-8 16,5 0-6-16,2 0 6 16,5 0 6-16,2 1-6 15,-1 13 0-15,4 3 0 16,-3 6-5-16,-1 0 5 16,3 2-1-16,0 2 0 15,0 2-1-15,7 1 4 16,0-3-3-16,1-5 1 15,4-3-1-15,0-2 1 0,0-4-3 16,0 4-1 0,0-5 2-16,0-6 2 0,0 2-5 15,0-8-2-15,0 0 2 16,0 0-8-16,0 0 13 16,0 0-7-16,0 0-2 15,0 0-2-15,0 0-5 16,0 0 14-16,0 0-13 15,0 0 4-15,0 0-6 16,0 0 1-16,0 0-12 16,0 5-23-16,0-1 16 15,0-4-7-15,0 0-28 16,4 0 9-16,10 0 23 16,6 0-58-16,3 0-54 15</inkml:trace>
          <inkml:trace contextRef="#ctx0" brushRef="#br0" timeOffset="259340.4287">1658 10632 243 0,'0'0'5'0,"0"0"2"15,0 0 13-15,0 0 41 16,0 0-26-16,0 0 14 0,165-125-14 16,-132 99-1-16,6 3-12 15,-2-7-7-15,0 4-5 16,-2-5 10-16,2-1-1 16,-4 3-9-16,0-3 6 15,5 3-7-15,-5-8-1 16,-8 11-5-16,7 0 3 15,-12-4-6-15,4 11 0 16,-2-7 0-16,-7 9 0 16,0 4 5-16,-3 3-5 15,-10 6-4-15,2 3 4 16,0 1 0-16,-4 0-8 0,0 0-4 16,0 0 6-1,0 0-17-15,0 0 3 0,-14 15-39 16,-18 15-66-16,-3 8 6 15,-11 3-33-15</inkml:trace>
          <inkml:trace contextRef="#ctx0" brushRef="#br0" timeOffset="258938.4346">1727 10143 175 0,'0'0'36'0,"0"0"-34"15,0 0 26-15,0 0 27 16,0 0 1-16,0 0-10 16,0 0-5-16,0 0-10 15,0 0 5-15,0 0-16 16,0 3 1-16,0 7-2 15,0 3-2-15,0 8 7 16,0-3-13-16,-12 0 0 16,2-2 11-16,6-9-11 0,0 0 1 15,4-2-6-15,-3 3 2 16,-1-2 0-16,4 1 13 16,0-3-16-16,0-4 11 15,0 1-13-15,0-1 14 16,0 0 1-16,0 0-7 15,0 0-1-15,0 4-7 16,0-4 1-16,0 0-6 16,0 0 10-16,0 0-10 15,0 0 2-15,0 0 0 0,29 0 0 16,4 0 4 0,14 0-4-16,-3-4 4 0,8-22-3 15,0 0 3 1,-6-11 1-16,2 8-1 0,-8-7 0 15,1 1-3-15,0-1-1 16,-2 7 0-16,-6 1-4 16,-9 2 4-16,0 7 0 15,-11 3 3-15,3-1-3 16,-8 8 0-16,-4 6 1 16,-4 3-1-16,0 0 0 15,0 0 4-15,0 0 0 16,0 0-4-16,0 0 1 15,0 0 0-15,0 0 2 16,0 3-1-16,-28 23 1 0,-9 9-3 16,-7 9-9-16,-8 1 3 15,0 3-4-15,-9 5-13 16,-1 4 14-16,-2-11-23 16,5-1 12-16,2-9 16 15,15-6-2-15,3-7 6 16,13-6 0-16,7-4 0 15,12-7-1-15,7-6 1 16,0 0 1-16,0 0 1 16,0 0-2-16,0 0-3 15,0 0 0-15,0 0 4 16,0 0-5-16,15 0 7 0,14 0-3 16,9-6 2-16,0-7 0 15,-1-1-2-15,3-2 4 16,5-6-2-16,-5 0 11 15,-3 4-12-15,-10 4 3 16,-2 1-6-16,-1-4 2 16,-1 5 0-16,-5-2 1 15,1 2 0-15,-4-2 2 16,-1 5-4-16,-6-1 3 16,-1 6-3-16,-7 4 2 15,4 0-2-15,-4 0 8 16,0 0-12-16,0 0 5 15,0 0-2-15,0 0 2 16,0 0 1-16,0 0-1 16,0 0 2-16,0 0 2 0,0 0-4 15,0 0 0-15,0 0-5 16,0 0 5-16,0 0 0 16,0 0 0-16,0 0 2 15,0 0 4-15,0 0-12 16,0 0 4-16,0 0 2 15,0 0 0-15,0 0 1 16,0 0 6-16,0 0-14 16,0 0 7-16,0 0-1 15,0 0 0-15,0 0-6 16,0 0-15-16,0 0 1 16,-4 18-36-16,-29 21-35 0,-15 9-26 15,-13 10-91-15</inkml:trace>
          <inkml:trace contextRef="#ctx0" brushRef="#br0" timeOffset="260023.253">1767 10564 243 0,'0'0'19'0,"0"0"1"16,0 0 29-16,0 0 3 16,0 0-14-16,0 0-17 0,0 4-13 15,0-4 5-15,0 0-7 16,4 0 30-16,15 0-7 16,3 0-10-16,9 0 9 15,2-22 0-15,8-8-5 16,-1-7 1-16,1 0-15 15,6-5 10-15,-11-1-19 16,-3 9 3-16,2-2-2 16,-10 10 4-16,-2 7-2 15,-5 3-3-15,-3-2 0 16,-5 5 4-16,4 8-7 16,-13 1 3-16,-1 0-1 0,0 4 1 15,0-1 0-15,0 1 0 16,0 0 1-16,0 0-1 15,0 0 0-15,0 0 6 16,0 0-12-16,0 0 6 16,0 0 0-16,0 0 2 15,0 0 0-15,0 0-2 16,0 0 0-16,0 0 5 16,0 0-3-16,0 0-2 15,0 0 1-15,0 0 0 16,0 0 1-16,0 0 4 15,0 0-1-15,0 0-4 16,0 0-1-16,0 0 1 0,0 0 6 16,0 0-7-16,0 0-1 15,0 0 1-15,0 0 1 16,0 0 1-16,0 0 0 16,0 0-2-16,0 0 0 15,0 0 4-15,0 0-4 16,0 0 0-16,0 0 0 15,0 0 0-15,0 0 0 16,0 0-1-16,0 0-6 16,0 0-13-16,0 0-15 15,0 0-40-15,0 0-46 16,-1-9-111-16</inkml:trace>
        </inkml:traceGroup>
      </inkml:traceGroup>
    </inkml:traceGroup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0:48.3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5F2CF7-ED93-498A-B145-719E4EF8DBEE}" emma:medium="tactile" emma:mode="ink">
          <msink:context xmlns:msink="http://schemas.microsoft.com/ink/2010/main" type="writingRegion" rotatedBoundingBox="22269,7049 25020,5402 25759,6635 23008,8283">
            <msink:destinationLink direction="with" ref="{42A9133F-AD7B-436F-B78C-A1F875D37F25}"/>
          </msink:context>
        </emma:interpretation>
      </emma:emma>
    </inkml:annotationXML>
    <inkml:traceGroup>
      <inkml:annotationXML>
        <emma:emma xmlns:emma="http://www.w3.org/2003/04/emma" version="1.0">
          <emma:interpretation id="{78BAC747-346D-4363-A510-02AB9C737CBD}" emma:medium="tactile" emma:mode="ink">
            <msink:context xmlns:msink="http://schemas.microsoft.com/ink/2010/main" type="paragraph" rotatedBoundingBox="22269,7049 25020,5402 25759,6635 23008,82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EA525B-F8A1-4983-91D3-E52861C853E8}" emma:medium="tactile" emma:mode="ink">
              <msink:context xmlns:msink="http://schemas.microsoft.com/ink/2010/main" type="line" rotatedBoundingBox="22269,7049 25020,5402 25759,6635 23008,8283"/>
            </emma:interpretation>
          </emma:emma>
        </inkml:annotationXML>
        <inkml:traceGroup>
          <inkml:annotationXML>
            <emma:emma xmlns:emma="http://www.w3.org/2003/04/emma" version="1.0">
              <emma:interpretation id="{4150F2AE-FFD8-48F1-B147-B22BEFA5F31E}" emma:medium="tactile" emma:mode="ink">
                <msink:context xmlns:msink="http://schemas.microsoft.com/ink/2010/main" type="inkWord" rotatedBoundingBox="22269,7049 25020,5402 25759,6635 23008,8283"/>
              </emma:interpretation>
            </emma:emma>
          </inkml:annotationXML>
          <inkml:trace contextRef="#ctx0" brushRef="#br0">4410 3927 498 0,'0'0'0'16,"0"0"-10"-16,0 0 8 15,0 0-23-15,0 0-14 16,0 0-117-16</inkml:trace>
          <inkml:trace contextRef="#ctx0" brushRef="#br0" timeOffset="-204758.5342">1562 4524 120 0,'0'0'143'0,"0"0"-98"15,0 0 38-15,0 0 6 16,0 0-22-16,0 0-5 0,0 0-12 16,30 216-15-1,-26-155 15-15,5 0-21 0,-4 4-6 16,8 1-8-16,-6-4 4 15,8-4-4-15,3 0-6 16,-6-6 7-16,3-7-16 16,-4-4 4-16,3-5-7 15,1-6 9-15,1-3-12 16,5 0 6-16,2-6-18 16,4-3-59-16,8-9-20 15,4-9-38-15,10 0-59 16</inkml:trace>
          <inkml:trace contextRef="#ctx0" brushRef="#br0" timeOffset="-204068.3636">2093 5130 275 0,'0'0'139'0,"0"0"-39"16,0 0-44-16,0 0-13 15,0 0-26-15,0 0-5 16,-84 83 1-16,84-48-6 15,0-4-3-15,0-1-1 16,0-11-2-16,0-1-1 16,8-2-1-16,7-10-2 15,3-6 3-15,-7 0-1 0,6 0 0 16,-6 0-4 0,-3-10 5-16,-2-16 5 0,-6-1-3 15,0-3 9-15,0-3-6 16,-5-5-3-16,-15-1 1 15,1 4 4-15,1 5-4 16,5 5 1-16,11 5-4 16,-3 7 0-16,5 5-2 15,0 0-5-15,0-4-10 16,16 5 17-16,8 7 0 16,8 0-1-16,-3 0 0 15,4 0 1-15,1 4 0 16,-1 11 2-16,-5-7 0 15,-10 4-1-15,-7-10-1 16,-3 2 1-16,-7-4-1 0,-1 0 0 16,0 0 0-16,0 0 0 15,0 0 2-15,0-10 19 16,0-16-12-16,0 3-4 16,-14 2 1-16,-6 2 6 15,-4 12-1-15,1-2 0 16,5 8-2-16,-1 1-5 15,4 0-4-15,-3 0 0 16,-1 17 3-16,4 16-3 16,9 7 4-16,2 2-4 15,4 3 0-15,0-1 0 16,10-1-1-16,17-9-3 0,6-3 2 16,7-9 1-16,7-4 1 15,-5-9 0-15,5-3-3 16,-3-6 3-16,-3 0-7 15,-1 0-11-15,-3-15 0 16,0-11-30-16,-5-5-11 16,-7-1-53-16,-10-1-179 15</inkml:trace>
          <inkml:trace contextRef="#ctx0" brushRef="#br0" timeOffset="-202457.275">2871 4731 48 0,'0'0'118'15,"0"0"-33"-15,0 0-21 16,0 0-22-16,0 0 17 15,0 0-6-15,0 0-7 16,0 0-6-16,0 0 19 16,0 0-6-16,0 0-3 15,0 0-9-15,0 0-12 16,-15 0-11-16,0 0-12 16,5 0 0-16,2 0 3 15,0 0-7-15,8 0-2 16,0-2-2-16,0 0-7 15,0 2-2-15,0 0 11 0,0 0-2 16,0 0-21-16,0 0 3 16,4 0 16-16,8 0-4 15,-6 0 1-15,-6 0 2 16,4 0 4-16,-4 0-4 16,0 0 1-16,0 7 4 15,0 7 0-15,-22 7 25 16,-8-8-2-16,-3 0-6 15,4-12 3-15,6 4-13 16,1-5 0-16,-2 0 9 16,9 0-16-16,1 0 2 15,3-13-1-15,7-1-1 16,4-4-3-16,0 2-5 0,0-3 8 16,0 2 6-16,11 1-6 15,15 6 0-15,-2 2 0 16,5-2-2-16,-1 10-9 15,7 0 11-15,2 0-7 16,-8 6-2-16,9 16 7 16,-7 7 2-16,-5 10 0 15,0 0 5-15,-7 10-5 16,-9 1-1-16,-3-3-4 16,-7 5 5-16,0 1 1 15,0-5 1-15,-2 6-2 16,-25-5 3-16,2-12-3 15,-3-6 0-15,4-9 4 0,-4-4 0 16,9-9 7 0,1 1 13-16,-1-10-12 0,4 0 12 15,1 0-2-15,-5 0-13 16,9-15 4-16,0-3-13 16,6-2-1-16,4 3 1 15,0 5 4-15,0-7-1 16,0 5-3-16,0 2 6 15,18-2-6-15,3 5 0 16,1 3-1-16,8-2-1 16,0 8-1-16,5 0 2 15,-2 0-1-15,0 0 2 16,-9 0 0-16,0 0 0 16,-5 0 0-16,-1 11 0 0,-3 1 2 15,0-4-2 1,-2-2 0-16,-4 1 1 0,-1-6 2 15,-1-1-2-15,4 0-1 16,2 0 2-16,-4 0-2 16,0 0-6-16,6 0 5 15,-4 0 1-15,-3 0 6 16,6 0-6-16,-6 0-1 16,-1 0 1-16,-3 0 1 15,4 0-1-15,-2-1 2 16,3-6 0-16,1-7 2 15,-2 5-2-15,-1 0 1 0,1-1 0 16,-2-2 0-16,-2-1 3 16,0 9-5-16,0-6 6 15,-4 7-6-15,3-2 7 16,-3 5-1-16,0 0 1 16,0 0-5-16,0 0 3 15,0 0 4-15,0 0-9 16,0 0 0-16,0 0 0 15,0 0 2-15,0 0-3 16,0 0 2-16,0 0-4 16,0 0 3-16,0 0-2 15,0 0 2-15,0 0-4 16,0 0 5-16,0 0-3 0,0 0 1 16,0 0 0-1,0 0 1-15,0 0-1 0,0 0-1 16,0 0 1-16,0 0 1 15,0 0 0-15,0 0-1 16,0 0 0-16,0 0 1 16,0 0-1-16,0 0-2 15,0 0 2-15,0 0 0 16,0 0 0-16,0 0 4 16,0 0-4-16,0 0 0 15,0 0 0-15,0 0 0 16,0 0-10-16,0 0-13 15,0-4-11-15,0-6-20 0,0-9-81 16,-3-8-62-16,-1-7-229 16</inkml:trace>
          <inkml:trace contextRef="#ctx0" brushRef="#br0" timeOffset="-198885.4581">3849 4769 97 0,'0'0'59'15,"0"0"4"-15,0 0-5 16,0 0-12-16,0 0 9 0,0 0-11 15,0 0-1-15,-32 13-3 16,32-13-14-16,0 0-8 16,-4 0 6-16,4 0 10 15,0 0-12-15,0 0-12 16,0 0 17-16,0 0-16 16,0 6 11-16,0-6-10 15,0 4-1-15,0-4-7 16,-1 0-4-16,1 0 5 15,0 0-11-15,0 3 11 16,0 3-11-16,0 1 6 16,0 0 0-16,0-3 1 15,0-4-1-15,-4 0 0 16,-4 4 9-16,5 0-9 0,-14 6-23 16,2-7-45-1,-3-3-54-15,-2 0-180 0</inkml:trace>
          <inkml:trace contextRef="#ctx0" brushRef="#br0" timeOffset="-213647.0907">2587 4445 315 0,'0'0'77'0,"0"0"-46"16,0 0 45-16,0 0-15 15,0 0-39-15,0 0-22 16,4 0 0-16,44 0 3 15,28 0 18-15,9-10 1 16,17-16-8-16,9-10 1 16,6 7 1-16,-7-6-2 15,7 3-2-15,-3-2-11 16,1 1 1-16,-10-4-2 16,-16 11 0-16,-9-2 0 15,-22 3 0-15,-7 5 12 0,-13 3-9 16,-10 5 13-16,-9 3 6 15,-9 9-15-15,-2-4 4 16,-4 4 2-16,-4 0-12 16,0 0 10-16,0 0-9 15,0 0 3-15,0 0 6 16,0 0 6-16,0 0-10 16,0 0 5-16,0 0 1 15,0 0-3-15,0 0-2 16,0 0 2-16,0 0-4 15,0 0 2-15,0 0-7 16,0 0-1-16,0 0 1 16,0 0-1-16,0 0-2 0,0 0 2 15,0 0-45-15,0 0-4 16,0 0-31-16,0 0-40 16,0 0-4-16,-12 0-132 15</inkml:trace>
          <inkml:trace contextRef="#ctx0" brushRef="#br0" timeOffset="-214186.6474">2395 4383 261 0,'0'0'44'0,"0"0"40"15,0 0-10-15,0 0-24 16,0 0-3-16,0 0-21 16,0-17-3-16,0 17-10 15,0 0-3-15,0 0-4 16,0 0-2-16,0 0-4 0,0 0 0 16,0 0 0-16,0 0 0 15,0 0-8-15,0 0 8 16,0 0 1-16,6 0-1 15,2 0-1-15,-5 0 1 16,1 0-2-16,-4 0 7 16,0 0-5-16,0 0 0 15,0 0 0-15,0 0 0 16,0 0-7-16,4 0 6 16,0 0 0-16,2 0-5 15,12-5 6-15,-2 0 3 16,2-7-1-16,10 3-2 15,0-4 2-15,11 0-1 16,2-8-1-16,12 1-3 16,4-5 3-16,4-2 0 0,2 1 1 15,6-3 3-15,-2-4 0 16,3-1-4-16,3 1-7 16,3-1 7-16,-2 3 1 15,-2 6 0-15,9 2-1 16,4 2 1-16,14 1-1 15,-4-1 3-15,-8 4 1 16,-13 4-2-16,-14 5-4 16,-16-2 4-16,-16 6-1 15,-10 4 13-15,-16 0-10 0,-2 0 1 16,0-4 7 0,0 4 1-16,5 0 6 0,-5 0-7 15,0 0-7-15,4 0-4 16,0 0-1-16,-1-1 4 15,-3 1-4-15,0 0-8 16,0 0 0-16,0 0-44 16,0 0-14-16,-27 0-83 15,-25 23-235-15</inkml:trace>
          <inkml:trace contextRef="#ctx0" brushRef="#br0" timeOffset="-211156.3804">3813 3813 223 0,'0'0'66'0,"0"0"39"15,0 0-24-15,0 0-34 16,0 0-17-16,0 0-16 16,-20 11 2-16,20-11-16 15,0 0-5-15,0 5 4 0,33-5 1 16,15 0 12 0,12 0 4-16,8 0 7 0,-2-5-21 15,5-12 3-15,-9 0-2 16,-6 2-3-16,-3 3-3 15,-11 1-4-15,-9 5-23 16,-4-6 8-16,-5 11-14 16,-7-3 4-16,-6-1 8 15,-2 5-13-15,-5 0-17 16,-4 0-18-16,0 0-23 16,0 0 20-16</inkml:trace>
        </inkml:traceGroup>
      </inkml:traceGroup>
    </inkml:traceGroup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1:38.8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F955DF-E26E-46A4-B872-4170475ED3B0}" emma:medium="tactile" emma:mode="ink">
          <msink:context xmlns:msink="http://schemas.microsoft.com/ink/2010/main" type="writingRegion" rotatedBoundingBox="25859,10662 23801,12298 23056,11361 25114,9725">
            <msink:destinationLink direction="with" ref="{57D317A3-B397-467A-9A6B-B98356C7CBE3}"/>
          </msink:context>
        </emma:interpretation>
      </emma:emma>
    </inkml:annotationXML>
    <inkml:traceGroup>
      <inkml:annotationXML>
        <emma:emma xmlns:emma="http://www.w3.org/2003/04/emma" version="1.0">
          <emma:interpretation id="{DED1FFBE-2590-4796-9102-700DFD2E992E}" emma:medium="tactile" emma:mode="ink">
            <msink:context xmlns:msink="http://schemas.microsoft.com/ink/2010/main" type="paragraph" rotatedBoundingBox="25859,10662 23801,12298 23056,11361 25114,97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24FE48-95DD-41AB-B564-A7C0C7252575}" emma:medium="tactile" emma:mode="ink">
              <msink:context xmlns:msink="http://schemas.microsoft.com/ink/2010/main" type="line" rotatedBoundingBox="25859,10662 23801,12298 23056,11361 25114,9725"/>
            </emma:interpretation>
          </emma:emma>
        </inkml:annotationXML>
        <inkml:traceGroup>
          <inkml:annotationXML>
            <emma:emma xmlns:emma="http://www.w3.org/2003/04/emma" version="1.0">
              <emma:interpretation id="{D392774D-52A8-48AE-8C5D-EBBDA1F5FC0B}" emma:medium="tactile" emma:mode="ink">
                <msink:context xmlns:msink="http://schemas.microsoft.com/ink/2010/main" type="inkWord" rotatedBoundingBox="25859,10662 23801,12298 23056,11361 25114,9725"/>
              </emma:interpretation>
            </emma:emma>
          </inkml:annotationXML>
          <inkml:trace contextRef="#ctx0" brushRef="#br0">2841 8804 366 0,'0'0'29'0,"0"0"-2"16,0 0-1-16,0 0 39 15,0 0-24-15,0 0-13 16,0-14-6-16,0 14-10 15,0 0 1-15,0 0-5 16,0 21 4-16,-8 31 5 0,-21 23 13 16,-15 13-4-16,-8 5-4 15,-5-2-8-15,1-6 5 16,8-16-10-16,11-26 5 16,13-15-2-16,15-16 5 15,4-12-1-15,5 0 8 16,0 0-5-16,-8 0-6 15,1-44 8-15,-6-12-11 16,-3-10-10-16,4-5 1 16,5 2-2-16,7 3 1 15,-4 4-1-15,4 4 0 16,0 15-3-16,0 7 5 0,-4 9-1 16,0 11 2-1,2 13-2-15,2 3 0 0,-4 0 0 16,4 0 2-16,-4 0-2 15,-4 0-4-15,-3 3 2 16,0 36-4-16,3 9-4 16,8 6 3-16,0-5 5 15,0-3 0-15,15-2-2 16,18-9 2-16,5-3-2 16,9-9-1-16,4-6 5 15,1-5 0-15,2-2 0 16,1 2 0-16,-3-2 0 15,-5-6 3-15,-7 0-6 16,-13 5 1-16,-2 1 1 16,-6-3 2-16,1 7-2 0,-8-1 1 15,-7 9-1-15,8 4 0 16,-10 4 1-16,-3 10 0 16,0-4 1-16,0-1-2 15,0-5 3-15,0-11-1 16,0-15-1-16,0-4 0 15,0 0 0-15,0 0 2 16,0 0-2-16,0 0 0 16,0 0 1-16,0 0 4 15,0 0-5-15,0 0-1 16,0 0 1-16,0 0 1 16,0 0-1-16,0 0 0 0,0 0 0 15,0 0 5 1,0 0-5-16,0 0-11 0,0 0 3 15,0 0-32 1,8-27-11-16,6-4-55 0,1-13-26 16,-7 4-162-16</inkml:trace>
          <inkml:trace contextRef="#ctx0" brushRef="#br0" timeOffset="5971.9932">3866 7810 327 0,'0'0'81'16,"0"0"-26"-16,0 0 18 0,0 0-17 15,0 0-19-15,0 0 1 16,0 0-10-16,0 0-2 16,0 0-5-16,0 0-9 15,0 0-9-15,0 0 0 16,0 17-2-16,4 18 0 15,8 13 9-15,-1-3-7 16,4 2-2-16,-1-2-1 16,5-5 1-16,-5 6-1 15,4-14 1-15,-4-1 0 16,-3-5-2-16,-2 2 3 16,4-12-4-16,-2 1 1 15,0-7-7-15,-7-3-31 16,0-7-17-16,0 3-21 0,0-3-19 15,-3 0-124-15</inkml:trace>
          <inkml:trace contextRef="#ctx0" brushRef="#br0" timeOffset="6413.9207">4059 7690 279 0,'0'0'59'0,"0"0"-6"16,0 0 21-16,0 0-37 16,0 0-12-16,0 0-6 15,0 0-9-15,0 0-6 16,0 0-2-16,5 0-2 15,-1 4 4-15,4 19 15 16,-5 5-1-16,5 1-13 16,-1 2 4-16,5 9-6 15,-2 5 0-15,2 0 5 16,-1 0-8-16,-1-1 1 16,4 0 2-16,-1-13 3 0,-2 5-6 15,2-6-3-15,-4-4 3 16,-3-8 7-16,-1-6-7 15,-1-5-4-15,1-4-17 16,-1-3-6-16,-2 0-24 16,3 0-52-16,-1 0-74 15</inkml:trace>
          <inkml:trace contextRef="#ctx0" brushRef="#br0" timeOffset="7206.0419">4318 7624 252 0,'0'0'68'0,"0"0"0"16,0 0 19-16,0 0-47 15,0 0-10-15,0 0-7 16,0 0 1-16,0 0-7 16,0 0-6-16,0 0-2 15,0 6 1-15,0 16 4 16,0 0-12-16,0 11 8 16,-4-5-8-16,4 5 1 0,0-4-2 15,0 1 0-15,0 0 1 16,0-3 5-16,0 2-7 15,0-10 1-15,4 4 1 16,7-1-2-16,4-9 0 16,-1 3-2-16,2-5 2 15,-1-8 0-15,-4 1-1 16,-2-4-7-16,4 0-1 16,-2 0 0-16,3 0 0 15,5-4-1-15,-3-13 5 16,0-6 5-16,-10 1-6 15,-2-1 5-15,0-2 1 16,-4-1 0-16,0-1 0 16,0 5 1-16,0-3 9 15,-13-3 4-15,-4 7 2 0,-3-1-4 16,5 10-4-16,1 2 6 16,-5 0-4-16,5 3-2 15,-1 1-4-15,4 2 1 16,-1 0-4-16,6 4 6 15,-2 0-7-15,0 0 4 16,1 0-3-16,3 0 8 16,0-3-5-16,1 3-1 15,3 0 2-15,0 0-3 16,0 0-1-16,0 0-1 16,0 0 2-16,0 0-2 15,0 0 0-15,0 0 0 0,0 0-1 16,0 0 1-16,0 0 0 15,0 0 0-15,0 0 0 16,0 0 1-16,0 0-1 16,0 0 0-16,0 0-2 15,0-4 6-15,0 4-4 16,0 0 1-16,0 0-1 16,0 0-1-16,0 0-8 15,0 0-22-15,-4-5-22 16,-4-3-29-16,-6-2-231 15</inkml:trace>
          <inkml:trace contextRef="#ctx0" brushRef="#br0" timeOffset="5563.9465">3551 8160 163 0,'0'0'45'0,"0"0"-29"16,0 0-10-16,0 0 1 0,0 0-3 16,0 0 0-16,-9 0 19 15,9 0 9-15,-4-5 11 16,-3 5-1-16,-1 0 6 16,-2 0-3-16,6 0-12 15,0-4-9-15,0 1 2 16,4 3-2-16,-3 0-5 15,3 0-2-15,0 0-7 16,0 0 1-16,0 0 4 16,0-2-3-16,0 2-1 15,0 0 5-15,0 0-3 16,0 0-1-16,-4 0-7 16,4 0 7-16,0 0-6 0,0 0-2 15,-4 0-4-15,4 0 4 16,-4 0-2-16,4 0 0 15,-4 0-1-15,4 0-1 16,0 0 0-16,0 0 1 16,0 0 2-16,0 0-3 15,0 0 0-15,0 0 2 16,0 0-1-16,0 0-1 16,0 0-1-16,0 0 1 15,0 0 0-15,0 0-1 16,0 0 1-16,0 0 2 0,0 0-2 15,0 0 0-15,0 0-2 16,0 0 5-16,0 0-6 16,0 0 5-16,0 0-2 15,0 0 0-15,0 0 3 16,0 0-3-16,0 0 1 16,0 0-1-16,0 0 0 15,0 0 1-15,0 0-1 16,0 0-1-16,0 0 1 15,0 0 0-15,0 0 1 16,0 0 3-16,0 0-4 16,0 0 0-16,0 0-1 15,0 0 1-15,0 0 0 16,0 0-1-16,0 0 2 16,0 0 0-16,0 0-1 0,0 0-1 15,0 0 1-15,0 0 0 16,0 5-7-16,0 17 7 15,0 14 3-15,0-9-2 16,0 7-2-16,0-4 4 16,0-2-3-16,12-2 0 15,3-4-6-15,-1-9 6 16,5 9-1-16,1-12 1 16,-7-2-2-16,15-8 1 15,-9 4 1-15,10-4-5 16,-4 0 5-16,-2-4-8 15,6-18 0-15,-6-9 7 16,-1-1 0-16,-2 1-11 0,-9 1 8 16,-7 4 3-1,0 0 2-15,-4 4 0 0,0-3 1 16,-8-4-2-16,-23 3 14 16,-2 2 0-16,-4 6-5 15,4 0-3-15,-1 10 4 16,4 1 0-16,-1 4-4 15,7 3-6-15,-4 0 0 16,10 0-5-16,-1 0 7 16,4 0-2-16,5 0 0 15,-2 4-3-15,5 9 1 16,3-1-7-16,0 2-29 0,4 4-12 16,0 3-36-16,0-6-28 15,4-8-99-15</inkml:trace>
          <inkml:trace contextRef="#ctx0" brushRef="#br0" timeOffset="4327.0013">3021 8300 256 0,'0'0'26'16,"0"0"47"-16,0 0 4 16,0 0-37-16,0 0-10 15,0 0-21-15,-12-38-8 16,28 30 0-16,9 8 2 16,12-10 3-16,6 10-6 15,-3 0 0-15,5 0 0 16,-5 0 0-16,-3 13 0 15,-4 9 2-15,-10 10 2 16,1 7-4-16,-19 0-1 0,-5 13 1 16,0 2 4-16,0 3-1 15,0-9-2-15,-20 5-2 16,0-8-1-16,7-7-32 16,-4-11-82-16,2-9-73 15</inkml:trace>
          <inkml:trace contextRef="#ctx0" brushRef="#br0" timeOffset="4026.8022">2941 8671 352 0,'38'133'85'15,"-38"-133"-59"-15,0 0 23 16,0-23-15-16,0-13-17 15,15 2 3-15,8-6-11 16,3-1-8-16,4 6-1 16,-5-4 0-16,-1 8-26 15,-7 5-29-15,-6 0-53 16,-11 3-44-16</inkml:trace>
          <inkml:trace contextRef="#ctx0" brushRef="#br0" timeOffset="3845.2929">2941 8671 187 0,'0'0'58'0,"0"0"27"16,0 0 7-16,0 0-20 16,0 0-12-16,0 0 4 0,0 0-25 15,-52 0-11-15,48 0 23 16,3 0-1-16,1 0-26 15,0 0-5-15,0 0 2 16,0 0-17-16,0 0 3 16,0 0-7-16,0 0 0 15,0-18-5-15,20-5 2 16,22-11 3-16,2 3 7 16,1-3-7-16,-7 6-10 15,-5 7-28-15,-9 12-9 16,-6 9-67-16,-11 0-22 15,-7 0-112-15,0 35-12 16</inkml:trace>
          <inkml:trace contextRef="#ctx0" brushRef="#br0" timeOffset="12262.5718">3509 9290 435 0,'0'0'33'0,"0"0"26"16,0 0-9-16,0 0 5 15,0 0-14-15,0 0-13 16,-19-18-17-16,19 0-7 16,29-26-4-16,27-4 1 15,5-13 6-15,6-10-7 16,-1 2 14-16,6-6-14 16,-10 3 2-16,4 11 2 0,-11 10-4 15,-11 20 1-15,-14 9-1 16,-12 10 0-16,-6 12-1 15,-9 0-24-15,-3 0-1 16,0 0-4-16,0 23 2 16,0 32 6-16,-29 18-8 15,-15 6-57-15,-7-4-62 16,-1-9 7-16,-2-5 60 16,-2-6-37-16,0-8 115 15,7-8 4-15,8-7 113 16,12-16-35-16,6-2-5 15,12-10 12-15,3-4-13 0,8 0-10 16,0 0-24-16,0 0-14 16,0 0-16-16,0 0 19 15,0 0-11-15,0 0 5 16,0 0-2-16,0-4-6 16,34-26 9-16,13-19 28 15,9-3-25-15,-4-2-16 16,1-10-2-16,-5 5-4 15,3 3-3-15,-5 3 0 16,-2 2-10-16,-9 6-56 16,-9 5-33-16,-18 6-63 15,-8-4-169-15</inkml:trace>
        </inkml:traceGroup>
      </inkml:traceGroup>
    </inkml:traceGroup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2:08.36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B98664-2A85-417E-BC3E-5723DD6B01E5}" emma:medium="tactile" emma:mode="ink">
          <msink:context xmlns:msink="http://schemas.microsoft.com/ink/2010/main" type="writingRegion" rotatedBoundingBox="5204,18473 11495,18062 11554,18965 5263,19376">
            <msink:destinationLink direction="with" ref="{6CEE7B26-4B20-42AE-B1E2-397D656E91D1}"/>
          </msink:context>
        </emma:interpretation>
      </emma:emma>
    </inkml:annotationXML>
    <inkml:traceGroup>
      <inkml:annotationXML>
        <emma:emma xmlns:emma="http://www.w3.org/2003/04/emma" version="1.0">
          <emma:interpretation id="{83D5644C-EF09-414E-B99B-6BB730734A14}" emma:medium="tactile" emma:mode="ink">
            <msink:context xmlns:msink="http://schemas.microsoft.com/ink/2010/main" type="paragraph" rotatedBoundingBox="5204,18473 11495,18062 11554,18965 5263,19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F6C23F-B0BE-4293-ACA4-3C125421E587}" emma:medium="tactile" emma:mode="ink">
              <msink:context xmlns:msink="http://schemas.microsoft.com/ink/2010/main" type="line" rotatedBoundingBox="5204,18473 11495,18062 11554,18965 5263,19376"/>
            </emma:interpretation>
          </emma:emma>
        </inkml:annotationXML>
        <inkml:traceGroup>
          <inkml:annotationXML>
            <emma:emma xmlns:emma="http://www.w3.org/2003/04/emma" version="1.0">
              <emma:interpretation id="{B17F8CA3-8317-4D60-ADB1-51D6E19C33B8}" emma:medium="tactile" emma:mode="ink">
                <msink:context xmlns:msink="http://schemas.microsoft.com/ink/2010/main" type="inkWord" rotatedBoundingBox="5214,18629 5893,18584 5932,19171 5252,1921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0 375 0,'0'0'35'16,"0"0"30"-16,0 0 0 15,0 0-2-15,0 0-2 16,0 0 0-16,0 0-13 16,0 0-21-16,0 0-1 15,0 0-10-15,0 0 10 16,0 0-14-16,0 0 10 15,0 0-17-15,0 0 3 16,0 0 7-16,0 0-15 16,0 0 5-16,0 0 8 15,0 0-12-15,0 0 0 16,0 0-1-16,0 0 0 16,0 0-1-16,0 0 0 15,0 0 0-15,0 4-6 0,0 17 7 16,0 3 7-16,0 5-7 15,0-3-6-15,0 9 6 16,0-7 1 0,0 2-1-16,0-9 0 0,0-2 7 15,0-11-7-15,0 4 0 16,0-6 0-16,0-2 0 16,0 0 0-16,0-4 0 15,0 0 0-15,0 0 0 16,0 0 0-16,0 0-1 15,0 0 1-15,0 0-2 16,0 0-1-16,5 0 1 0,3 0-2 16,6 0 4-16,5 0 1 15,4 0-1-15,6 0 0 16,-6 0 0-16,6 0 1 16,3 0-1-16,-7-8 0 15,2 8 0-15,-2-9 0 16,1 4-8-16,8 0 6 15,-1-2 0-15,3 2 2 16,0-4-1-16,-7 6-3 16,3 3 0-16,-4 0-6 15,-7 0-2-15,2 0 8 16,-6 0 4-16,-12 0-4 16,2 0-2-16,-7 0-3 0,0 0-1 15,0 0 0-15,0 0 9 16,0 0 1-16,0 0-9 15,0 0-10-15,0 0-4 16,0 0-31-16,0 0-9 16,0 0-48-16,-7 12-68 15,-10-11-114-15</inkml:trace>
          <inkml:trace contextRef="#ctx0" brushRef="#br0" timeOffset="751.003">372 184 262 0,'0'0'69'0,"0"0"2"0,0 0 1 16,0 0-40-16,0 0-18 16,0 0-12-16,-4-9 11 15,4 9-9-15,0 0 1 16,0 0-5-16,8 0 26 15,8 0-14-15,6 0-2 16,9 0 6-16,-5 0-9 16,0 0-6-16,0 9 10 15,4-5-8-15,-9 5 3 16,0-2-3-16,-2-1-3 16,-3-2 0-16,-3 0 2 15,-1 1 5-15,-6 5-7 0,3 1 0 16,-5-1-3-16,0-1 3 15,1 9 1-15,-5 4 8 16,0 4-1-16,0 6-8 16,0 11 0-16,0-12 6 15,-9 4-6-15,-4-6 3 16,7-13-6-16,-6 0 5 16,8-5-2-16,4-9 6 15,-5 2-5-15,5-4 5 16,0 0 0-16,-4 0 41 15,0 0-19-15,-4 0-7 16,-4 0-4-16,1-4-8 16,2-13-8-16,1 5 12 0,0-4-13 15,-5-1 2-15,5-5-1 16,0-3 12-16,-6 6-12 16,6-3 0-16,7 2 7 15,-12 1-1-15,5-4 2 16,0 3-8-16,-6 2 9 15,6 5-1-15,-2-5-7 16,-2 9 8-16,8-1-2 16,-5 3 2-16,5 3-8 15,-4-2 0-15,2 2 3 16,2 1-5-16,3 1 2 16,1 2-2-16,0 0 1 0,0 0 0 15,0 0 1-15,0 0 3 16,0 0-6-16,0-4 1 15,0 4-6-15,0 0-13 16,0 0-33-16,0 0-25 16,23 0-85-16,6 0 10 15,7 0-245-15</inkml:trace>
        </inkml:traceGroup>
        <inkml:traceGroup>
          <inkml:annotationXML>
            <emma:emma xmlns:emma="http://www.w3.org/2003/04/emma" version="1.0">
              <emma:interpretation id="{DF19AA09-E92E-4DBB-A232-BF714AD5DAD8}" emma:medium="tactile" emma:mode="ink">
                <msink:context xmlns:msink="http://schemas.microsoft.com/ink/2010/main" type="inkWord" rotatedBoundingBox="6530,18387 8586,18252 8637,19032 6581,1916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587.809">2238 197 376 0,'0'0'84'16,"0"0"-28"-16,0 0 17 16,0 0-30-16,0 0-18 15,0 0-19-15,0 0 5 16,0 7-11-16,0 33 5 16,0 5 32-16,0-5-20 15,0-2 0-15,0-6-17 16,0-6 8-16,0-13-6 15,0-3 0-15,0-6-2 16,0 0 1-16,0-4-1 0,0 0 5 16,0 0 4-1,-4-8-1-15,-2-29-8 0,-6-3 0 16,8-6-1-16,-5 4-3 16,5 8-5-16,-1 8 9 15,5 3-4-15,0 1 1 16,0 6 1-16,0-1-10 15,0 11 4-15,5 3 0 16,8-4 7-16,-1 4-2 16,-2 3-6-16,9 0 3 15,0 0 5-15,2 0-3 16,-5 13 2-16,4 0-2 0,-4-3 2 16,-3-1 2-16,-5-5 6 15,-4-1-6-15,-4-3 1 16,0 0-1-16,1 0 1 15,-1 0-7-15,0 0 12 16,0 0-4-16,0 0 1 16,0 0 1-16,0-20 8 15,4-16-12-15,1-8 0 16,0 5 7-16,3 4-6 16,1 9-1-16,-1 7-3 15,-4 7-1-15,6 11-1 16,2-2 1-16,6 3 3 15,-6 0-2-15,2 0-5 0,12 0 8 16,-9 4 0 0,0 14 0-16,3 12 0 0,-5 0 0 15,-3 6 0-15,-4-9 5 16,-3 11-10-16,-1-12 6 16,4 0-1-16,-4-4 3 15,-3-2-3-15,4-7-16 16,-1-6-25-16,1-2-43 15,-5-5-41-15,0 0-101 16</inkml:trace>
          <inkml:trace contextRef="#ctx0" brushRef="#br0" timeOffset="6898.9623">2616-327 198 0,'0'0'180'16,"0"0"-110"-16,0 0 21 16,0 0-13-16,0 0-38 15,0 0-1-15,1 0-28 16,-1 14 5-16,18 22 6 16,-1 7 11-16,-5-2-17 15,2 11 3-15,4 5-13 16,-2-5-6-16,-2 6 2 15,1-1 2-15,4-4-4 16,-14-11 0-16,3 0 1 0,-4-8-1 16,0-5-20-16,-3-4-13 15,8-4-34-15,-7-5-29 16,3-6-61-16,-5-6-191 16</inkml:trace>
          <inkml:trace contextRef="#ctx0" brushRef="#br0" timeOffset="5806.3567">1663 25 223 0,'0'0'63'15,"0"0"-7"-15,0 0-1 16,0 0-18-16,0 0-22 16,0 0-8-16,0 0-2 15,-4 0 3-15,4 1 12 16,0 12 6-16,0-5-15 16,0-6 15-16,0 10-1 15,0-10-1-15,-12 8 4 16,1 4 0-16,-10-5-3 15,-4-1-7-15,2-2 6 16,-6-3 0-16,3-3-10 0,0 0 5 16,0 0-7-1,-1 0-3-15,-1-9-6 0,-4-17 2 16,3-3-4-16,14 1-1 16,0 2 2-16,13 3-2 15,2 10-1-15,0 1-2 16,0 4 0-16,13 2 2 15,18-2-3-15,8 8-1 16,8 0 3-16,1 0-4 16,0 8 6-16,0 21 0 15,-11 4-8-15,7 1 8 16,-18 10 7-16,0-1-7 0,-13 6-2 16,-9 0 2-16,-4 0 2 15,0-4-1-15,0 2 8 16,0-8-9-16,-12-8 6 15,-15-8-1-15,1-1-5 16,-4-10 9-16,0 2-7 16,-10-11 1-16,7-3 14 15,-6 0-9-15,5-3 2 16,2-17-8-16,8 0-1 16,4-1 4-16,4 11-10 15,16 1 9-15,0 0-8 16,0 1 0-16,0-10 1 15,27-2 2-15,6 4 0 16,11 13 0-16,-2-7-6 16,14 10 7-16,0 0 0 0,-3 0 0 15,-1 0-1-15,-4 0-1 16,0 17-17-16,-11 8-5 16,3 5-27-16,-10 0-42 15,5 1-26-15,-5 0-142 16</inkml:trace>
          <inkml:trace contextRef="#ctx0" brushRef="#br0" timeOffset="8918.1181">3110 47 229 0,'0'0'45'0,"0"0"28"16,0 0-4 0,0 0-11-16,0 0-19 0,0 0-8 15,-57 2-12-15,52 11 3 16,-3 3-11-16,5 10 4 16,-1-1 3-16,0 11-5 15,4-1-11-15,0 2 13 16,0-7-11-16,0 2-2 15,11-9 6-15,8 0-7 16,6-1 0-16,-1-8-1 16,0-1 3-16,5-3-2 15,2-10-1-15,-5 0-1 16,13 0-2-16,-2-5-14 16,3-27-23-16,-4-3-53 0,-7 2-115 15</inkml:trace>
          <inkml:trace contextRef="#ctx0" brushRef="#br0" timeOffset="7576.2025">3052-9 249 0,'0'0'114'0,"0"0"-5"16,0 0-30-16,0 0-22 15,0 0-10-15,0 0-7 16,0-13-3-16,0 13-11 16,0 0 3-16,0-6-14 15,0 6 9-15,0 0-7 16,0 0-12-16,0 0 7 15,0 0-12-15,0 0 4 0,0 0 1 16,0 0-4 0,0 0-1-16,0 0-1 0,0 0 1 15,0 0 0-15,0 6-3 16,0 16 1-16,-8 7-5 16,8 5 6-16,0-10 1 15,0-7-1-15,0 5 7 16,0-12-7-16,0-1 1 15,0 1-5-15,0-3 2 16,0-2 2-16,0-1-5 16,4 0 1-16,0-4 3 15,-3 0 0-15,5 0-3 16,-6 0-5-16,4 0 2 16,0 0 0-16,0 0 4 0,-4 0-1 15,0 0-4-15,0 3-3 16,0-3-1-16,4 0-3 15,-4 0 1-15,0 0 2 16,0 0 2-16,0 0 3 16,0 0 3-16,0 0 1 15,0 0 0-15,0 0-1 16,0 0 1-16,0 0 4 16,0 0-4-16,0 0-6 15,0 0-21-15,0 6-4 16,0-6-14-16,0 0-44 15,4 0-87-15</inkml:trace>
        </inkml:traceGroup>
        <inkml:traceGroup>
          <inkml:annotationXML>
            <emma:emma xmlns:emma="http://www.w3.org/2003/04/emma" version="1.0">
              <emma:interpretation id="{D5219BFE-5B0E-408C-AF07-22230D02CF9A}" emma:medium="tactile" emma:mode="ink">
                <msink:context xmlns:msink="http://schemas.microsoft.com/ink/2010/main" type="inkWord" rotatedBoundingBox="9233,18655 9826,18616 9857,19076 9263,1911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856.0849">4116 100 387 0,'0'0'47'0,"0"0"-6"16,0 0 22-16,0 0-32 15,0 0-21-15,0 0-2 16,-8 0-8-16,8 0-2 16,0 0 2-16,0 0 8 15,0 0-7-15,0 0 1 16,0 0 2-16,0-4 2 16,0-14-6-16,0 3 1 0,0 8 2 15,-10-2-3-15,-3-5 11 16,-2 10 7-16,1 1 2 15,1 3-12-15,-2 0-6 16,7 0 10-16,5 0-7 16,-5 3-5-16,8 24-4 15,0 0 4-15,0 3 0 16,0-2 2-16,4-2-2 16,22-1 0-16,-5-3 0 15,4-3 0-15,6-7 0 16,-5 0-11-16,9-6-13 15,-1-6-11-15,1 0-21 0,-7 0 3 16,4-9-20 0,-11-18-32-16,-3 4 21 0,4-3 30 15,-14 6 37-15,0 7 7 16,-4 4 10-16,-4-1 27 16,0 10 14-16,0 0-15 15,0 0-6-15,2 0-14 16,10 0-5-16,6 0 27 15,-10 0-1-15,10 0-26 16,-3 0 2-16,0 0 1 16,6 0-4-16,-11 0-1 15,1 0 1-15,-2 0 7 16,1-10-7-16,-2-6 3 0,0 3 2 16,-8-1-3-16,0 3 23 15,0 5 35-15,0-1-6 16,0 5-15-16,0-2 7 15,0 4 4-15,0 0-15 16,0 0 4-16,0 0-20 16,0 0-9-16,0 4-8 15,0 23-2-15,0 12 4 16,0 3 5-16,0 0-6 16,0-2-2-16,0 0 8 15,0-9-9-15,10 3 2 16,-3-5 2-16,2-1-4 15,5-6-27-15,-6-8-23 16,5-1-33-16,-9-13-37 0,4 0-172 16</inkml:trace>
        </inkml:traceGroup>
        <inkml:traceGroup>
          <inkml:annotationXML>
            <emma:emma xmlns:emma="http://www.w3.org/2003/04/emma" version="1.0">
              <emma:interpretation id="{A5F20CC2-2FAA-49AC-9A27-CF00D883AA32}" emma:medium="tactile" emma:mode="ink">
                <msink:context xmlns:msink="http://schemas.microsoft.com/ink/2010/main" type="inkWord" rotatedBoundingBox="9957,18227 11499,18127 11538,18719 9996,18820"/>
              </emma:interpretation>
              <emma:one-of disjunction-type="recognition" id="oneOf3">
                <emma:interpretation id="interp3" emma:lang="" emma:confidence="0">
                  <emma:literal>this.</emma:literal>
                </emma:interpretation>
                <emma:interpretation id="interp4" emma:lang="" emma:confidence="0">
                  <emma:literal>dis.</emma:literal>
                </emma:interpretation>
                <emma:interpretation id="interp5" emma:lang="" emma:confidence="0">
                  <emma:literal>des.</emma:literal>
                </emma:interpretation>
                <emma:interpretation id="interp6" emma:lang="" emma:confidence="0">
                  <emma:literal>this</emma:literal>
                </emma:interpretation>
                <emma:interpretation id="interp7" emma:lang="" emma:confidence="0">
                  <emma:literal>chis.</emma:literal>
                </emma:interpretation>
              </emma:one-of>
            </emma:emma>
          </inkml:annotationXML>
          <inkml:trace contextRef="#ctx0" brushRef="#br0" timeOffset="11638.9116">4754-80 197 0,'0'0'19'16,"0"0"27"-16,0 0 12 15,0 0-35-15,0 0-4 16,0 0-16-16,9 0-2 16,-9 0 2-16,0 0 4 15,0 0 14-15,0 0 14 16,4 0-8-16,-4 0-8 16,0-4-2-16,0-6-9 15,0 7 14-15,0-11-8 16,0 10 12-16,0 3-10 15,0 1 4-15,0 0-3 16,0 0-5-16,0-4 3 16,0 4-7-16,0 0-1 0,0 0-2 15,0 0-3-15,0 0-2 16,0 0-1-16,0 0 0 16,0 0 1-16,0 0-3 15,0 0-2-15,0 0 5 16,0 0 0-16,0 0-2 15,0 0 2-15,0 0-4 16,0 0-3-16,0 0 7 16,0 0-14-16,0 0 1 15,0 0 2-15,0 0 9 0,0 0 0 16,4 0 1 0,-3 0-3-16,5 0-1 0,-2 0 5 15,0 0 0-15,-4 0-2 16,4 0 2-16,-4-4 0 15,4 0 2-15,-4-2-2 16,0-5 3-16,0 6-1 16,0 0 3-16,0 0-1 15,0 2-1-15,0-3 17 16,0 6 0-16,0-3-10 16,0 3-2-16,-4 0 15 15,-4 0-19-15,-3 0-3 16,3 3 4-16,-1 20-3 15,7-1 4-15,2 8-6 16,0-3 0-16,0 8 0 0,0 1-2 16,2-1 2-16,22-11 1 15,-4 0-1-15,1-7-1 16,2-8-4-16,-2-6-7 16,5-3 7-16,0 0 0 15,5 0 3-15,-1-24-1 16,-1-7-5-16,-2-13-7 15,-2 5-9-15,-7-6-1 16,0-3-3-16,-6 9 10 16,-12-2 17-16,0 2-1 15,0-4 2-15,0 7 2 16,0-4 8-16,-21 10 8 0,6 8 6 16,3 9 6-1,5 10 0-15,6 3 4 0,-3 0 1 16,4 0-22-16,0 0 5 15,0 0-14-15,0 29 0 16,0 7-2-16,0 9 4 16,0-2-2-16,0 0-4 15,0-7 9-15,0 3-9 16,8-4 1-16,10 1-2 16,8-6 1-16,-6 0 0 15,8-7 7-15,-7-2-7 16,7-3-6-16,4-12 6 15,-3 1 0-15,-2-7-4 16,-2 0-1-16,3 0 4 16,-8 0-5-16,-2-27-10 0,8-2 9 15,-17-6-3-15,3-1 0 16,-6 10 9-16,-6-5 1 16,0 9 0-16,0 3 1 15,0 6 1-15,0 6 6 16,0 7 7-16,0 0 1 15,0 0-1-15,0 0 4 16,0 0-19-16,0 0 6 16,0 0-4-16,0 0-2 15,0 0 6-15,0 17-13 16,0 5 7-16,0 0 0 16,0 9 0-16,0-9 0 0,15-1 1 15,8-5 3-15,-5 0-4 16,5-9-14-16,5 3-4 15,-3-10-2-15,6 0 1 16,-5 0 17-16,5 0 0 16,-9-27-21-16,1-2 10 15,-4 0-8-15,-5 3 17 16,-6 1 3-16,-5-3 0 16,-3 4 1-16,0 5 1 15,0 6 5-15,0 4-4 16,0-1 14-16,0 7 12 15,0-1-6-15,0 1-3 16,0 3-7-16,-3 0-8 0,3 0 3 16,-4 0-2-1,4 0-2-15,0 0-3 0,0 0-3 16,0 7 3-16,0 15 0 16,0-3-7-16,0 1 7 15,11 3 0-15,3-6-1 16,4-5-4-16,-5 2-10 15,3 0 13-15,-7-2-6 16,9 2 0-16,-1-5 3 16,-4 1 1-16,0-2 4 15,0 4-1-15,-8-3 1 16,-5 8 0-16,0-2 2 0,0 6-2 16,0-3 6-16,0 4-6 15,-5-9 1-15,-8 5-1 16,4-6 5-16,4-3 0 15,-3-6-4-15,4 3 11 16,-5-6-12-16,1 0 2 16,-2 0-2-16,2 0-10 15,-1 0-43-15,0 0-64 16,7 0-134-16</inkml:trace>
          <inkml:trace contextRef="#ctx0" brushRef="#br0" timeOffset="11834.3875">6297-53 518 0,'0'0'76'0,"0"0"18"15,0 0-33-15,0 0-55 16,0 0-6-16,0 0-17 15,-5-8-59-15,-24 8-140 16</inkml:trace>
        </inkml:traceGroup>
      </inkml:traceGroup>
    </inkml:traceGroup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08:18.07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F3FF732-763C-4D89-B02B-BF845EB7E90F}" emma:medium="tactile" emma:mode="ink">
          <msink:context xmlns:msink="http://schemas.microsoft.com/ink/2010/main" type="writingRegion" rotatedBoundingBox="12650,14876 14111,15826 13201,17226 11740,16276">
            <msink:destinationLink direction="with" ref="{6CEE7B26-4B20-42AE-B1E2-397D656E91D1}"/>
          </msink:context>
        </emma:interpretation>
      </emma:emma>
    </inkml:annotationXML>
    <inkml:traceGroup>
      <inkml:annotationXML>
        <emma:emma xmlns:emma="http://www.w3.org/2003/04/emma" version="1.0">
          <emma:interpretation id="{A8F37B5D-5663-4C38-95EB-FC8EA19AA753}" emma:medium="tactile" emma:mode="ink">
            <msink:context xmlns:msink="http://schemas.microsoft.com/ink/2010/main" type="paragraph" rotatedBoundingBox="12650,14876 14111,15826 13201,17226 11740,162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7F897B-3822-4040-937F-CCB46CC0F83F}" emma:medium="tactile" emma:mode="ink">
              <msink:context xmlns:msink="http://schemas.microsoft.com/ink/2010/main" type="line" rotatedBoundingBox="12650,14876 14111,15826 13201,17226 11740,16276"/>
            </emma:interpretation>
          </emma:emma>
        </inkml:annotationXML>
        <inkml:traceGroup>
          <inkml:annotationXML>
            <emma:emma xmlns:emma="http://www.w3.org/2003/04/emma" version="1.0">
              <emma:interpretation id="{AD9E3049-5E0E-4813-B376-91FE5AEE7FCB}" emma:medium="tactile" emma:mode="ink">
                <msink:context xmlns:msink="http://schemas.microsoft.com/ink/2010/main" type="inkWord" rotatedBoundingBox="12650,14876 14111,15826 13201,17226 11740,16276"/>
              </emma:interpretation>
            </emma:emma>
          </inkml:annotationXML>
          <inkml:trace contextRef="#ctx0" brushRef="#br0">2 274 214 0,'0'0'99'16,"0"0"5"-16,0 0-34 16,0 0-8-16,0 0-25 15,0 0-3-15,0 0-8 16,0 0 3-16,0 0-16 16,-4-8 1-16,4 8 0 0,0 0-4 15,0 0 1-15,0 0 0 16,0 0 5-16,0 0-2 15,0 0 0-15,0 0-11 16,0 0 6-16,0 0-3 16,0 0-2-16,0 0-4 15,0 0-2-15,0 0 2 16,0 0-1-16,0 18 1 16,0 9 0-16,11 3 10 15,6 6-6-15,5-3 7 16,-5 2 7-16,5-6-6 15,0 5-1-15,-6-8-10 16,2-4 5-16,0-5-6 0,-10-4 0 16,1-9 6-16,-4-1-10 15,3-3 6-15,-3 0-2 16,-1 0 4-16,-4 0-3 16,11 0 4-16,18-3-3 15,17-36 27-15,19-13-7 16,4-6-7-16,9-6-12 15,7 1-2-15,6-3 4 16,0 5-5-16,0 13-2 16,-6-4 1-16,-19 20 1 15,-14 6 1-15,-13 14 0 16,-17 5 3-16,0 4-4 0,-14-1-4 16,-8 4 2-16,4-6 2 15,-4 6-2-15,0 0 2 16,0 0-2-16,0 0 2 15,0 0 2-15,0 0-2 16,0 0 2-16,0 0 7 16,0 0-9-16,0 0 3 15,0 0-3-15,0 0 5 16,0 0-3-16,0 0 0 16,0 0 2-16,0 0-3 15,4 0 2-15,-4 0-6 16,0 0 0-16,0 0-17 15,0 0-57-15,-8 0-82 16,-79 0-406-16</inkml:trace>
          <inkml:trace contextRef="#ctx0" brushRef="#br0" timeOffset="65246.8468">476 1404 264 0,'0'0'30'0,"0"0"0"15,0 0 34-15,0 0 7 16,0 0-16-16,0 0-7 16,0 0-18-16,-91 31 3 15,82-22 5-15,5-1-8 16,-5-8-2-16,5 6-7 16,4-3 1-16,-4 1-2 15,4-4-4-15,0 1 8 16,0-1-22-16,0 0 6 15,0 0 3-15,0 0-11 16,0 0-2-16,30 0 1 0,23 0 1 16,22-1 18-1,13-29 2-15,-1-2-6 0,4-12-9 16,-10 5-2-16,0-4 2 16,-5 3-1-16,-4 0 0 15,-7 0-3-15,-4 6-1 16,-13 2 3-16,-7 6-3 15,-5 10 0-15,-18 6 1 16,-6 2 0-16,-5 8-1 16,0 0 3-16,-7 0-3 15,0 0 2-15,0 0-2 16,0 0-1-16,0 0-6 16,0 0 6-16,0 0-1 0,0 0-1 15,0 0-4-15,-18 0 3 16,-7 0-24-16,-7 0 8 15,4-4 3-15,-5-10-11 16,4 0 16-16,-7 5 0 16,7 1 9-16,-1 4 3 15,8-5 3-15,9 5-3 16,1 3 0-16,2 1 0 16,6 0 9-16,4 0-5 15,0 0 5-15,0 0-6 16,0 0-1-16,0 0-2 15,0-4-14-15,0 4 2 16,4-7 11-16,23 4 1 16,3-4 5-16,8-5 9 0,2-2-8 15,1 4 1-15,-5 2 2 16,-10 8-8-16,5 0-2 16,-11 0 0-16,-6 0-5 15,8 12 6-15,-14 11 0 16,6 3 0-16,-6 4 7 15,-4 7-6-15,-4-3 1 16,0 3 1-16,0-3 3 16,0 6-1-16,0-6-1 15,0-8-4-15,-8 0 5 16,0-11-1-16,2 3-3 16,6-11-1-16,-4-2 3 15,4-1 3-15,0-4-3 0,0 0 8 16,0 0 7-1,0 0-6-15,0 0 5 0,0 0 4 16,-4 0 0-16,-4-16-16 16,-14-10-4-16,0-7-2 15,-4-1 2-15,4 2 3 16,-3-3-1-16,6 9 7 16,-1-4-9-16,3 9 8 15,4 10-3-15,2 3 2 16,7 0 3-16,4 7-5 15,0-4-3-15,0 0 4 16,0 5-5-16,0 0 1 0,0 0-3 16,0 0-1-1,0 0 0-15,0 0-5 0,0 0 5 16,0 0-5-16,0 0-4 16,0 0-16-16,-4 0-4 15,4 0-3-15,0 0-25 16,0 0-6-16,0 0-21 15,19 11-60-15,-1 2-42 16</inkml:trace>
          <inkml:trace contextRef="#ctx0" brushRef="#br0" timeOffset="65476.2355">1442 1057 507 0,'0'0'78'15,"0"0"-15"-15,0 0 49 16,0 0-33-16,0 0-25 16,0 0-30-16,0 34-13 15,0-34-4-15,0 0-7 16,0 0-3-16,0 0-3 16,0 0-41-16,0 0-35 15,0 15-36-15,0-1-85 16</inkml:trace>
        </inkml:traceGroup>
      </inkml:traceGroup>
    </inkml:traceGroup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4:10.7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51BDF12-8EC3-46E6-9CAF-6AB53CB08D24}" emma:medium="tactile" emma:mode="ink">
          <msink:context xmlns:msink="http://schemas.microsoft.com/ink/2010/main" type="inkDrawing" rotatedBoundingBox="17337,8478 20169,8404 20201,9628 17369,9701" hotPoints="19972,9056 18480,9680 16977,9084 18469,8461" semanticType="enclosure" shapeName="Ellipse"/>
        </emma:interpretation>
      </emma:emma>
    </inkml:annotationXML>
    <inkml:trace contextRef="#ctx0" brushRef="#br0">2826 385 124 0,'0'0'38'15,"0"0"-12"-15,0 0 11 16,0 0-4-16,0 0 4 16,0 0-13-16,0 0 0 15,-102-100 15-15,83 84-7 16,2 4-18-16,-1-1 1 0,-9 1 9 16,2 4-17-1,-11-8 4-15,-4 4-2 0,-1 2 3 16,-11-3-10-16,-7 5 4 15,-11-6-5 1,-10 10 10-16,3 1-1 0,-7-6-5 16,3 8 1-16,0-3-2 15,-9-4-4-15,-1 2 2 16,9-8 0-16,13-2 16 16,5 3-5-16,-4 0 2 15,-6 0-15-15,-9 0-1 16,2 3 1-16,7-1 4 0,2 6 1 15,6 0-1 1,-1 1-4-16,7 4 0 0,6 0 0 16,10 0 5-16,14 0-3 15,5 0-2-15,7 0 0 16,-5 0-5-16,-1 0 5 16,-5 4 7-16,-4 6-7 15,-1 7 0-15,-11 4 0 16,5 1 1-16,-6 3-1 15,-2 2 0-15,0 5 0 16,3-3-1-16,-3-1 2 16,10 2-1-16,4-12 0 15,12-4-1-15,7-3 0 16,4 0 1-16,3-3 0 16,2-3-1-16,-2 2 1 0,4 3 0 15,-3 2 0-15,-5 2 0 16,1 5-7-16,1-3 7 15,2 6 0-15,1-4 0 16,-1 9 2-16,-2 2-7 16,0 4 9-16,6-5-7 15,-1 5 3-15,5-6-1 16,0 3-5-16,0 5 8 16,0-6-6-16,0 3 4 15,0 2-7-15,0 0 4 0,0-1-7 16,9 1 10-1,11-2 0-15,-1-2-7 0,-1 2 0 16,5-6 5-16,-2-4 2 16,9 1-10-16,-4-6 10 15,2 4 0-15,0-8 4 16,6 1-4-16,0-1-5 16,6-4 4-16,-2-4 2 15,6-1 0-15,4 3 3 16,13-4-4-16,6 0 1 15,8 1 1-15,0-4 2 16,-2 0-1-16,3 0-3 16,-6 3 0-16,-3 1 0 15,3 2 0-15,2 0 5 16,-6 1-1-16,-1 2-4 16,-2-6-2-16,-1 3 2 0,2-2 3 15,4-4-1-15,-5 0-1 16,2 0 4-16,-4 0 2 15,0 0-3-15,-5-4-2 16,3-14-1-16,-4 1 7 16,-2 1-7-16,3-3 1 15,0-7 5-15,-7 6-4 16,3-4-1-16,-8 1 1 16,1 5 0-16,-5 0 2 15,-7 2 0-15,-1 3 0 16,-3-3-2-16,-2 0-1 15,6 3 0-15,-7 0 1 16,-4-4 4-16,-7 13-6 0,-6-6 5 16,-2 5 9-16,-3-7 0 15,4 2-5-15,-7-6 11 16,8-1-15-16,-5-7 6 16,-2 2 0-16,3-7-5 15,-1-2-3-15,0-9 0 16,1 7 5-16,-1 0-2 15,2 5-5-15,-2 2-2 16,0 1 9-16,-4-1 1 16,2 0-7-16,-2 3-1 15,0 3 2-15,0-3-4 16,0 9 13-16,0 6-11 16,0 0 1-16,0 8 12 0,0-5-9 15,0 5 1-15,0 0-3 16,0 0 3-16,0 0 0 15,0-2 3-15,0-6 0 16,0 3-9-16,0-8 5 16,0 1-3-16,-6 2-2 15,-8-2 0-15,9 8 0 16,1-6-1-16,-5 7 1 16,9 1-1-16,-2 0 1 15,-2 2-1-15,4-6 0 16,-5 6-2-16,5 0-4 15,-4 0 6-15,4 0-5 0,0 0-10 16,0 0-9-16,0 0-10 16,0 0-13-16,0 0-27 15,-1 0-39-15,-3 0-45 16,-11 0-150-16</inkml:trace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4:49.42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739E02D-9502-4E76-8C79-7A5AB323424A}" emma:medium="tactile" emma:mode="ink">
          <msink:context xmlns:msink="http://schemas.microsoft.com/ink/2010/main" type="writingRegion" rotatedBoundingBox="18998,17361 20978,17361 20978,17843 18998,17843"/>
        </emma:interpretation>
      </emma:emma>
    </inkml:annotationXML>
    <inkml:traceGroup>
      <inkml:annotationXML>
        <emma:emma xmlns:emma="http://www.w3.org/2003/04/emma" version="1.0">
          <emma:interpretation id="{95385265-86B7-4BE8-944E-1CE69068C218}" emma:medium="tactile" emma:mode="ink">
            <msink:context xmlns:msink="http://schemas.microsoft.com/ink/2010/main" type="paragraph" rotatedBoundingBox="18998,17361 20978,17361 20978,17843 18998,17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AC6F05-3B77-4A8A-9413-02EE80AD7F61}" emma:medium="tactile" emma:mode="ink">
              <msink:context xmlns:msink="http://schemas.microsoft.com/ink/2010/main" type="line" rotatedBoundingBox="18998,17361 20978,17361 20978,17843 18998,17843"/>
            </emma:interpretation>
          </emma:emma>
        </inkml:annotationXML>
        <inkml:traceGroup>
          <inkml:annotationXML>
            <emma:emma xmlns:emma="http://www.w3.org/2003/04/emma" version="1.0">
              <emma:interpretation id="{4890440E-F087-4B5A-AFA0-56A2D0101F7E}" emma:medium="tactile" emma:mode="ink">
                <msink:context xmlns:msink="http://schemas.microsoft.com/ink/2010/main" type="inkWord" rotatedBoundingBox="18998,17361 20978,17361 20978,17843 18998,1784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3974-23 275 0,'0'0'1'0,"0"0"-2"15,224-74 2-15,-139 45 4 16,2 3 10-16,-9 5-12 15,1 8 2-15,-8 5-5 16,-17 2 0-16,-11 6-5 16,-17 0-9-16,-15 0-9 15,-11 0 6-15,0 0 7 16,-9 10 8-16,-35 12 4 0,-4 4 13 16,-8 0 11-16,4-7 0 15,6 0-7 1,17-8 2-16,6-4 11 0,12-2-9 15,7-1 3-15,4-4-13 16,0 0-2-16,0 0-10 16,0 0-1-16,0 5 0 15,0-4-2-15,30-1 2 16,15 0 3-16,21 0-3 16,17 0 0-16,11-1 0 15,3-20-14-15,-1 2-57 16,-10 2-63-16</inkml:trace>
          <inkml:trace contextRef="#ctx0" brushRef="#br0" timeOffset="-10006.9988">4146-126 409 0,'0'0'40'16,"0"0"-17"-16,0 0-10 0,0 0 17 16,0 0 44-16,0 0-34 15,0 0-12-15,0 0-16 16,-7 0-1-16,47 0 2 16,16 0 8-16,18-11-11 15,17-8 5-15,18-3 3 16,13 0-6-16,8-5-6 15,7 3-3-15,5 4-1 16,-3-5 5-16,-5 12-7 16,-9 3 1-16,-8 3 0 15,-16 7 1-15,-12 0-4 16,-17 0 2-16,-12 0-2 16,-20 7-1-16,-18-4 2 0,-11 0-7 15,-7 1 8-15,-4-4-6 16,0 3 4-16,0 7-5 15,-29-3 7-15,-31 11 0 16,-19 8 5-16,-14 6-3 16,-1-1 4-16,-6 2-6 15,0 0-9-15,1-3 8 16,-10 1-12-16,-4-5 10 16,0 6 1-16,-6-1 2 15,9-1 0-15,5-11 4 16,21 5-1-16,27-15-3 15,11 1 2-15,20-2 0 0,12-8 5 16,10 4-1 0,0-4 6-16,4 0-12 0,0 0 0 15,0 0-3-15,0 6-3 16,26-3 1-16,37 2 5 16,23-1 0-16,22-4 2 15,11 0 0-15,9 0 0 16,5 0 0-16,-1 0-2 15,-7-12-6-15,-4-2 6 16,-18 6 3-16,-12 8-3 16,-21 0 0-16,-15 0-1 15,-18 0 2-15,-9 0-1 16,-14 0 0-16,-10 0 0 0,-2 0 0 16,-2 0 1-1,0 0 6-15,0 0-4 0,0 0 7 16,0 0 1-16,0 0-1 15,0 0-2-15,0 0 4 16,0 0-12-16,0 0-3 16,0 0 3-16,0 0 5 15,0 0-4-15,0 0-1 16,0 0-4-16,0 0 4 16,0 0 0-16,0 0 2 15,0 0-2-15,0 0 0 16,0 0 3-16,0 0-3 0,0 0 0 15,0 0 1-15,0 0-1 16,0 0 1-16,0 0-2 16,0 0 4-16,0 0-3 15,0 0 2-15,0 0 0 16,0 0-1-16,0 0-1 16,0 0-4-16,0 0 4 15,0 0 0-15,0 0 2 16,0 0-2-16,0 0 3 15,0 0-7-15,0 0 4 16,0 0-1-16,0 0 1 16,0 0 0-16,0 0 5 15,0 0-5-15,0 0 0 16,0 0-6-16,0 0 6 16,0 0 0-16,0 0 0 15,0 0 0-15,0 0 0 16,0 0 0-16,0 0 0 0,0 0 0 15,0 0-4-15,0 0 4 16,0 0 1-16,0 0-1 16,0 0 0-16,0 0 1 15,0 0-1-15,0 0 0 16,0 0 0-16,0 0 6 16,0 0-13-16,0 0 7 15,0 0 0-15,0 0 0 16,0 0 0-16,0 0-1 15,0 0 1-15,0 0 0 0,0 0 0 16,0 0-1-16,0 0-5 16,0 0 1-16,0 0-1 15,0 0 3-15,0 0-4 16,0 0 1-16,0 0 2 16,0 0 2-16,0 0-2 15,0 0 1-15,0 0-1 16,0 0 4-16,0 0-1 15,0 0-1-15,0 0 2 16,0 0 0-16,0 0 0 16,0 0-3-16,0 0 3 15,0 0 0-15,0 0 7 16,0 0-7-16,0 0-8 0,0 0 8 16,0 0 0-16,0 0 0 15,0 0 0-15,0 0 8 16,0 0-8-16,0 0-7 15,0 0 7-15,0 0 0 16,0 0 0-16,0 0 0 16,0 0 0-16,0 0 7 15,0 0-7-15,0 0 0 16,0 0-8-16,0 0 8 16,0 0 0-16,0 0 1 15,0 0-1-15,0 0 0 16,0 0 0-16,0 0 0 0,0 0 0 15,0 0 7-15,0 0-6 16,0 0-2-16,0 0 2 16,0 0-2-16,0 0 2 15,0 0-1-15,0 0 0 16,0 0-6-16,0 0 6 16,0 0 0-16,0 0 0 15,0 0 0-15,0 0 6 16,0 0-11-16,0 0 10 15,0 0-10-15,0 0 5 16,0 0 0-16,0 0 0 16,0 0 2-16,0 0 3 15,0 0-5-15,0 0 0 16,0 0-7-16,0 0 7 16,0 0 7-16,0 0-7 0,0 0-7 15,0 0 7-15,0 0 0 16,0 0 0-16,0 0 0 15,0 0 7-15,0 0-14 16,0 0 7-16,0 0 0 16,0 0 0-16,0 0 0 15,0 0 0-15,0 0 0 16,0 0 0-16,0 0 2 16,0 0-4-16,0 0 9 15,0 0-14-15,0 0 7 16,0 0 0-16,0 0 0 15,0 0 7-15,0 0-7 0,0 0 0 16,0 0 0 0,0 0-6-16,0 0 12 0,0 0-13 15,0 0 7-15,0 0 0 16,0 0 0-16,0 0 0 16,0 0 2-16,0 0-4 15,0 0 7-15,0 0-10 16,0 0 12-16,0 0-14 15,0 0 14-15,0 0-14 16,0 0 7-16,0 0-1 16,0 0 2-16,0 0-1 15,0 0 0-15,0 0 0 16,0 0-1-16,0 0 2 0,0 0-2 16,0 0 1-1,0 0 0-15,0 0 0 0,0 0 1 16,0 0-2-16,0 0 6 15,0 0-12-15,0 0 14 16,0 0-8-16,0 0 1 16,0 0-6-16,0 0 6 15,0 0 0-15,0 0 0 16,0 0 0-16,0 0 0 16,0 0 0-16,0 0 0 15,0 0 0-15,0 0 0 16,0 0 7-16,0 0-14 0,0 0 9 15,0 0-2 1,0 0 0-16,0 0 1 0,0 0-1 16,0 0 7-16,0 0-7 15,0 0 2-15,0 0-4 16,0 0 2-16,0 0-3 16,0 0-12-16,0 0-40 15,-20 0-112-15,-12-1-50 16</inkml:trace>
        </inkml:traceGroup>
      </inkml:traceGroup>
    </inkml:traceGroup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5:43.63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84E65F-E51F-4159-B34C-7CE183823590}" emma:medium="tactile" emma:mode="ink">
          <msink:context xmlns:msink="http://schemas.microsoft.com/ink/2010/main" type="inkDrawing" rotatedBoundingBox="13875,9238 16971,9302 16969,9407 13873,9344" shapeName="Other">
            <msink:destinationLink direction="with" ref="{E23F4931-8C3B-42A3-AC8B-9CA39D755102}"/>
          </msink:context>
        </emma:interpretation>
      </emma:emma>
    </inkml:annotationXML>
    <inkml:trace contextRef="#ctx0" brushRef="#br0">2 82 129 0,'0'0'194'0,"0"0"-189"16,0 0-1-16,0 0-3 16,0 0 51-16,0 0-11 0,0 0-8 15,1-14 4-15,-1 13-17 16,0-1 8-16,0 2-6 16,0-6 4-16,0 6-14 15,0 0 2-15,0 0-1 16,0 0-2-16,0 0-7 15,0 0 14-15,0 0-11 16,0 0 7-16,0 0 5 16,0 0-1-16,0 0-17 15,0 0 13-15,0 0-14 16,0 0 0-16,14 0 3 16,15 0-9-16,23 0 9 15,18-4-3-15,21-6 3 0,-2-2-2 16,7 2 3-16,-10-1-4 15,0 3 0-15,-7 8 0 16,-5 0 1-16,2 0 0 16,-6 0 4-16,-3 0-5 15,1 0-5-15,-4 0 4 16,1 0 2-16,-9 0 6 16,-5 0-7-16,0 0 0 15,-11 3 0-15,0 6 0 16,-10-2 0-16,4-4 0 15,3 0 0-15,-4 1 1 16,-4 0-1-16,7 0-1 16,-3-3 1-16,7 2 0 0,3-3 0 15,3 4 0-15,3 2 0 16,3-6 0-16,0 0 0 16,-5 10 0-16,-5-7-6 15,-3 1 5-15,-3 6 1 16,2-10 0-16,5 0 5 15,-3 4-5-15,-3-4 1 16,-4 4-7-16,4-4 12 16,1 0-13-16,2 4 14 15,-9-4-15-15,3 5 4 16,7-5 4-16,11 0-2 16,5 0 2-16,-4 0 0 0,0 0-1 15,2 0-6 1,-8 0 8-16,1 0-2 0,8 0 2 15,-4 0-2-15,-4 0 1 16,-15-5 0-16,-9 5 0 16,-17-4-8-16,1 0 7 15,-8 4 0-15,0 0-8 16,0 0 9-16,0 0 0 16,0 0 2-16,0 0 0 15,0-4-2-15,0 4 8 16,0 0-8-16,0 0 0 15,0 0 5-15,0 0-5 16,0 0 0-16,0 0 1 16,0 0-1-16,-11-10-8 0,-21 5-29 15,-6 3-27-15,-19-4-28 16,-11 2-92-16</inkml:trace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5:46.01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23F4931-8C3B-42A3-AC8B-9CA39D755102}" emma:medium="tactile" emma:mode="ink">
          <msink:context xmlns:msink="http://schemas.microsoft.com/ink/2010/main" type="inkDrawing" rotatedBoundingBox="14849,9187 16936,9338 16927,9454 14841,9302" semanticType="callout" shapeName="Other">
            <msink:sourceLink direction="with" ref="{8684E65F-E51F-4159-B34C-7CE183823590}"/>
          </msink:context>
        </emma:interpretation>
      </emma:emma>
    </inkml:annotationXML>
    <inkml:trace contextRef="#ctx0" brushRef="#br0">11 0 256 0,'0'0'10'16,"0"0"-6"-16,0 0 6 15,0 0 41-15,0 0-16 16,0 0-20-16,-11 6-14 15,11-1 0-15,0-1-2 16,0 4 1-16,15 5-5 0,14-4 10 16,12 1-2-16,6 3 1 15,4-3 5-15,8-2 6 16,-3 3-2-16,6-1 1 16,3-2-11-16,6 6 8 15,6-2-9-15,5 3 0 16,7-7-1-16,16 5-1 15,16-12 1-15,-2-1 0 16,4 0 3-16,-19 0-4 16,-19 0 0-16,-2 0 0 15,-13 4 1-15,1-4 2 16,-5 4-2-16,-9 0-1 16,-10 0-4-16,-13-2 4 0,-4-2 0 15,-8 0 1-15,-2 0-1 16,-1 0 1-16,-11 0 4 15,0 0-6-15,-2 0 4 16,-2 0 0-16,3 0-2 16,5 0 1-16,-8 0 6 15,7 0-8-15,-2 0 4 16,-4 0-4-16,6 0 6 16,1 0 2-16,-2 0-4 15,4 0-3-15,-5 0 1 16,-2 0 0-16,2 0 1 15,-1 0-3-15,-7 0 3 16,3 0 0-16,-4 0-2 16,0 0 2-16,0 0 2 0,0 0 0 15,0 0 3-15,0 0 6 16,4 0-7-16,-4 0 2 16,0 0 2-16,0 0-7 15,0 0 4-15,0 0-6 16,0 0-1-16,0 0 3 15,0 0-3-15,0 0 9 16,0 0-10-16,0 0 0 16,0 0 10-16,0 0-10 15,0 0 4-15,0 0 1 16,0 0-1-16,0 0 0 16,0 0-4-16,0 0 3 15,0 0-2-15,0 0-1 16,0 0 0-16,0 0-4 0,0 0 4 15,0 0 0-15,0 0 0 16,0 0-4-16,-8 0 2 16,-6 0-1-16,8 0-5 15,-3 4 8-15,9-4-1 16,0 0-1-16,0 0 2 16,0 0 2-16,0 0-1 15,0 0 0-15,-4 0-1 16,3 0 1-16,1 0 0 15,-4 0 0-15,4 0 1 16,0 0-4-16,0 0 5 0,0 0-3 16,0 0 0-1,0 0-4-15,0 0 4 0,0 0 0 16,0 0-3-16,0 0 3 16,0 0-1-16,0 0 1 15,0 0 0-15,0 3 0 16,0-3-3-16,0 0 6 15,0 0-2-15,0 0-1 16,0 0 0-16,0 0-1 16,0 0 2-16,0 0-4 15,0 0 9-15,0 0-7 16,0 0 1-16,0 0 0 16,0 0 2-16,0 0 4 0,0 0-5 15,0 0 2 1,0 0 5-16,0 0-8 0,0 0 1 15,0 0 3-15,0 0-4 16,0 0 1-16,0 0 0 16,0 0 2-16,0 0-3 15,0 0 2-15,0 0-2 16,0 0 0-16,0 0 0 16,0 0-2-16,0 0 2 15,0 0 0-15,0 0 0 16,0 0 0-16,0 0 0 15,0 0 0-15,0 0 2 0,0 0-2 16,0 0 2 0,0 0-1-16,0 0-1 0,0 0 0 15,0 0 0-15,0 0 0 16,0 0 2-16,0 0-3 16,0 0 2-16,0 0-2 15,0 0 1-15,0 0 0 16,0 0 1-16,0 0 1 15,0 4 0-15,0-4-2 16,0 0-4-16,0 0 2 16,0 0 2-16,0 0 7 15,0 0-7-15,0 0-5 16,0 0 5-16,0 0 0 16,0 0 0-16,0 0 0 15,0 0 0-15,0 0-1 0,0 0 0 16,0 0 0-16,0 0 0 15,0 0 1-15,0 0-3 16,0 0 3-16,0 0 2 16,0 0-2-16,0 0 0 15,0 0 0-15,0 0-2 16,0 0 1-16,0 0-1 16,0 0 2-16,0 1-6 15,0-1-1-15,0 4 6 16,0-4-3-16,0 0-7 15,0 0 10-15,0 0-5 16,0 0 3-16,0 0-2 0,0 0-2 16,0 0 3-16,0 0 4 15,0 0 0-15,0 0-5 16,0 0 5-16,0 0 0 16,0 0-1-16,0 0 5 15,0 0-7-15,0 0 6 16,0 0-2-16,0 0 1 15,0 0-2-15,0 0 11 16,0 0-10-16,0 0 5 16,0 0-2-16,0 0 1 15,0 0-3-15,0 0 5 16,0 0-7-16,0 0 0 16,0 0 5-16,0 0-5 0,0 0 4 15,0 0 1 1,0 0-5-16,0 0 4 0,0 0 2 15,0 0-2-15,0 0-2 16,0 0 1-16,0 0 5 16,0 0-6-16,-6 0-2 15,6 0 2-15,0 0 0 16,0 0 2-16,0 0 0 16,0 0-2-16,0 0 1 15,0 0 1-15,0 0 7 16,0 0-9-16,0 0 5 15,0 0 0-15,0 0 0 16,-4 0-2-16,4 0 1 16,0 0 0-16,0 0-4 0,0 0 4 15,0 0 3-15,-4 0-9 16,-6 0 5-16,2 0-3 16,1 0-1-16,3 0-1 15,4 0 0-15,0 0 0 16,0 0 2-16,0 0-2 15,0-4 3-15,0 4-1 16,0 0-4-16,0 0-1 16,0 0 2-16,0 0 1 15,0 0-4-15,0 0-28 16,4 0-81-16,35 0 8 16,7 0-106-16</inkml:trace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5:55.6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860600-3E07-4D7D-B24A-415502727303}" emma:medium="tactile" emma:mode="ink">
          <msink:context xmlns:msink="http://schemas.microsoft.com/ink/2010/main" type="inkDrawing" rotatedBoundingBox="5463,5838 7433,5922 7374,7306 5403,7221" hotPoints="7401,6479 6424,7272 5331,6651 6307,5859" semanticType="enclosure" shapeName="Ellipse"/>
        </emma:interpretation>
      </emma:emma>
    </inkml:annotationXML>
    <inkml:trace contextRef="#ctx0" brushRef="#br0">185 344 22 0,'0'0'137'0,"0"0"-122"15,0 0 0-15,0 0 15 16,0 0-6-16,0 0 12 16,0 0 3-16,-116 87-14 0,106-72 0 15,-2-6-10-15,8-1 9 16,-4-2-16-16,3-6 0 15,5 3-4-15,-4 1 14 16,4-4-4-16,0 3 5 16,-4-3-2-16,4 0 1 15,0 4-3-15,-5-4-2 16,5 0 14-16,-4 0-3 16,4 0 9-16,0 0-3 15,0 0 1-15,0 0 16 16,0 0-17-16,0 0-13 15,0 0 0-15,0 0-2 16,0-7-6-16,-5-6-3 0,1-8-6 16,3 3 0-16,1 0 0 15,0-4-1-15,0 5 3 16,0-5-4-16,0-1 0 16,10 3-10-16,16-4 3 15,-6 3-3-15,8 3 7 16,5 2 4-16,-1-3 0 15,1 1 1-15,2-4-1 16,0 15 1-16,-1-5-2 16,14 0 0-16,-2-2-1 15,2 2 0-15,0 1 2 16,0 1 2-16,-10 2-2 0,5 1 4 16,-3-1-3-1,-7 3 0-15,-6-2 2 0,-2 1-2 16,3-2 0-16,1 4 0 15,2 0 1-15,4-2-1 16,-1 2-3-16,-1 1 3 16,7 3 0-16,-6 0 1 15,5 0-1-15,5-5 0 16,4 5-5-16,1 0 3 16,4 0 2-16,-1 0 4 15,-4 0-4-15,-4 0 0 16,-11 0 0-16,-1 0 0 15,-12 0 0-15,2 0 0 16,0 0-1-16,-9 0-7 16,5 0 6-16,-3 0 2 0,0 8-4 15,1 2 3-15,2-2 1 16,4 0 0-16,3 2 0 16,1-2-2-16,4 7 2 15,1 7 0-15,-1-3-1 16,0 0 1-16,0 4-1 15,3-2 0-15,-1-3 1 16,-11-1 0-16,-2 1 0 16,-7 4 0-16,-4-5-3 15,-3 2 0-15,-5 4 3 16,4 0 1-16,-4 1 0 16,0 7 0-16,0-1-1 0,0 1 0 15,0 7 0-15,0 0-3 16,0-1 3-16,0 0 1 15,0-3 0-15,0 6-2 16,0-6 1-16,0-3 0 16,0 9 0-16,0-4 2 15,-4 1-1-15,4-6 4 16,-5 5-4-16,-7-14 0 16,4 2 0-16,-2-3-1 15,5-1 3-15,1-5-2 16,-1 2 0-16,-1-8-1 15,4 4 2-15,-10-5 2 16,-1 6 2-16,2-5-1 0,3-1-4 16,-3 6 2-1,2-2-2-15,-12 1 2 0,-1 2 4 16,-4-2 4-16,-4 1-9 16,3 2 2-16,-7-10-3 15,8 5 4-15,1-6-4 16,-5 4-1-16,8 1 2 15,3-6-1-15,-2 9 1 16,5-9 0-16,-6 1 1 16,-9 2-3-16,1 2 1 15,4-4-1-15,-10 3 1 16,7-2 6-16,-2-2-7 0,-2 0 0 16,2 1-3-16,1-1 6 15,5-1-3-15,6-1 1 16,7 3-1-16,-5-5 3 15,5 4-3-15,-3-4 0 16,-2 0 0-16,1 4 2 16,7-1 1-16,-13-2-2 15,5 5-1-15,-4-2 0 16,-5-1 2-16,8 1-2 16,-7-4 1-16,2 0-1 15,-6 0 2-15,1 0-2 16,4 0 6-16,-4 0-9 15,8 0 6-15,-1 0-2 0,-7 0 0 16,4 0-2 0,-2 0 2-16,4 0-1 0,1-4 2 15,-2 1-2-15,6-7 0 16,-8 9 0-16,3-6 2 16,0-2-2-16,2 7 5 15,-2-5-10-15,8 2 5 16,2 1 0-16,-5 0 3 15,2-2-3-15,3-6 6 16,3 7-6-16,1-4 12 16,-4 1-10-16,8 4 2 15,-12-6 1-15,5 3-2 16,-2-9 5-16,0 8-8 16,1-7 0-16,-2 1 0 0,-4 0 1 15,6-3 0-15,0 7 4 16,-6-2-5-16,12-1 6 15,-6 4-2-15,4-2-3 16,-1 0-1-16,1 1 0 16,-2-3 2-16,1 3-2 15,-4-1 1-15,9 2-2 16,-4-4 4-16,0 1 2 16,-5 2-5-16,2 0 0 15,3-2 0-15,1 0 4 16,-2-2-4-16,0 1 0 15,1 2 0-15,0 3 0 16,4-8 0-16,-6 10 0 0,2-8 0 16,4 7 1-16,2-3-1 15,2-2 0-15,-4 7 0 16,4-5 1-16,-4-1-1 16,4-2 0-16,0-2-6 15,0 2 6-15,0-7 5 16,0 2-5-16,0-5 0 15,0 5 0-15,0-7 0 16,0 3 0-16,0 3-4 16,0 3 4-16,4-2 4 15,0-4-4-15,-2 7-1 16,-2-7 0-16,0 10-1 0,4-5 2 16,-4 4 6-1,4-2-6-15,-4-3-1 0,0 2 1 16,4-1 0-16,-1-5 3 15,4 9-3-15,-7-1-2 16,4 1-3-16,-4 0 5 16,4 9 4-16,0-7-4 15,-4 4 1-15,0 3-6 16,0 3 10-16,0-4-6 16,0 5 1-16,0-4-3 15,0 1 3-15,0 3 6 16,0 0-6-16,0-4 0 15,0 4-2-15,0 0 1 16,0 0 1-16,0 0-1 16,0 0 0-16,0 0 1 0,0 0-8 15,0 0 1-15,0 0-9 16,0 0-2-16,0 0-28 16,12 0-24-16,2 17-78 15,12 15 70-15,-1 2-79 16,-8-3-72-16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5:12.1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FFCEF2-92B6-4D35-AB72-48F8B898287D}" emma:medium="tactile" emma:mode="ink">
          <msink:context xmlns:msink="http://schemas.microsoft.com/ink/2010/main" type="writingRegion" rotatedBoundingBox="18972,10957 25254,9312 26439,13840 20158,15484"/>
        </emma:interpretation>
      </emma:emma>
    </inkml:annotationXML>
    <inkml:traceGroup>
      <inkml:annotationXML>
        <emma:emma xmlns:emma="http://www.w3.org/2003/04/emma" version="1.0">
          <emma:interpretation id="{7DE5B74F-FADA-4C9E-8E3D-25DE902F558F}" emma:medium="tactile" emma:mode="ink">
            <msink:context xmlns:msink="http://schemas.microsoft.com/ink/2010/main" type="paragraph" rotatedBoundingBox="18972,10957 25254,9312 25633,10762 19352,124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9B33B0-41E8-4DE3-A4E4-CA34768C3C6C}" emma:medium="tactile" emma:mode="ink">
              <msink:context xmlns:msink="http://schemas.microsoft.com/ink/2010/main" type="line" rotatedBoundingBox="18972,10957 25254,9312 25633,10762 19352,12407"/>
            </emma:interpretation>
          </emma:emma>
        </inkml:annotationXML>
        <inkml:traceGroup>
          <inkml:annotationXML>
            <emma:emma xmlns:emma="http://www.w3.org/2003/04/emma" version="1.0">
              <emma:interpretation id="{6626EB40-A3EB-4F4E-823F-88995EE46E41}" emma:medium="tactile" emma:mode="ink">
                <msink:context xmlns:msink="http://schemas.microsoft.com/ink/2010/main" type="inkWord" rotatedBoundingBox="18981,10992 21927,10220 22230,11377 19284,12148">
                  <msink:destinationLink direction="with" ref="{BC0AD067-331B-4BC3-9833-66651206BD4C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129 296 333 0,'0'0'22'0,"0"0"29"16,0 0 34-16,0 0-48 15,0 0 14-15,0 0 11 16,0 0-3-16,0 0 1 16,0 0-25-16,0 0 9 15,0 0-15-15,-71-172 5 0,71 168-8 16,0 4-6-1,0 0-9-15,0 0-7 0,0 0-1 16,-5 0-3-16,5 0-4 16,0 38-2-16,0 31 6 15,0 19 3-15,0 13-3 16,5-3 2-16,-1-6-1 16,0-3-1-16,-4 2 0 15,0-17 1-15,0-8 2 16,0-24-1-16,0-18-2 15,0-12 0-15,0-12 1 16,0 0-1-16,0 0 4 16,0 0-3-16,0 0 7 15,0-9 8-15,0-33 1 16,0-24-16-16,-13-26 3 0,-3-19-4 16,2-5 0-16,2 0-5 15,8 2 4-15,-1 22 0 16,5 18-3-16,0 22 4 15,0 10-2-15,5 15-2 16,15-1 4-16,5 15-9 16,1 3 2-16,9 10 5 15,4 0-10-15,10 0 8 16,6 41 2-16,0 11 2 16,-5 22 5-16,1 20-5 15,-11-4-3-15,2 3 3 16,-19-5 1-16,-2-4 0 0,-1-1-2 15,-11-6 2-15,-5-13 5 16,-2-7-6-16,-2-20 0 16,0-10-5-16,0-7 7 15,0-16-3-15,0-4 1 16,0 0-10-16,0 0-2 16,0 0-13-16,0 0-8 15,0 0-18-15,-2 0-95 16,-31-10-22-16,-6-18-59 15</inkml:trace>
          <inkml:trace contextRef="#ctx0" brushRef="#br0" timeOffset="223.4042">92 812 381 0,'0'0'100'0,"0"0"-53"16,0 0 14-16,0 0-5 15,0 0-41-15,0 0-5 16,64-90 30-16,-17 62-20 16,2-6-8-16,2 3-9 15,-6 8 0-15,8-1-3 16,-11 3-19-16,2 2-51 16,-1 0-47-16,-6 0-88 15</inkml:trace>
          <inkml:trace contextRef="#ctx0" brushRef="#br0" timeOffset="679.1858">738 106 390 0,'0'0'65'16,"0"0"6"-16,0 0-3 15,0 0-32-15,0 0-6 16,0 0 0-16,0 0-11 16,0 0-14-16,0 0 0 0,9 0-2 15,2 33-2 1,2 19 16-16,6 21 4 0,-7 10 4 16,-2 3-7-16,4-1 6 15,-8-3-16-15,3-3 3 16,-2 0-2-16,6-14-6 15,-7-14-2-15,3-14 1 16,2-14 0-16,-2-18-2 16,-2 9-1-16,11-14 0 15,1 0 1-15,12 0 0 16,12 0 2-16,9-29 8 16,13-8-10-16,-1-4 10 0,-5 0-4 15,-8 12-2 1,-9 3-2-16,-4 6-2 0,-16 16-3 15,2-5-16-15,-9 9-17 16,5 0-11-16,0 0-45 16,-1 0-28-16,-3 0-62 15,-4 0-102-15</inkml:trace>
          <inkml:trace contextRef="#ctx0" brushRef="#br0" timeOffset="1487.54">1811 538 413 0,'-283'-257'103'15,"272"253"-1"-15,11-5-13 16,0-5-31-16,0-6-25 16,0-8-18-16,0-6-11 15,24 1 5-15,0 0-7 16,12 5-2-16,-6 4 0 16,10 4 0-16,3 1-30 15,4 4-26-15,3 11-64 16,0 4-57-16</inkml:trace>
          <inkml:trace contextRef="#ctx0" brushRef="#br0" timeOffset="1090.0808">1624 219 428 0,'0'0'55'16,"0"0"41"-16,0 0 13 0,0 0-34 16,0 0-28-16,0 0-14 15,-27-20-10-15,27 20 0 16,0 0-22-16,0 0 1 15,0 0-2-15,0 7 0 16,0 24-3-16,4 20 6 16,10 8 3-16,2-1-4 15,-5 1-2-15,-3 0 3 16,4-8-6-16,1-9 8 16,-1-9-5-16,-4-7 2 15,2-6-2-15,-1-11-6 0,3 5 6 16,-4-6-2-1,4-8 1-15,3 0 1 0,0 0 0 16,6 0 4-16,-2 0-4 16,10 0-2-16,-3-8-10 15,4-20-12-15,-1 0-14 16,-4-5-26-16,-6 6-61 16,-8 10-24-16,-11-4-155 15</inkml:trace>
          <inkml:trace contextRef="#ctx0" brushRef="#br0" timeOffset="1298.048">1811 534 372 0,'0'0'96'0,"0"0"-17"16,0 0-10-16,0 0-25 15,0 0-34-15,0 0-1 16,-6-39-4-16,12 25-1 15,10-4-4-15,2 3-3 16,-7-4-29-16,-1 2-46 16,-5 4-38-16,-5 0-110 15</inkml:trace>
          <inkml:trace contextRef="#ctx0" brushRef="#br0" timeOffset="3693.458">2399 504 540 0,'0'0'48'0,"0"0"7"16,0 0 13-16,0 0-38 15,0 0-24-15,0 0 4 0,140-95-10 16,-99 67 4-16,-2 12-2 15,0-6-1-15,-2-1-1 16,2 4-8-16,-4 2-22 16,-5 3-47-16,-2 1-12 15,-9-7-105-15</inkml:trace>
          <inkml:trace contextRef="#ctx0" brushRef="#br0" timeOffset="3698.4436">2735 102 347 0,'0'0'81'0,"0"0"2"0,0 0-22 15,0 0-26-15,0 0-33 16,0 0 0-16,0-8 1 16,25 3-1-16,4 1 2 15,1 4 4-15,1 0-7 16,-1 0 4-16,4 0-9 15,-8 4 5-15,-2 27-1 16,-3-3 7-16,-7 6-6 16,-9 7 1-16,-1 0 0 15,-4 6 0-15,0 0 2 16,0-6-3-16,-4-11 5 16,-5-6-2-16,3-9 20 15,2-10 2-15,-1-2 11 16,1-3 7-16,1 0-6 0,-6 0 11 15,-1 0-7-15,-9-19-24 16,2-16-8-16,-6-9-2 16,3-10-8-16,-9-6 11 15,7 2-7-15,-3 1-2 16,2 10 0-16,3 14 4 16,8 7-4-16,3 20-1 15,8 2 0-15,1 4 0 16,0 0-1-16,0 0-4 15,0 0-37-15,0 0-44 16,1 14-71-16,24 4-61 16</inkml:trace>
        </inkml:traceGroup>
        <inkml:traceGroup>
          <inkml:annotationXML>
            <emma:emma xmlns:emma="http://www.w3.org/2003/04/emma" version="1.0">
              <emma:interpretation id="{A5925547-6409-47E1-9654-0BD0415880C2}" emma:medium="tactile" emma:mode="ink">
                <msink:context xmlns:msink="http://schemas.microsoft.com/ink/2010/main" type="inkWord" rotatedBoundingBox="22266,10095 25254,9312 25633,10762 22645,11544"/>
              </emma:interpretation>
              <emma:one-of disjunction-type="recognition" id="oneOf1">
                <emma:interpretation id="interp1" emma:lang="" emma:confidence="0">
                  <emma:literal>doley</emma:literal>
                </emma:interpretation>
                <emma:interpretation id="interp2" emma:lang="" emma:confidence="0">
                  <emma:literal>delay</emma:literal>
                </emma:interpretation>
                <emma:interpretation id="interp3" emma:lang="" emma:confidence="0">
                  <emma:literal>abbey</emma:literal>
                </emma:interpretation>
                <emma:interpretation id="interp4" emma:lang="" emma:confidence="0">
                  <emma:literal>dreg</emma:literal>
                </emma:interpretation>
                <emma:interpretation id="interp5" emma:lang="" emma:confidence="0">
                  <emma:literal>debug</emma:literal>
                </emma:interpretation>
              </emma:one-of>
            </emma:emma>
          </inkml:annotationXML>
          <inkml:trace contextRef="#ctx0" brushRef="#br0" timeOffset="5516.1611">4254-141 422 0,'0'0'47'0,"0"0"23"15,0 0 20-15,0 0-61 0,0 0 13 16,0 0-18-16,-30-89 7 15,16 66-6-15,-3 6 3 16,-3-1-12-16,-14 8 3 16,4-4-14-16,-5 14 2 15,-1 0-7-15,-8 0 0 16,2 18 2-16,-1 19-2 16,4 1 0-16,2 5 0 15,14 1-5-15,3-6 5 16,8 3 0-16,12-8-1 15,0 0-4-15,0-6-4 16,0-5-2-16,5-4-20 0,11-12 7 16,8-6 8-1,-5 0-17-15,4 0 14 16,0-15 12-16,-7-29 7 0,5-9 0 16,-11-7 0-16,3-9 0 15,-6 0 0-15,2-5 1 16,-9-1 2-16,0 2 3 15,0 3 7-15,0-9 2 16,0 0-3-16,-4 6 10 16,-12 12-12-16,5 14 10 15,3 17-4-15,2 23 7 16,6 3-9-16,0 4-9 16,0 0-2-16,0 0-3 15,0 0-5-15,0 46-5 16,0 13 10-16,14 12 0 0,8 7-4 15,6 1 4-15,4-1 5 16,2 7-5-16,1-7-1 16,2-3 1-16,2-15 0 15,4-5 1-15,2-9-1 16,0-13 0-16,0-10-5 16,-3-10 5-16,-3-9-7 15,-5-4 4-15,1 0-5 16,-9-22 8-16,4-25 0 15,-5-3 0-15,-1-9 0 16,-9 3 2-16,-6-1-2 16,-6 8 0-16,-3 2 1 0,0 14 0 15,0 5 1 1,0 14 9-16,-8 4-10 0,-5 7 19 16,3 3-9-16,-6 0-4 15,0 0-7-15,-3 0 1 16,-5 7 0-16,-7 28-1 15,2 5-3-15,3 3 3 16,6-2 0-16,7 0-3 16,7 6 2-16,6-6-6 15,0-7 7-15,0-3-1 16,0-8-2-16,6-4-3 16,14-10-4-16,-3-2-3 15,4-7 1-15,0 0 3 0,7 0 3 16,-5-40 4-1,5-9-7-15,-4-7 9 0,-3-3-8 16,-7-7-1-16,-2 0 8 16,-8-9 0-16,-4-3-2 15,0-5 3-15,0-8 6 16,-4-6 1-16,-21-2 3 16,-1 10-1-16,6 7-4 15,-3 29 9-15,11 26-1 16,3 10 3-16,8 17-8 15,1 0 0-15,0 0 0 16,0 0-8-16,0 18-7 16,0 42 0-16,0 14 1 0,1 15 6 15,20-3 0 1,2 0 6-16,1-4-6 0,-2-3 1 16,3 3-2-16,4-11 0 15,-7-5 1-15,7-7 1 16,-6-12 0-16,3-7-1 15,-1-11 0-15,1-6-1 16,-6-8-1-16,5-7-5 16,-6-4 6-16,-4-4-13 15,10 0 5-15,-6-8 8 16,1-34 0-16,1-3-6 16,-7-6 4-16,-7-7-10 15,2 8 12-15,-9-2 1 16,0 8 0-16,0 2 0 15,0 9 1-15,0 10 4 16,0 4 4-16,0 19 3 0,0-4-3 16,0 4-1-16,0 0-8 15,0 0-4-15,0 0 3 16,0 0-3-16,0 0-5 16,0 0 6-16,19 13 2 15,9 6 1-15,-1-5 1 16,5-1 0-16,3 7-1 15,0-8 0-15,-2-2 0 16,2 0 0-16,-9-6 0 16,3 2 1-16,-3-6-1 15,-1 0-1-15,5 0 1 0,6 0 0 16,12-20 1-16,-6-7-1 16,-3-11 0-16,-5-3-4 15,-15-2 3-15,-3 2 1 16,-16 3 6-16,0 11-6 15,0-6 7-15,0 15 3 16,0-1 3-16,-16 8 0 16,3 4 0-16,2 3-6 15,0 4-3-15,2 0 0 16,0 0 0-16,2 0-4 16,3 4 0-16,-5 23-4 15,8 12 1-15,1 3 2 0,0 3 0 16,0-8-1-1,0 4 1-15,19-7 0 16,1-11 0-16,-3 1 0 0,4-7 0 16,-1-3 0-16,3-10-8 15,6-4-14-15,2 0-4 16,9 0 0-16,10-35-2 16,0-18-26-16,1-3 43 15,-6-2-53-15,-15 1 13 16,-11 6 18-16,-8 6 23 15,-11 8 6-15,0 3 5 16,0 11 33-16,0 5 4 0,0 0 0 16,-11 14 12-16,6 3 2 15,0 1-13-15,5 0-11 16,-4 0-10-16,4 0-10 16,0 0-6-16,0 0-1 15,0 0-6-15,0 9 6 16,0 14 0-16,0 9 0 15,9-8 0-15,7 0 0 16,2-1 0-16,-2-1 0 16,-1-9 0-16,-4 2-2 15,2-2-4-15,-5 2 3 16,0 4 1-16,1 0 2 16,-9 5-1-16,2-7-6 15,-2-3 8-15,0-1-1 16,0 1 8-16,0-1-8 0,0 2 0 15,0-5 2-15,0-7 0 16,0-3 5-16,0 0 0 16,0 0-3-16,0 0-4 15,0 0 2-15,0 0-1 16,0 0-1-16,0-28-1 16,13-12 1-16,7-15 0 15,0-3 0-15,-1 0 0 16,-1-2 1-16,-4 2-1 15,-8 15 1-15,-2 8-1 16,-4 18 1-16,0 7 2 16,0 2 2-16,0 8 7 15,0 0-2-15,0 0-7 16,0 0 0-16,0 0 0 0,0 0-3 16,-4 22-2-16,-2 5-2 15,-3 10 1-15,9-4-6 16,0 0 6-16,0-1 3 15,0-8 1-15,0 3-1 16,13-1-1-16,6-10-1 16,-1 8 1-16,2-7 1 15,0 5 0-15,-1-2 0 16,-3 8 0-16,-7-5 0 16,-1 8 0-16,-8 16-6 15,0 0 12-15,0 19-7 0,-43 13 1 16,-21 8-29-1,-26 19-55-15,-32 15-59 0,-31 12-276 16</inkml:trace>
          <inkml:trace contextRef="#ctx0" brushRef="#br0" timeOffset="3701.4352">3360-281 69 0,'0'0'528'0,"0"0"-481"15,0 0 53-15,0 0-46 0,0 0-44 16,0 0-10-16,0 84 0 15,0-24 1-15,0 9 4 16,0-5-5-16,0-3 0 16,0-6 3-16,9-8 2 15,0-11-8-15,-6-18 8 16,-3-8-4-16,4-7 0 16,-4-3-2-16,4 0 3 15,-4 0 1-15,0 0 0 16,0-7 0-16,0-30-1 15,-15-14-1-15,0-23 0 16,-1-11-2-16,-1-20 1 16,5 3-3-16,3 4 5 0,4 20-4 15,5 15-4 1,0 29 6-16,0 21-1 16,0 9-3-16,0 4-11 0,5 0-1 15,36 27 14-15,7 20 2 16,-2 11-1-16,-2 6 1 15,-5 6 0-15,2-3-5 16,-11-4 10-16,0 3-8 16,-5-11 8-16,0-4-10 15,-11-9 4-15,2-6 0 16,-1-8 1-16,-4 1 0 16,-2-12-25-16,0-6-59 0,-6-4-21 15,-3-7-31 1,0 0-80-16</inkml:trace>
          <inkml:trace contextRef="#ctx0" brushRef="#br0" timeOffset="3702.4327">3385 120 423 0,'0'0'32'0,"0"0"75"15,0 0-16-15,0 0-8 16,0 0-46-16,0 0-21 15,-16-12-16-15,21-16 7 0,25-2-7 16,11-14 0-16,9 6-10 16,-2 2-45-1,7 2-44-15,-4 3-61 0,0 8-194 16</inkml:trace>
        </inkml:traceGroup>
      </inkml:traceGroup>
    </inkml:traceGroup>
    <inkml:traceGroup>
      <inkml:annotationXML>
        <emma:emma xmlns:emma="http://www.w3.org/2003/04/emma" version="1.0">
          <emma:interpretation id="{4246CB78-9529-4391-98E1-BCE4F1DC7EE8}" emma:medium="tactile" emma:mode="ink">
            <msink:context xmlns:msink="http://schemas.microsoft.com/ink/2010/main" type="paragraph" rotatedBoundingBox="22520,11848 24403,11116 24763,12043 22880,127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DE4D743-592B-4076-A27B-3A9A38950324}" emma:medium="tactile" emma:mode="ink">
              <msink:context xmlns:msink="http://schemas.microsoft.com/ink/2010/main" type="line" rotatedBoundingBox="22520,11848 24403,11116 24763,12043 22880,12775"/>
            </emma:interpretation>
          </emma:emma>
        </inkml:annotationXML>
        <inkml:traceGroup>
          <inkml:annotationXML>
            <emma:emma xmlns:emma="http://www.w3.org/2003/04/emma" version="1.0">
              <emma:interpretation id="{C3165EBF-566E-4A73-9ECF-5A458096CA3D}" emma:medium="tactile" emma:mode="ink">
                <msink:context xmlns:msink="http://schemas.microsoft.com/ink/2010/main" type="inkWord" rotatedBoundingBox="22520,11848 24403,11116 24763,12043 22880,12775"/>
              </emma:interpretation>
              <emma:one-of disjunction-type="recognition" id="oneOf2">
                <emma:interpretation id="interp6" emma:lang="" emma:confidence="0">
                  <emma:literal>Catch</emma:literal>
                </emma:interpretation>
                <emma:interpretation id="interp7" emma:lang="" emma:confidence="0">
                  <emma:literal>boteh</emma:literal>
                </emma:interpretation>
                <emma:interpretation id="interp8" emma:lang="" emma:confidence="0">
                  <emma:literal>botch</emma:literal>
                </emma:interpretation>
                <emma:interpretation id="interp9" emma:lang="" emma:confidence="0">
                  <emma:literal>letch</emma:literal>
                </emma:interpretation>
                <emma:interpretation id="interp10" emma:lang="" emma:confidence="0">
                  <emma:literal>latch</emma:literal>
                </emma:interpretation>
              </emma:one-of>
            </emma:emma>
          </inkml:annotationXML>
          <inkml:trace contextRef="#ctx0" brushRef="#br0" timeOffset="6746.9729">3674 906 224 0,'0'0'44'0,"0"0"60"0,0 0 5 15,0 0-35-15,0 0 3 16,0 0 6-16,0-83-10 16,-5 78-14-16,1 2-8 15,-2 0 1-15,5 0-16 16,1 3-6-16,0 0-7 16,-5 0-9-16,5 0-1 15,0 0-11-15,0 0-2 16,-13 22-11-16,2 40 11 15,-4 24-2-15,-1 17 0 16,8 0 2-16,8-10-3 16,0 1 3-16,0-9 0 0,4-14 3 15,21-7-3 1,-4-14-2-16,8-12 2 0,-2-10-6 16,0-8 2-16,1-16 1 15,4-4-9-15,-1 0 0 16,4-11 8-16,0-22 1 15,0-17-1-15,1-1-2 16,-4-8-1-16,-12 1-2 16,-4 4 3-16,-14 7-7 15,-2 6 11-15,0 8 2 16,0 11 0-16,-18 3 1 16,-2 15 2-16,1 4 0 15,-5 0 2-15,-1 0-5 0,6 28-2 16,-1 12 0-16,5 7 1 15,-1 4-2-15,12 3 2 16,1-7 0-16,3-5-1 16,0-9 1-16,0-6 0 15,0-12-6-15,0-7-13 16,0-3-5-16,3-5 3 16,10 0 9-16,3 0 6 15,-2-24 5-15,2-7 2 16,5-6 0-16,-7 10 0 15,-1 3 0-15,-1 6 0 16,-6 9 0-16,-2 2 0 16,5 7 1-16,2-4-1 15,5 4 0-15,3 0-7 0,10 0 7 16,2 0 0-16,5 0 0 16,3 0-14-16,-4-13-7 15,4-10-22-15,2-14-4 16,-7-1-21-16,-3-13-10 15,-11-10-1-15,-7 3-17 16,-13-7 60-16,0 3 17 16,0-4 17-16,-37-1 2 15,2 5 21-15,-7 4 57 16,3 6-16-16,8 16-9 16,11 13 24-16,11 12 11 15,0 11-32-15,9 0-18 16,0 0-12-16,-3 0-14 0,3 0-12 15,0 34-8-15,8 24 6 16,25 23 2-16,-7 1 8 16,5 6-6-16,2 10 3 15,-7-10-5-15,3-6 2 16,-3-11-4-16,3-12 4 16,-3-1-4-16,-1-19-23 15,-2-19-56-15,-11-9-44 16,-3-11-64-16,-9 0-217 15</inkml:trace>
          <inkml:trace contextRef="#ctx0" brushRef="#br0" timeOffset="6937.315">4210 1133 470 0,'0'0'57'0,"0"0"-36"16,0 0 31-16,0 0-32 15,0 0-3-15,134-195-10 16,-83 159-6-16,7-3-1 16,-9 8-17-16,2 8-49 15,-11-1-81-15</inkml:trace>
          <inkml:trace contextRef="#ctx0" brushRef="#br0" timeOffset="7321.8575">4817 1203 327 0,'0'0'49'16,"0"0"-38"-16,0 0 67 16,0 0-31-16,0 0-13 15,0 0-4-15,40-113-3 16,-40 81-2-16,0-4 2 15,0 13-13-15,-17 3 3 16,-2 2 3-16,-4 10 4 0,3 8-16 16,-1 0 11-16,2 0-9 15,3 4-9-15,2 31 0 16,-1 12 8-16,15 5-8 16,0 5 0-16,0-2 0 15,0-8-1-15,21-2 0 16,3-7 0-16,7-12-4 15,2-16 4-15,-2-10 0 16,-1 0 0-16,11-10 0 16,2-44-30-16,-4-15-23 15,4-26-24-15,-9-2-32 16,-9-9-27-16,-5 4-31 16</inkml:trace>
          <inkml:trace contextRef="#ctx0" brushRef="#br0" timeOffset="7713.8153">5100 490 160 0,'0'0'136'0,"0"0"9"0,0 0-35 15,0 0-5-15,0 0-5 16,0 0-51-16,-106-130-4 16,106 130-13-16,-5 0-14 15,5 0-17-15,-3 47 4 16,3 16-5-16,0 11 6 16,0 1-5-16,16 0 3 15,11 2-2-15,-3-2 0 16,2 3 3-16,-1-10-5 15,3-10 0-15,-8-11 1 16,-4-15 0-16,-10-13-1 16,2-12 0-16,-8-5 1 0,5-2 1 15,-5 0 4-15,0 0-2 16,0-37 2-16,0-21-6 16,0-5 0-16,0 2-4 15,0 21 4-15,0 16-5 16,0 8 5-16,0 8-10 15,0 4 3-15,11 4-4 16,20 0 0-16,4 0 10 16,5 0-4-16,-5 4-5 15,4 20 7-15,6-1-25 16,-1 4-6-16,-2 6-9 16,-8-5-105-16,-13 6-45 15</inkml:trace>
        </inkml:traceGroup>
      </inkml:traceGroup>
    </inkml:traceGroup>
    <inkml:traceGroup>
      <inkml:annotationXML>
        <emma:emma xmlns:emma="http://www.w3.org/2003/04/emma" version="1.0">
          <emma:interpretation id="{7B9374BD-E915-4A36-A1D2-2B9D5D0C8B85}" emma:medium="tactile" emma:mode="ink">
            <msink:context xmlns:msink="http://schemas.microsoft.com/ink/2010/main" type="paragraph" rotatedBoundingBox="22527,14058 24797,12489 25342,13278 23072,148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82E59C4-DD9C-45A0-80AB-CED6450D3CA4}" emma:medium="tactile" emma:mode="ink">
              <msink:context xmlns:msink="http://schemas.microsoft.com/ink/2010/main" type="line" rotatedBoundingBox="22527,14058 24797,12489 25342,13278 23072,14847"/>
            </emma:interpretation>
          </emma:emma>
        </inkml:annotationXML>
        <inkml:traceGroup>
          <inkml:annotationXML>
            <emma:emma xmlns:emma="http://www.w3.org/2003/04/emma" version="1.0">
              <emma:interpretation id="{4E63191F-6665-4621-984F-3C66BEFEF558}" emma:medium="tactile" emma:mode="ink">
                <msink:context xmlns:msink="http://schemas.microsoft.com/ink/2010/main" type="inkWord" rotatedBoundingBox="22527,14058 24797,12489 25342,13278 23072,14847">
                  <msink:destinationLink direction="with" ref="{5B858DB4-951C-4169-A74B-6F7DA3FE888A}"/>
                </msink:context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8567.2709">3819 3523 383 0,'0'0'20'0,"0"0"39"16,0 0 4-16,0 0-44 0,0 0-3 15,0 0-10 1,-29-114 8-16,29 80 8 0,0 2 4 15,0 4-8-15,0-4-1 16,4 8-6-16,-4 17-4 16,0-4-2-16,0 7-1 15,0 4 1-15,0 0 0 16,0 0-2-16,0 0 21 16,0 0-4-16,0-5 1 15,0-4 3-15,0 4-7 16,0-3-9-16,0 8 8 15,0 0 17-15,0 0-16 0,0 0-1 16,0 0-8 0,0 0 4-16,0 0-11 0,0 8-1 15,0 39 0-15,0 12 0 16,0 16 0-16,0-5 0 16,9-1 2-16,2-4 0 15,-2-5 0-15,-3-9-4 16,3-10 4-16,-9-11-1 15,0-7 0-15,0-15-1 16,0-8 0-16,0 0 4 16,0 0-1-16,0 0 4 15,0-14 4-15,0-22-2 16,0 2-8-16,0-3-1 16,0 2-5-16,0 1 5 15,7 6-4-15,22-4 3 0,1 12-3 16,10 2-2-1,3-6 3-15,-1 17-9 0,7-7 2 16,-6 4-12-16,-4 4-6 16,-6-5-26-16,-2 0-16 15,-7-2-45-15,-18-1-19 16,-6-5-137-16</inkml:trace>
          <inkml:trace contextRef="#ctx0" brushRef="#br0" timeOffset="8773.0904">3964 3334 502 0,'0'0'72'15,"0"0"13"-15,0 0 3 16,0 0-54-16,0 0-26 16,0 0-4-16,4-41 0 15,22-7-1-15,13-2-3 16,-2-1-20-16,-2 3-37 15,-6 4-38-15,-15 2-63 16,-14 10-131-16</inkml:trace>
          <inkml:trace contextRef="#ctx0" brushRef="#br0" timeOffset="8957.6455">3861 2958 443 0,'0'0'77'16,"0"0"49"-16,0 0-27 0,0 0-55 15,0 0-14-15,0 0-22 16,-19-45 0-16,26-3-8 16,24-2 0-16,4 3-6 15,5 6-9-15,4 10-37 16,2 10-69-16,-2 8-27 16,-12 13-154-16</inkml:trace>
          <inkml:trace contextRef="#ctx0" brushRef="#br0" timeOffset="9777.4567">4353 2978 245 0,'0'0'147'0,"0"0"-115"0,0 0 42 15,0 0-28-15,0 0 5 16,0 0-24-16,42 101 11 15,-29-77 9-15,-6-3-22 16,2 3 7-16,-9-5-15 16,4-4-4-16,-4-7-10 15,0-8 2-15,0 0-3 16,0 0 3-16,0 0 3 16,0 0-5-16,0 0 7 15,0-28 0-15,0-27-8 0,0-4-4 16,0-3-1-16,20 11-8 15,2 8 5-15,-3 16-2 16,1 14 0-16,-7 3 5 16,3 6-2-16,7 4-11 15,1 0 16-15,3 0-1 16,1 4 1-16,-1 11-1 16,-1 7 1-16,3 2 0 15,-2-11-7-15,2 2 7 16,-3-10 8-16,3-5-8 15,1 0-6-15,1 0 4 16,6-9 2-16,0-26 0 16,-7-9 0-16,-4-2 0 15,-5-6 0-15,-4 9-2 0,-11 4-2 16,-6 10 7-16,0 1-3 16,0 15 3-16,-5-1 1 15,-16 8 0-15,-8 6 10 16,2 0-3-16,-2 0-7 15,3 0-2-15,3 32 1 16,3 2 0-16,4 3-3 16,7 5 1-16,5-15-1 15,4 1 0-15,0-9-1 16,0-6-1-16,0 2 2 16,4-12-1-16,9-3-12 15,-1 0 7-15,4 0-7 16,3 0 12-16,5-26 0 0,-8-2-1 15,-1 9 1-15,-4 4 0 16,-2 2-2-16,1 2 3 16,-1 4-4-16,3 1 3 15,1 2 1-15,3 1-4 16,2 0 3-16,6-1 1 16,3 4-1-16,9-4 1 15,-5-6-7-15,4-3-15 16,-2-15-16-16,2-8-14 15,0-11-18-15,-3-9-33 16,-5-4-70-16,-4-9-4 16</inkml:trace>
          <inkml:trace contextRef="#ctx0" brushRef="#br0" timeOffset="10599.4941">5378 1945 151 0,'0'0'105'0,"0"0"39"15,0 0-10-15,0 0-58 16,0 0 2-16,0 0-12 15,-85-57-39-15,85 57-4 16,0 9-18-16,0 43-5 16,0 13 0-16,0 18 5 15,0-4-2-15,4 9 1 16,16-5-4-16,6 0 4 16,8-4 4-16,0-10-5 15,1-21-3-15,6-6 3 0,-11-17-3 16,-4-11 0-16,-5-14-9 15,2 0-5-15,-3 0-4 16,1-39 1-16,-7-8-15 16,-10-10-15-16,-4 9 20 15,0 4 1-15,0 7 20 16,-27 9 6-16,-5 4 2 16,2 11 19-16,-4 3 6 15,8-3 12-15,12 9-10 16,3 0-6-16,11-2-11 15,0 6-12-15,0-8-3 16,0-4 3-16,0-9-6 16,15-12 4-16,11-9-5 15,2-13-6-15,8-10 6 0,-6-1-7 16,1-16-12-16,-7 13 0 16,-8 3 13-16,-11 11 13 15,-5 9 0-15,0 3 13 16,0 11 16-16,-9 13 7 15,-3 6-5-15,1 12-1 16,2 1-1-16,0 0-8 16,-1 0-15-16,-1 15-5 15,2 31-2-15,2 9 1 16,7 11 0-16,0 4 1 16,0 1-1-16,11 1 0 0,15 6 2 15,3-7-2 1,-2-7 0-16,10-13 0 0,-6-7 0 15,-1-13 0-15,-1-10-2 16,-3-11 1-16,-1-10-2 16,-5 0-16-16,-1-10 2 15,-3-31 6-15,-4-14 0 16,-12 4-5-16,0-2 8 16,0 8 6-16,0 23 2 15,0 3 1-15,0 14 19 16,-8 5 8-16,4 0-8 15,0 0-11-15,-1 39-9 0,5 6 0 16,0 9 0 0,0 3 0-16,13-13 0 0,9-5 0 15,-2-6 0-15,-1-6 0 16,2-8-6-16,-1-10 2 16,-1-9-47-16,-8 0-23 15,-6 0-118-15</inkml:trace>
        </inkml:traceGroup>
      </inkml:traceGroup>
    </inkml:traceGroup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5:22.61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3FCF47-8D78-4FE5-900B-400110AB40D8}" emma:medium="tactile" emma:mode="ink">
          <msink:context xmlns:msink="http://schemas.microsoft.com/ink/2010/main" type="writingRegion" rotatedBoundingBox="9717,6713 11891,10510 10410,11358 8236,7561"/>
        </emma:interpretation>
      </emma:emma>
    </inkml:annotationXML>
    <inkml:traceGroup>
      <inkml:annotationXML>
        <emma:emma xmlns:emma="http://www.w3.org/2003/04/emma" version="1.0">
          <emma:interpretation id="{06C219D8-9CE3-4169-97D7-9F3817C19B0C}" emma:medium="tactile" emma:mode="ink">
            <msink:context xmlns:msink="http://schemas.microsoft.com/ink/2010/main" type="paragraph" rotatedBoundingBox="9717,6713 11891,10510 10410,11358 8236,7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CD7838-91E6-4647-BAAB-014759424D40}" emma:medium="tactile" emma:mode="ink">
              <msink:context xmlns:msink="http://schemas.microsoft.com/ink/2010/main" type="line" rotatedBoundingBox="9717,6713 11891,10510 10410,11358 8236,7561"/>
            </emma:interpretation>
          </emma:emma>
        </inkml:annotationXML>
        <inkml:traceGroup>
          <inkml:annotationXML>
            <emma:emma xmlns:emma="http://www.w3.org/2003/04/emma" version="1.0">
              <emma:interpretation id="{441CD8F9-0B01-4081-8E04-DBB7470CD78D}" emma:medium="tactile" emma:mode="ink">
                <msink:context xmlns:msink="http://schemas.microsoft.com/ink/2010/main" type="inkWord" rotatedBoundingBox="9269,6970 9462,7307 8865,7649 8671,7312"/>
              </emma:interpretation>
              <emma:one-of disjunction-type="recognition" id="oneOf0">
                <emma:interpretation id="interp0" emma:lang="" emma:confidence="0">
                  <emma:literal>0</emma:literal>
                </emma:interpretation>
                <emma:interpretation id="interp1" emma:lang="" emma:confidence="0">
                  <emma:literal>o</emma:literal>
                </emma:interpretation>
                <emma:interpretation id="interp2" emma:lang="" emma:confidence="0">
                  <emma:literal>O</emma:literal>
                </emma:interpretation>
                <emma:interpretation id="interp3" emma:lang="" emma:confidence="0">
                  <emma:literal>q</emma:literal>
                </emma:interpretation>
                <emma:interpretation id="interp4" emma:lang="" emma:confidence="0">
                  <emma:literal>d</emma:literal>
                </emma:interpretation>
              </emma:one-of>
            </emma:emma>
          </inkml:annotationXML>
          <inkml:trace contextRef="#ctx0" brushRef="#br0">22 114 184 0,'0'0'39'15,"0"0"45"-15,0 0-58 16,0 0-9-16,0 0 29 15,0 0-6-15,0 0-16 16,0 0-6-16,-13-86 3 16,13 86-8-16,-4 0 2 15,2 0 2-15,2 0-3 16,0 0-7-16,0 0 3 0,0 0 2 16,0 0-11-1,0 0-1-15,0 0 2 0,-2 0-2 16,2 0-1-16,0 0 0 15,0 0 0-15,0 0-5 16,0 0 6-16,0 14 0 16,0 5 0-16,0 7 0 15,0-4 0-15,0 5 0 16,0-3 4-16,2-1-4 16,0-5 2-16,2-1-6 15,1-7 4-15,-1-6 0 16,0-1 6-16,-4-1-5 0,0-2-1 15,1 0-4 1,-1 0 4-16,0 0 4 0,0 0-4 16,0 0 13-16,0 0 11 15,0 0 12-15,4 0 1 16,-4-9-11-16,0-8-23 16,0-7 7-16,0-6-8 15,0-4-2-15,0 2 3 16,0 2-2-16,0-1-1 15,0 17 0-15,10-1 1 16,-6 13-1-16,-4 2 0 16,0 0-1-16,0 0-3 15,0 0 1-15,0 0-4 16,0 2-3-16,8 13-15 16,1 3 23-16,3 9-4 0,-7-6 6 15,4-2-1-15,-5 1 4 16,-4-2-5-16,0-4 2 15,4-5-4-15,-4-2-3 16,0-1-15-16,0 7-13 16,0 6-36-16,0-2-48 15,0-9-160-15</inkml:trace>
          <inkml:trace contextRef="#ctx0" brushRef="#br0" timeOffset="9210.2776">18 207 154 0,'0'0'70'15,"0"0"-45"-15,0 0 24 16,0 0 5-16,0 0-10 16,0 0-1-16,0 0-13 15,0-9-5-15,0 5-4 0,0-2 8 16,0 5-8-16,0-3 3 16,0-4-11-16,0 2-5 15,0-1-5-15,-4 5 2 16,-1-1 2-16,5-1-2 15,0-3-3-15,-4 1 3 16,4 2-5-16,0-4 4 16,0 1-2-16,-2 0 5 15,0 2-4-15,-2 4 0 16,0-6-1-16,4 1 6 16,-8-2-2-16,-1 4 0 15,-2-1-6-15,-4 0 0 16,2 5 1-16,0-4 0 15,-6 1-1-15,0-2 1 0,-3 5-1 16,0 0 3-16,0-4-3 16,5 4 0-16,-5 0-2 15,8 0 4-15,2 0-4 16,-4 0 4-16,-8 0-4 16,5 0 1-16,5 0 1 15,-2 4 0-15,-6 1 0 16,4 7 0-16,-8-3 0 15,4 5 0-15,9-6 0 16,-13 11-4-16,12-7 1 16,-1 8 2-16,2 0-2 15,0-2 3-15,6-2 4 0,-5 2-4 16,8-5-1-16,-3 4 1 16,7-3 0-16,0-1-4 15,0 4 4-15,0-3 3 16,0-5-3-16,0 2-2 15,0-4 1-15,0-3-2 16,0 4 3-16,7-2-1 16,5 1 1-16,-1 1 5 15,6-7-5-15,-8 6-1 16,11 0 1-16,3 0 0 16,-2-2-2-16,5-5 8 15,-4 0-12-15,0 0 6 16,8 0 0-16,-8 0 2 0,7 0 3 15,-3 0-4 1,-5 0-1-16,-2 0 0 0,1 0 2 16,-7 0-2-16,1-8-3 15,3-3 3-15,-8 3 0 16,3-4 0-16,-2 3 0 16,-2-3 3-16,3 5-1 15,0 1-1-15,-7-1-2 16,4 0 3-16,1 0-4 15,-5 0 2-15,-4 0 0 16,1-3 6-16,7 1-4 16,-5 5-4-16,1 0 1 0,0-2 1 15,-4 6 0 1,4 0 3-16,-4 0-2 0,7-4-1 16,-7 4 1-16,0 0-1 15,0-3 11-15,0-6-10 16,0 4 10-16,0-3-7 15,0-1 3-15,0 2 4 16,0 0-11-16,0 0 2 16,0 1-2-16,0-1 8 15,0 1-6-15,-11 5-1 16,7-3 9-16,-3 1-9 16,7 3 12-16,0-5-11 15,0 3 9-15,-8 2-8 16,7-7 2-16,1 7 0 15,-4-4-1-15,4 4 0 0,0 0-1 16,0 0 1-16,0 0 2 16,0 0-8-16,0 0 2 15,0 0 0-15,0 0 1 16,0 0-1-16,0 0-6 16,0 0 5-16,0 0-6 15,0 0-10-15,0 0-46 16,0 7-7-16,0 18 3 15,0 2-64-15,0-3-237 16</inkml:trace>
        </inkml:traceGroup>
        <inkml:traceGroup>
          <inkml:annotationXML>
            <emma:emma xmlns:emma="http://www.w3.org/2003/04/emma" version="1.0">
              <emma:interpretation id="{E685F1EF-0278-40ED-80FD-3A94DE14E942}" emma:medium="tactile" emma:mode="ink">
                <msink:context xmlns:msink="http://schemas.microsoft.com/ink/2010/main" type="inkWord" rotatedBoundingBox="11451,9741 11891,10510 10410,11358 9970,10589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869.1991">1530 3356 63 0,'0'0'69'16,"0"0"-1"-16,0 0 1 15,-193 26 17-15,180-26-65 16,13 0 5-16,0 0-26 15,0 0-13-15,0 0-4 16,0 0 17-16,35 4 3 16,17 0-3-16,15-4 14 15,12 0-14-15,7 0 11 16,-5 0-9-16,-2 0-2 16,-1 0 0-16,-17 0-7 0,-6 0 3 15,-16-4-29-15,-4 4 20 16,-19-4 11-16,-14 4-13 15,-2 0-5-15,0 0 20 16,0 0 16-16,-33 0 6 16,-21 0-21-16,-17 0 5 15,-17 4-4-15,1 15 8 16,-4-6-7-16,5 0 0 16,3 4 0-16,17-6 5 15,21 3-3-15,13-9 12 16,16 3-6-16,11-8 1 0,5 0-12 15,0 0-1-15,0 0-28 16,0 4 3-16,17 10 26 16,23 0 10-16,5-9-2 15,17-1-2-15,16-4-5 16,4 0 3-16,-5 0-1 16,0 0 1-16,-6-5-2 15,-20-8-2-15,-4 8 0 16,-12 5-2-16,-14-4-3 15,-7 4-1-15,-7 0 0 16,-7 0 1-16,0 0 5 16,0 0 0-16,-3 0 6 15,-31 0 12-15,-19 0-10 16,-6 0-6-16,-11 4 2 16,-7 19-5-16,-3-6 5 0,-1 6-1 15,8-4-3-15,5-3 1 16,11 1-2-16,15-5 2 15,15-2 4-15,5-6-1 16,18-4 2-16,4 5-5 16,0-5-1-16,0 4-11 15,0 5-17-15,0-5 12 16,11 9 16-16,21-3 3 16,8-2 4-16,9-4-5 15,4-4-2-15,3 0 10 16,-4 0-4-16,-8 0 1 15,-3-8-6-15,-1 3 1 0,-4-4-2 16,-11 8 1-16,-7-3-1 16,-11 0 2-16,4 4-2 15,-11-4 2-15,0 4-2 16,0 0 2-16,0 0-2 16,0 0 5-16,0 0 15 15,-11 0-8-15,4 0-4 16,-2 0-6-16,5 0-2 15,4 0 3-15,-1 0 6 16,1 0-9-16,0 0 0 16,0 0-3-16,0 0 3 15,0 0 0-15,0 0 0 16,0 0 7-16,0 0-7 0,0 0-6 16,0 0 6-1,0 0 3-15,0 0-3 0,0 0-7 16,0 0 4-16,0 0-3 15,0 0-33-15,0 0 12 16,0 0-8-16,0 0-27 16,0 0-38-16,0-10-68 15</inkml:trace>
          <inkml:trace contextRef="#ctx0" brushRef="#br0" timeOffset="2371.6705">1478 3698 45 0,'0'0'18'0,"0"0"1"16,-198 48 5-16,158-38 1 15,20 1 18-15,7-9-31 16,13-2-12-16,0 4-19 15,8-4-14-15,27 0 31 0,17 0 4 16,13 0-4-16,6 0-24 16,1-10 7-16,1 3-55 15</inkml:trace>
          <inkml:trace contextRef="#ctx0" brushRef="#br0" timeOffset="2665.0307">1258 3816 128 0,'0'0'42'15,"0"0"1"-15,0 0 5 0,0 0-45 16,0 0 4-16,0 0-14 15,10 0 4-15,24-14 3 16,17-2 0-16,5-1 2 16,1 2 1-16,-5 2-3 15,-7 6-11-15,5-3 3 16,-7 6-13-16,-13 4-26 16,0 0-2-16,-22 0-28 15</inkml:trace>
          <inkml:trace contextRef="#ctx0" brushRef="#br0" timeOffset="2862.6311">1491 3808 48 0,'0'0'20'15,"0"0"-2"-15,0 0 14 16,0 0-18-16,0 0-14 15,0 0-14-15,0 0-18 16,0 0-12-16,0 0 28 16,0 0-5-16</inkml:trace>
          <inkml:trace contextRef="#ctx0" brushRef="#br0" timeOffset="-92271.8634">1302 3333 195 0,'0'0'35'0,"0"0"30"16,0 0 11-16,0 0 14 15,0 0-30-15,0 0 8 16,0 0-23-16,-159-4-16 16,152 4 15-16,7 0-19 15,0 0-15-15,0 0 3 16,0 0-5-16,0 0-8 15,0 0 0-15,0 0-6 16,0 0-13-16,15 1 4 16,37 20 15-16,25 2 0 0,6-7 7 15,7-6-5-15,5-5-2 16,8-5 6-16,-8 0-2 16,10 0 0-16,-2-15-3 15,-12-7 4-15,-1 5-2 16,-15 3-2-16,-4 2 0 15,-13 3-1-15,-11 4 6 16,-13 5-6-16,-8-4 1 16,-13 4-1-16,-5 0 0 15,-8 0-1-15,0 0 1 16,0 0 4-16,0 0-4 16,0 0-4-16,0 0-1 15,0 0 3-15,0 0 2 0,-17 0-2 16,-27 0-25-16,-4 0-20 15,-11 0-11-15,-10 0-18 16,-12 12-40-16,-1 2-110 16</inkml:trace>
          <inkml:trace contextRef="#ctx0" brushRef="#br0" timeOffset="-79755.3459">1136 3229 42 0,'0'0'20'0,"0"0"7"0,0 0 29 16,0 0-21-1,0 0-4-15,0 0-5 0,0 0-9 16,0 0-3-16,148-59-2 16,-131 55-7-16,6 1-3 15,-2 3 6-15,5 0-5 16,8 0 6-16,-1 0-8 16,0 0 38-16,6 0-34 15,-10 0-5-15,6 7 11 16,-4-2-6-16,11 13-2 15,6-4 7-15,-5 5 9 16,4 0-6-16,-3 0-6 16,-3 2-3-16,0-4 6 15,-2-3-4-15,-5 0 0 16,1 2-5-16,2-6 2 0,-4 1 2 16,5-1 1-1,-12-1-1-15,5-2-3 0,-3 0-1 16,4 0 5-16,-7-6 0 15,-3 3-6-15,4-4 1 16,-9 0-1-16,-4 6 0 16,-2-2 3-16,0-4-3 15,-11 0 1-15,0 0 0 16,0 3-1-16,0-3 2 16,0 0-8-16,0 0 14 15,0 0 8-15,0 0 4 16,0 0-6-16,-7 0-10 0,-12 0-4 15,5 0-4-15,-2 0-11 16,-6-3-13-16,0-11-35 16,-8 11-42-16,-9-6-15 15</inkml:trace>
          <inkml:trace contextRef="#ctx0" brushRef="#br0" timeOffset="-25465.6701">756 3626 203 0,'0'0'61'0,"0"0"-37"15,0 0-6-15,0 0-1 16,0 0-3-16,0 0-7 15,0 0 9-15,-8 0-6 16,8 0-3-16,0 0 6 16,0 0-8-16,0 0 2 15,0 0 7-15,0 0-3 16,0 0 1-16,0 2-12 16,14 1 0-16,32 7 27 15,8-6-10-15,18-4 0 16,6 5 2-16,4-5-12 15,4 4-1-15,-2 5-2 0,1-5-4 16,6 0 3 0,-1 0-1-16,0 0-2 0,2 1 1 15,-15 0-5-15,-7-4 8 16,-11 7-5-16,-11-4 1 16,-12-4-3-16,-15 4-11 15,-9 1 9-15,-11 0-3 16,-1-5-11-16,0 4 6 15,0-4 9-15,0 4-10 16,-13 0 2-16,-31 10 2 16,-17 4 0-16,-14-2-32 15,4-1-8-15,-6-1-11 0,6-3 10 16,8-6 7-16,2 2 10 16,5-1-51-16</inkml:trace>
          <inkml:trace contextRef="#ctx0" brushRef="#br0" timeOffset="-91791.0944">1064 3486 336 0,'0'0'8'0,"0"0"-8"16,0 0 0-16,0 0 13 16,0 0-2-16,0 0-9 15,26 0 5-15,9 11 16 16,17 1-4-16,15-3 3 15,21-5 19-15,3-4-15 16,12 0-5-16,2 0-11 16,-3 0 0-16,-6 0 4 15,-3-9-9-15,-5 0 4 16,-15 2-6-16,-11-4 3 16,-3 11-6-16,-19 0 0 15,-11-3 6-15,-7 3-3 16,-8 0-1-16,-6 0-2 0,-8 0 3 15,0 0-2-15,0 0 12 16,0 0-4-16,0 0 14 16,0 0 2-16,0 0-2 15,0 0-3-15,0-5-9 16,0 5-3-16,0 0-4 16,0-4-3-16,0 4-1 15,0 0 1-15,0 0-1 16,4 0-24-16,-4-1-40 15,0-8-26-15,0 1-62 16</inkml:trace>
          <inkml:trace contextRef="#ctx0" brushRef="#br0" timeOffset="-78920.6989">1284 3382 142 0,'0'0'13'0,"0"0"-13"15,0 0 0-15,0 0 6 16,0 0 19-16,0 0-8 15,75 0 10-15,-41 0-15 16,11 8-3-16,8 2 23 16,-1-3 4-16,10-6-30 15,5 13 5-15,-1-11 0 16,6 11-3-16,-1-5 0 16,-2 2-6-16,-9-2 4 15,-7-3-5-15,-11 3-1 16,-3-6 7-16,-15 8-7 15,-4-4-1-15,-8-7 1 0,-2 0 5 16,-8 5-5-16,3-5 0 16,-5 0 8-16,0 0 14 15,0 0 5-15,0 0 3 16,0 0 0-16,0 0-1 16,0 0 7-16,0 0-8 15,0 0-1-15,0 0-8 16,0 0 2-16,0 0 1 15,0 0-11-15,0 0 6 16,0 0-6-16,0 0-11 16,0 0 5-16,0 0 0 15,0 0-5-15,0 0 0 16,0 0 1-16,0 0-1 0,0 0 0 16,0 0-1-1,0 0 0-15,0 0 1 0,0 0-1 16,0 0 1-16,0 0-4 15,0 0 10-15,0 0-6 16,0 0 2-16,0 0-2 16,0 0 1-16,0 0-1 15,0 0 3-15,0 0-2 16,0 0-1-16,0 0 1 16,0 0-1-16,0 0 0 15,-5 0-1-15,5 0-4 16,-2 0-2-16,2 0 5 0,0 0-6 15,0 0 0-15,0 0 2 16,0 0-2-16,0 0 4 16,0 0-4-16,0 0 1 15,0 0-1-15,0 0 3 16,0 0-2-16,0 0 0 16,0 0-7-16,0 0-17 15,-4 0 5-15,2 0-30 16,-6-5-56-16,0-9-37 15,-12 7-66-15</inkml:trace>
          <inkml:trace contextRef="#ctx0" brushRef="#br0" timeOffset="-24475.4544">1103 3865 26 0,'0'0'47'0,"0"0"34"15,0 0-38-15,0 0-14 16,0 0 6-16,0 0-10 16,-21 0-22-16,21 0-3 15,0 0-1-15,12 0-11 16,21 0 12-16,17 0 19 0,13 0 6 15,12-8-9-15,11-5-5 16,-1 3 19-16,3 0-24 16,-15 6-2-16,-4 4 0 15,-8-4-4-15,-17 4-2 16,-14 0 2-16,-4 0 1 16,-18 0 6-16,-4 0-7 15,-4 0-2-15,0 0-1 16,0 0 3-16,0 0 11 15,0 0 5-15,0 0 13 16,0 0-1-16,0 0-11 16,0 0-7-16,0 0 1 15,0 0-4-15,0 0-3 16,0 0-3-16,0 0 5 0,0 0 0 16,0 0-6-16,0 0 1 15,0 0 2-15,0 0-3 16,0 0 3-16,0 0-3 15,0 0 1-15,0 0-1 16,0 0-2-16,0 0 0 16,0 0 1-16,0 0-1 15,0 0 1-15,0 0 1 16,0 0 0-16,0 0-3 16,0 0 7-16,0 0-3 15,0 0-1-15,0 0 0 16,0 0 0-16,0 0-1 15,0 0 0-15,0 0 1 0,0 0-2 16,0 0 1-16,0 0 1 16,0 0-4-16,0 0 9 15,0 0-6-15,0 0 2 16,0 0-2-16,0 0-3 16,0 0 1-16,0 0 1 15,0 0 2-15,0 0 0 16,0 0 0-16,0 0 1 15,0 0-1-15,0 0 0 16,0 0 0-16,0 0 2 16,0 0-2-16,0 0 2 15,0 0-2-15,0 0 0 0,0 0 7 16,0 0-7-16,0 0 1 16,0 0 0-16,0 0 0 15,0 0 0-15,0 0 2 16,0 0-2-16,0 0 1 15,0 0-1-15,0 0 2 16,0 0 3-16,0 0-3 16,0 0-2-16,0 0 0 15,0 0 1-15,0 0-2 16,0 0 1-16,0 0 2 16,0 0-2-16,0 0 2 15,0 0 1-15,0 0 1 16,0 0 0-16,0 0-3 0,0 0-2 15,0 0 0-15,0 0 0 16,0 0-8-16,4 0 0 16,-4 0-7-16,0 0-9 15,0 0-17-15,0 0-17 16,6-11-14-16,-2-8-68 16</inkml:trace>
          <inkml:trace contextRef="#ctx0" brushRef="#br0" timeOffset="-91609.4806">2533 3311 506 0,'0'0'45'0,"0"0"-43"15,0 0 54-15,0 0 14 16,0 0-31-16,0 0-23 16,0 0-16-16,0 0-4 15,-10 14-98-15,-14 7-24 16,-23 1-252-16</inkml:trace>
        </inkml:traceGroup>
      </inkml:traceGroup>
    </inkml:traceGroup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4:13.3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D968DD-B4E2-42DC-BCA1-D5BA0526F678}" emma:medium="tactile" emma:mode="ink">
          <msink:context xmlns:msink="http://schemas.microsoft.com/ink/2010/main" type="writingRegion" rotatedBoundingBox="10150,14958 11824,14924 11831,15265 10157,15299"/>
        </emma:interpretation>
      </emma:emma>
    </inkml:annotationXML>
    <inkml:traceGroup>
      <inkml:annotationXML>
        <emma:emma xmlns:emma="http://www.w3.org/2003/04/emma" version="1.0">
          <emma:interpretation id="{94EF615C-19B5-4CE4-8BAF-422366BB72E6}" emma:medium="tactile" emma:mode="ink">
            <msink:context xmlns:msink="http://schemas.microsoft.com/ink/2010/main" type="paragraph" rotatedBoundingBox="10150,14958 11824,14924 11831,15265 10157,152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A9EED3-9EE1-4798-8BDB-D05541998169}" emma:medium="tactile" emma:mode="ink">
              <msink:context xmlns:msink="http://schemas.microsoft.com/ink/2010/main" type="line" rotatedBoundingBox="10150,14958 11824,14924 11831,15265 10157,15299"/>
            </emma:interpretation>
          </emma:emma>
        </inkml:annotationXML>
        <inkml:traceGroup>
          <inkml:annotationXML>
            <emma:emma xmlns:emma="http://www.w3.org/2003/04/emma" version="1.0">
              <emma:interpretation id="{44DE2082-C567-472C-B9DB-3CCC470D1B3A}" emma:medium="tactile" emma:mode="ink">
                <msink:context xmlns:msink="http://schemas.microsoft.com/ink/2010/main" type="inkWord" rotatedBoundingBox="10150,14958 11824,14924 11831,15265 10157,1529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0 105 81 0,'0'0'53'16,"0"0"-32"-16,0 0 12 16,0 0 5-16,0 0-4 15,0 0 5-15,0 0 17 16,4-33-15-16,-4 33-4 16,0 0-16-16,0 0 1 15,0 0-6-15,5 0-13 16,14 0-3-16,14 0 1 15,14-3 1-15,14 3 2 16,7-4 5-16,26 4-7 16,20-5 4-16,22-2-1 15,9-3-3-15,0-2 1 16,-7 2 3-16,-7 10-5 16,-16 0-1-16,-10 0 0 15,-13 0 0-15,-19 0 2 0,-13 0-1 16,-21 0-1-1,-9 6-1-15,-18-2-3 0,-8 0-1 16,-4 0-2-16,0-4 4 16,0 0 3-16,0 0 46 15,0 0-35-15,-16 0-1 16,8 0-8-16,-10 0 2 16,8 0 0-16,-2 0 0 15,-1 0-4-15,-7 0-13 16,-6 0-12-16,-9 0-22 15,-13 0-25-15,-8 0-75 16,-9 0 17-16</inkml:trace>
          <inkml:trace contextRef="#ctx0" brushRef="#br0" timeOffset="1739.0853">320 131 131 0,'0'0'22'0,"0"0"18"15,0 0 8-15,0 0 13 16,0 0 3-16,0 0-14 16,-65 0-38-16,65 0-12 15,0 0-13-15,0 0-2 0,9 0-3 16,21 13 18-16,11-3 0 15,11-1 5-15,10-2-1 16,17-7 15-16,6 0-3 16,2 0-2-16,12 0-8 15,1 0 0-15,-1 0 2 16,4 0-2-16,-8 0-5 16,-8 0 0-16,-10 0 5 15,-7 0-6-15,-10 0 0 16,-12 0-1-16,-5 5 1 15,-18 0 0-15,-11-5 2 0,-1 0 5 16,-9 4-7-16,-4-4 0 16,0 0 0-16,0 0 1 15,0 0 9-15,0 0 2 16,0 0 5-16,0 0-14 16,0 0 8-16,0 0-8 15,0 0 2-15,0 0-1 16,0 0 4-16,0 4 3 15,0-4 4-15,0 0-3 16,0 0 11-16,0 0-6 16,0 0-13-16,0 0 17 15,0 0-15-15,0 0 3 16,0 0-3-16,0 0 0 0,0 0 3 16,0 0-8-16,0 0 4 15,0 0-5-15,0 0-1 16,0 0-3-16,0 0 5 15,0 0-1-15,0 0 3 16,0 0-3-16,0 0 0 16,0 0 0-16,0 0 2 15,0 0 2-15,0 0-4 16,0 0-2-16,0 0 1 16,0 0 2-16,0 0-1 15,0 0 0-15,0 0 2 16,0 0-2-16,0 0 3 15,0 0-3-15,0 0 0 16,0 0-3-16,0 0 0 0,0 0 3 16,0 0 0-16,0 0 0 15,0 0 0-15,0 0 0 16,0 0 1-16,0 0-2 16,0 0 2-16,0 0 1 15,0 0-2-15,0 0-3 16,0 0 3-16,0 0 0 15,0 0 0-15,0 0 0 16,0 0 0-16,0 0 0 16,0 0 0-16,0 0 4 15,0 0-4-15,0 0 0 16,0 0-3-16,0 0 3 16,0 0-1-16,0 0 1 0,0 0 3 15,0 0-3-15,0 0-3 16,0 0 3-16,0 0 0 15,0 0 3-15,0 0-3 16,0 0-3-16,0 0 0 16,0 0 3-16,0 0-1 15,0 0 1-15,0 0-3 16,0 0 6-16,0 0-3 16,0 0 0-16,0 0 1 15,0 0-2-15,0 0 1 0,0 0 0 16,0 0-5-1,0 0 6-15,0 0-1 0,0 0 0 16,0 0 1-16,0 0-2 16,0 0 2-16,0 0 4 15,0 0-5-15,0 0 0 16,0 0 0-16,0 0 1 16,0 0-1-16,0 0-5 15,0 0 5-15,0 0 5 16,0 0-5-16,0 0-3 15,0 0 3-15,0 0-2 16,0 0 2-16,0 0-2 16,0 0 2-16,0 0 0 15,0 0 0-15,0 0-2 0,0 0 2 16,0 0-1-16,0 0 1 16,0 0 0-16,0 0 0 15,0 0 5-15,0 0-5 16,0 0 0-16,0 0-3 15,0 0 3-15,0 0-1 16,0 0 1-16,0 0 0 16,0 0-1-16,0 0 1 15,0 0 1-15,0 0 6 16,0 0-7-16,0 0 0 16,0 0-1-16,0 0 2 15,0 0-2-15,0 0-1 16,0 0 2-16,0 0 5 0,0 0-5 15,0 0-6 1,0 0 6-16,0 0 1 0,0 0 2 16,0 0-4-16,0 0 2 15,0 0-1-15,0 0 0 16,0 0 0-16,0 0 0 16,0 0 0-16,0 0-1 15,0 0-2-15,0 0 0 16,0 0 0-16,0 0 0 15,0 0-2-15,0 0 4 16,0 0-1-16,0 0 2 16,0 0-4-16,0 0-7 0,0 0 6 15,0 0-4 1,0 0 3-16,0 0-3 0,0 0-3 16,0 0 0-16,0 0 3 15,0 0-19-15,0 0-1 16,5 0-23-16,-5 0-20 15,0-4-125-15</inkml:trace>
          <inkml:trace contextRef="#ctx0" brushRef="#br0" timeOffset="11302.114">475 202 132 0,'0'0'44'15,"0"0"-39"-15,0 0-1 0,0 0 0 16,0 0 27-16,0 0 50 16,0 0-51-16,73-18-19 15,-38 14 7-15,7-10 7 16,6 9 0-16,1-2-11 15,3-3-10-15,1 6 8 16,9-1-5-16,8-3 5 16,-5 8 1-16,8-6-12 15,0 2 1-15,1 4 4 16,-7-3-2-16,-10 3-4 16,-13 0 0-16,-11 0 7 15,-10 0-7-15,-5 0 0 16,-7 0-3-16,-7 0 0 15,-4 0-9-15,0 0-6 16,0 0-2-16,0 0 20 0,0 0 0 16,-29 3-1-16,-17 17-38 15,-8 4-38-15,-15 3-31 16,-2-1-100-16</inkml:trace>
          <inkml:trace contextRef="#ctx0" brushRef="#br0" timeOffset="12171.4932">480 307 151 0,'0'0'19'16,"0"0"-15"-16,0 0 0 15,0 0 2-15,0 0 8 16,0 0 11-16,193-16-10 16,-136 13-3-16,3 0-1 15,9-1 1-15,-8 4-9 16,3 0 3-16,-7 0 4 16,-9 0-9-16,-2 0 1 15,-7 0-2-15,-7 0 3 0,-8 0-2 16,-3 0 8-1,-2 0-8-15,-11 0 5 0,1 0 12 16,-9 0-5-16,0 0 4 16,0 0 1-16,0 0 14 15,0 0-10-15,0 0 5 16,0 0-15-16,0 0 2 16,0 0-9-16,0 0-3 15,0 0-1-15,0 0-1 16,0 0 0-16,0 0 5 15,0 0 6-15,0 0-11 16,0 0 12-16,0 0 3 16,0 0-6-16,0 0 10 15,0 0-10-15,0 0-9 0,0 0 9 16,0 0-8-16,0 0 0 16,0 0 0-16,0 0-1 15,0 0 0-15,0 0 0 16,0 0 1-16,0 0 0 15,0 0-1-15,0 0 0 16,0 0 4-16,0 0 1 16,0 0 2-16,0 0-3 15,0 0 1-15,0 0 1 16,0 0 8-16,0 0-5 16,0 0 3-16,0 0-8 15,0 0 7-15,0 0 2 16,0-1 0-16,0 1-7 0,0-4-6 15,0 4 5-15,0 0 1 16,0 0 3-16,0 0-7 16,0 0-2-16,0 0 0 15,0 0 4-15,0 0-4 16,0 0 2-16,0 0-2 16,0 0-1-16,0 0 1 15,0-4 2-15,0 4 3 16,0-3-5-16,0-3-1 15,0 6-4-15,-9-4-2 16,1-5-5-16,4 2-18 16,-7 7-4-16,0 0-20 0,-3 0-42 15,-6 0-59 1,-11 0 0-16</inkml:trace>
          <inkml:trace contextRef="#ctx0" brushRef="#br0" timeOffset="116770.8195">275 302 200 0,'0'0'28'16,"0"0"15"-16,0 0 23 15,0 0-12-15,0 0-5 16,-190-33-20-16,161 33-16 16,1 0 13-16,13 0-18 15,7 0 18-15,3 0 4 16,5 0-28-16,0 0-2 15,0 0 0-15,4 0-9 16,48 0 9-16,33 0 1 16,25 0 5-16,26 0-6 15,9 0 1-15,1-6-1 16,-9-14 0-16,-15 6 1 0,-13 5-1 16,-24-1 0-1,-17 2-7-15,-16 8 2 0,-20 0-5 16,-15 0 3-16,-14-4-2 15,-3 4 1-15,0 0 7 16,0 0 2-16,-3 0 7 16,-38 0 1-16,-19 0-9 15,-8 0 0-15,-13 8 1 16,-10 1-2-16,-3 0 0 16,-12-6-2-16,4-3 3 15,-1 0 7-15,16 0-7 16,3 0 0-16,17 0 1 0,15 0-4 15,9 0 6 1,11-3 10-16,16-6-5 0,3 0 4 16,4 5-1-16,9 4-1 15,0 0-3-15,0-4-7 16,0-6-1-16,52 2 0 16,31-11 0-16,28 2 0 15,24 0 1-15,-2 4 0 16,-8 1 0-16,-8 5 0 15,-15 0-17-15,-10 7-10 16,-23 0 21-16,-9 0-6 16,-20 0 0-16,-23 0-5 15,-12 0 9-15,-5 0-1 16,0 0 9-16,0 0 2 16,-33 0 12-16,-27 0-14 0,-13 0 0 15,-12 0-1-15,-14 7 3 16,0 0 3-16,-2-4-3 15,2-3 2-15,22 0 9 16,17 0-8-16,12 0 12 16,17 0-6-16,11 0-4 15,6 0 4-15,12 0-9 16,2 0-1-16,0 0-1 16,0 0-6-16,36-3-13 15,25-11 9-15,24 2 10 0,15-4-2 16,5-1 2-1,-3 1-1-15,-10 2-5 0,-14 9-5 16,-19-4 2-16,-6 9-9 16,-23 0 7-16,-8 0-4 15,-18 0 9-15,-4 0-1 16,0 0 7-16,0 0 0 16,-30 0 15-16,-27 0-11 15,-17 0-4-15,-7 0 0 16,-10 9 0-16,0-4 2 15,1 3 5-15,0 2-2 16,8-2 1-16,10-4 3 16,23 2-9-16,21 1 5 15,17-7-5-15,11 4-3 16,0-4 2-16,35 2-11 16,38-2 12-16,20 0 0 0,20 0 0 15,1 0 0-15,1 0 0 16,-17 0-2-16,-10 0-4 15,-23 7-10-15,-13-4 6 16,-15 4-6-16,-14 0-16 16,-14-5 7-16,-9-2 2 15,0 4 20-15,0-4 3 16,-13 3 5-16,-31 4-2 16,-12 5-3-16,-9-5 4 15,6-7-4-15,3 6-1 16,-1-2 1-16,9-4 1 0,14 0 8 15,2 0-6-15,13 0 3 16,9 0-2-16,6 0 2 16,4 0-5-16,0 0-2 15,0 0-21-15,0 0-3 16,0 0-17-16,18 0 32 16,8 4 2-16,-5-4-2 15,-9 2-7-15,2 5 5 16,-2-2-2-16,2-4 2 15,-10 3-3-15,-4-1-4 16,4-3 7-16,-4 0 2 16,0 0 7-16,0 0-1 15,0 4 1-15,0-2 0 16,0-2 3-16,0 3 1 16,0-3-1-16,0 0-2 0,0 0 2 15,0 0 1-15,0 0-1 16,0 0 0-16,0 0-2 15,0 0 2-15,0 0-1 16,0 0-8-16,0 0-18 16,0 0-6-16</inkml:trace>
          <inkml:trace contextRef="#ctx0" brushRef="#br0" timeOffset="117694.0497">554 175 0 0,'0'0'50'0,"0"0"-3"15,0 0-2-15,236 0-20 0,-161 0-6 16,-3 0-6-16,4 0-11 15,-4 0 2-15,-8 0-3 16,-7 0-1-16,-15 0 1 16,-3 0-1-16,-10 0 0 15,-10 5 0-15,-5-1 0 16,-10-4-9-16,-4 0 8 16,0 4-1-16,0 0 2 15,0 6 9-15,-26-6 0 16,-9 5-3-16,-6 3 16 0,4-3-12 15,-11 1-9 1,8 3 1-16,3-3-2 0,5-3 4 16,11-2 5-16,-2 2-8 15,8-1-1-15,3-2 0 16,6 2 1-16,2-6 0 16,4 3-1-16,0-3 0 15,0 0-1-15,0 0 1 16,0 4-7-16,0-1 1 15,0 4 1-15,0-3 5 16,4-1 0-16,6-3 1 16,-2 5 1-16,-4-5-2 15,3 0 0-15,-3 0 0 16,-4 0 0-16,0 0 0 16,0 0 0-16,0 4 0 0,0-4 0 15,0 0 1-15,0 0 6 16,0 0-6-16,0 0 4 15,0 0 2-15,0 0-1 16,0 0 6-16,0 0-9 16,0 0-3-16,0 0 4 15,0 0 0-15,0 0-2 16,0 0-4-16,0 0 2 16,0 0 0-16,0 0 0 15,0 0-3-15,0 0-9 16,7 0 6-16,-7 0 4 15,0 0-9-15,4 0 4 0,-4 0-5 16,0 0-7-16,4 0 5 16,4 0 12-16,2 0-8 15,1 0-1-15,6 0 3 16,-6 0-28-16,-3 0 3 16,0 0-54-16</inkml:trace>
        </inkml:traceGroup>
      </inkml:traceGroup>
    </inkml:traceGroup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6:48.2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B2A72D-CDFD-4E66-8285-D1E658C19A5A}" emma:medium="tactile" emma:mode="ink">
          <msink:context xmlns:msink="http://schemas.microsoft.com/ink/2010/main" type="inkDrawing" rotatedBoundingBox="2915,5158 3920,2267 6309,3097 5304,5988" hotPoints="5867,4367 4482,5753 3096,4367 4482,2982" semanticType="enclosure" shapeName="Circle"/>
        </emma:interpretation>
      </emma:emma>
    </inkml:annotationXML>
    <inkml:trace contextRef="#ctx0" brushRef="#br0">2262 324 222 0,'0'0'28'16,"0"0"24"-16,0 0-26 16,0 0 12-16,0 0 13 15,0 0 0-15,0 0-25 16,-65-109-5-16,57 100 12 16,-4 5-14-16,2 0-13 15,-2 0-3-15,6 4 2 16,-6-8-3-16,4 5 11 15,-5-3-9-15,-1 0 4 0,1 2-6 16,4-2-2-16,-7 6 11 16,-2-4-3-16,4 0-3 15,2-4 3-15,-9 2-4 16,2-1-2-16,3-1 7 16,-1 0-2-16,-2-2-1 15,0 2-5-15,1-4 1 16,-3 4 6-16,-2-3-7 15,2 5-1-15,-1-2 3 16,4 0 8-16,2 2-11 16,-5-6 3-16,3 7 1 15,4-4-5-15,-2 8 2 16,-3 1-1-16,-10 0 1 16,-6 0 2-16,1 0-4 0,-2 0 2 15,3 0 0-15,6 0 8 16,6 0-9-16,5 0 0 15,-6 0-1-15,8 0 2 16,-3 0-1-16,-5 0 0 16,9 0-2-16,-8 0 2 15,0 0 1-15,2 7-1 16,-6 1-1-16,5 4 0 16,-12 2 1-16,7 0 0 15,-2-1 0-15,2-3-2 16,-5 4 1-16,12-6 1 0,1 0 0 15,-2 0 0 1,-1 5 0-16,-1-1 0 0,2-4 0 16,-2 11-4-16,0-5 4 15,-5-2 4-15,0 6-4 16,-8-1-5-16,8 2 5 16,-10 1 5-16,3-3-4 15,-1 0-1-15,3-3-5 16,5-2 5-16,8 4 0 15,-6 0 5-15,0 1-10 16,4-7 10-16,-12 13-7 16,-5 2 2-16,1 7-2 15,-11-2 1-15,9-2 0 16,8-5 1-16,12-4 1 16,-3-4 1-16,-2 2-2 0,2 5 2 15,5-8-1-15,7 1 4 16,-6 1-5-16,7-2 0 15,-5 2-1-15,1 1 2 16,4 8-2-16,-3-1 2 16,0 6-1-16,1 5 1 15,-6 13-1-15,-15 1 1 16,9 1 3-16,-6-4 4 16,4-10-7-16,12-6-1 15,4 2 0-15,-5-2 1 16,9 7 2-16,-7 0-3 15,7 6 0-15,0 6 1 0,0 1 2 16,0 3 4-16,4-10-6 16,0 0-2-16,0-4 0 15,0 3 1-15,0-7 0 16,8 7 1-16,0-1-1 16,7 6 2-16,-7 2-1 15,5-2-1-15,-5 2 0 16,-4-3 3-16,9 1-2 15,-2 0 3-15,-3-2-1 16,4-3-3-16,-4-5-1 16,-3-3-3-16,3-5 4 15,1 4 0-15,5-3 1 16,-1-3 0-16,-5 5 3 16,4-5-4-16,-2 1-4 0,1-1 4 15,4 7 0-15,1-2 10 16,5 1-10-16,7 2-1 15,-4-5 1-15,12-1 2 16,-7-1 4-16,7 4-6 16,-6-2 0-16,4 5 1 15,10-7 0-15,-2-2 0 16,2 0-1-16,0-7 1 16,-6 3-4-16,1 1 8 15,5-5-5-15,-3 4 0 16,3-10 0-16,-8 3 4 15,2-5-4-15,1-3 1 16,1 2-1-16,1-5 2 0,-1 3 4 16,-6-5-3-16,5-2-2 15,-8 0-1-15,2 0 0 16,-1 0 3-16,1 0-2 16,3 0-1-16,-2 0 1 15,0 0 1-15,1 0-2 16,3 0 4-16,-6-6 0 15,1 3 2-15,-6-5-6 16,2 8 1-16,-7-2-3 16,9-1 6-16,-5 0-2 15,8-8 2-15,-8 4-1 16,-4-2 0-16,7 7-3 16,-12-5 0-16,10 1-1 0,-2-7 7 15,-2 1-6-15,-6 2 4 16,-1-2-4-16,1 4 3 15,2-5 6-15,2-6-7 16,-1 3 1-16,4-2-1 16,-4 0 2-16,-2 2-2 15,4-3 5-15,-5 5-4 16,-9-5 1-16,6 7 0 16,-1-6-1-16,0-7-1 15,-5 7 1-15,0-8 3 16,2 3-1-16,1-9 3 15,4 3-4-15,-3 0-3 0,1-5 3 16,-1 6-4-16,0 4 0 16,0 1 3-16,-4 3 2 15,4 1-4-15,-4-6 4 16,5 6-5-16,-4-4-3 16,5-3 3-16,3 7 4 15,-9-7 0-15,2 4-4 16,-2-1-1-16,1-3 1 15,-4 4 5-15,3 7-3 16,-4 1-1-16,-4-6 5 16,8 2-4-16,-4-3 3 15,0 2-4-15,2-2-1 16,-2 7 0-16,-4-3 0 0,4 3 0 16,-4-3 1-16,0 0-1 15,0-4 1-15,0 4-1 16,0 3 0-16,0 5-1 15,0-5 1-15,0 0 5 16,0 1-5-16,0-4 1 16,0-5-2-16,0 3 1 15,0 7 0-15,0-9 0 16,0 5-4-16,4-2 3 16,-4-5 1-16,0 1 5 15,3 0-5-15,-3-1-6 16,7 3 6-16,-7 3 4 0,4-4-1 15,-4 8-6 1,0-8 3 0,4 5 0-16,0-2 0 0,-4 0-3 0,0 0 2 15,4 2 1-15,1-3 0 16,-5 5 6-16,4-4-7 16,0-2 2-16,0 3-1 15,0-1 0-15,-4 5 1 16,0-5-1-16,1 4 0 15,4-2-5-15,-3-3 5 16,7 1 0-16,-5-7 0 16,3 7 0-16,-7 1 3 15,0 3-3-15,4 2 0 16,-4-2-3-16,0 3 6 16,4-2-3-16,-4 1 0 0,0-1 0 15,0 3 1 1,0-1-2-16,0-1 0 0,0 0 1 15,0 4 1-15,0-4-1 16,0-1 1-16,0 3-1 16,0-6 0-16,0 0 0 15,0 3 0-15,0-7 0 16,0 6-1-16,0 0 1 16,0 4 0-16,0-6-6 15,0 4 5-15,0 2 2 16,0-1 5-16,0 2-5 15,0-1-1-15,0 3-7 16,-4-4 7-16,0 1 1 16,-3 0 5-16,7 0-6 0,-4 2-6 15,-1-3 6-15,1 2 1 16,2 2-1-16,-3-7 5 16,4 2-5-16,-3 3 0 15,0 0 0-15,0-2 0 16,0 1-5-16,-1-6 4 15,1 4 1-15,0-1 6 16,0 1-6-16,-7 5 0 16,8-6-1-16,-1 7-2 15,-4-5 3-15,7 2 2 16,-8 2-2-16,1 1-2 0,4 0 2 16,0-4-1-1,0 3 5-15,0 1-8 0,4-4 4 16,-10 5 0-16,10 0 0 15,-4-3 1-15,0 4-1 16,4-6 0-16,-4 0 2 16,2 1-6-16,-6-6 8 15,4 1-4-15,0 5 0 16,0 2 0-16,-1-6 0 16,5 8 1-16,-4-9-1 15,4 14-6-15,-4-10 5 16,4 7 1-16,-4-4 1 0,0 0-1 15,-2 4 0-15,2-5 6 16,4 7-6-16,-1-3-1 16,-3-1-1-1,0-2 2-15,-5 3 3 0,9-1-3 16,-4-2 0-16,-4-3-1 16,4-2-1-16,-4 6 2 15,-1-4 0-15,-10 3-3 16,11-7 2-16,-13 5 2 15,5-6 0-15,-2-2 0 16,0 4 0-16,1 0-1 16,4 1-1-16,-1 5-2 15,10 4 5-15,0 0-2 16,4 3 1-16,0-4 2 16,0 2-5-16,0 2 2 15,0 0-2-15,0 0 1 0,0 0 2 16,0 0-1-16,0 0 0 15,0 0-1-15,0 0 1 16,0 0 1-16,0 0-1 16,0 0-1-16,0 0 1 15,0 0 0-15,-4 0 0 16,4-4 2-16,-5 4-4 16,5 0 2-16,-4-6 0 15,-4 6 0-15,4-4 0 16,0 0 2-16,4 4-2 15,-4 0 0-15,-2 0 0 0,2-4 3 16,-1 4-3 0,0 0-4-16,-3 0 4 0,8-4 0 15,-4 0 0-15,0 2-1 16,0-2 1-16,0 4 0 16,0 0 0-16,-1 0-1 15,1-3 3-15,0-1-3 16,-7 0 3-16,7 4-4 15,0 0 3-15,4-4-2 16,-3 4 1-16,3 0-2 16,0-1-4-16,0 1 6 15,0 0 0-15,0 0-1 16,0 0-10-16,0 0 6 0,0-3 0 16,0 3-4-1,0 0 7-15,0 0 2 0,0-4 5 16,0 4-5-16,0 0 0 15,0 0-5-15,0 0 6 16,0 0-1-16,-1 0 0 16,1 0 0-16,-4 0 4 15,4 0-4-15,-4 0-4 16,4 0 4-16,0 0 0 16,-5 0 0-16,5 0 0 15,0 0-3-15,0 0 3 16,-4 0 1-16,4 0-1 0,-4 0 0 15,4 0 0 1,0 0 6-16,0 0-6 0,0 0-6 16,-4 0 4-16,0 0 2 15,4 0-2-15,0 0 2 16,-4 0-2-16,4 0 1 16,-4 0-2-16,4 0 0 15,-7 0 0-15,7 0-2 16,-4 0 5-16,-3 0-15 15,-3 0 6-15,-6 0-11 16,-5 4 5-16,-2 8-20 16,6 9-16-16,-3 3-36 15,0 5-20-15,8 8 0 16,-17-3-81-16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6:49.2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B50BD0-E144-470D-8213-90E5215573BC}" emma:medium="tactile" emma:mode="ink">
          <msink:context xmlns:msink="http://schemas.microsoft.com/ink/2010/main" type="inkDrawing" rotatedBoundingBox="1813,4689 2508,4554 2522,4623 1827,4758" shapeName="Other"/>
        </emma:interpretation>
      </emma:emma>
    </inkml:annotationXML>
    <inkml:trace contextRef="#ctx0" brushRef="#br0">0 131 307 0,'0'0'38'0,"0"0"-18"16,0 0 38-16,0 0-3 15,0 0-21-15,0 0-4 16,0 0-21-16,0 0-7 16,0 0 1-16,13 0-3 0,18 0-4 15,17-4 4-15,13-2-6 16,16-9 6-16,0 5 9 15,-4-3-9-15,-3-1 0 16,-14 5-3-16,-5-3 3 16,-7-1 0-16,-7 2 4 15,-9 1-4-15,-12 2 0 16,-6 4 0-16,-6 2 0 16,-4 2 0-16,0 0 6 15,0 0-6-15,0 0-4 16,0 0-7-16,-18 0-35 15,-22 0-33-15,-9 24-16 0,-8 13 9 16,-11 8-1-16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6:49.8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947A1E-239C-43F8-9A7D-BF29F3627B8D}" emma:medium="tactile" emma:mode="ink">
          <msink:context xmlns:msink="http://schemas.microsoft.com/ink/2010/main" type="inkDrawing" rotatedBoundingBox="1924,4871 2737,4661 2748,4703 1934,4913" shapeName="Other"/>
        </emma:interpretation>
      </emma:emma>
    </inkml:annotationXML>
    <inkml:trace contextRef="#ctx0" brushRef="#br0">0 237 118 0,'0'0'46'0,"0"0"-25"16,0 0 5-16,0 0 6 15,0 0-8-15,0 0-5 16,29 0 3-16,11-8 3 16,4-10-1-16,12 0 0 15,9 4 2-15,12-7-5 16,1 0-16-16,5-3 1 16,-6 3-6-16,-9 8 3 0,-7 0-3 15,-13 8 1-15,-11-5-1 16,-9 3 0-16,-16 1-1 15,-4 6 1-15,-3 0 0 16,-5 0 3-16,0 0 1 16,0 0 12-16,0 0 17 15,0 0-3-15,0 0-17 16,0 0-1-16,-13 0-11 16,13 0 5-16,-4 0 4 15,0 0-10-15,4 0 3 16,0 0 5-16,-4 0-3 0,4 0-4 15,0 0 1 1,0 0-1-16,0 0 1 0,0 0 0 16,0 0-1-16,0-4 0 15,0 4 5-15,0 0-4 16,0 0 1-16,0 0-2 16,0 0 1-16,0 0-2 15,0 0 0-15,0 0 0 16,0-3-1-16,0 3 1 15,0 0 1-15,0 0 4 16,0 0-5-16,0 0-5 16,0 0 5-16,0 0 0 15,0 0-1-15,0 0 0 16,0 0-6-16,0 0-2 16,0 0-8-16,0 0 1 0,0 0-4 15,0 0-7-15,0 0-30 16,0 0-29-16,0-10-38 15,0-11 14-15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7:15.77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8537F1D-07CA-479C-9F67-D521B728D604}" emma:medium="tactile" emma:mode="ink">
          <msink:context xmlns:msink="http://schemas.microsoft.com/ink/2010/main" type="inkDrawing" rotatedBoundingBox="3711,12293 11312,18724 10594,19573 2992,13142" semanticType="callout" shapeName="Other">
            <msink:sourceLink direction="with" ref="{8D86FB56-2D7D-40C4-A0F2-63909EE18F48}"/>
            <msink:sourceLink direction="with" ref="{8960EAA8-6CC5-4B46-A4F1-7583788D867A}"/>
          </msink:context>
        </emma:interpretation>
      </emma:emma>
    </inkml:annotationXML>
    <inkml:trace contextRef="#ctx0" brushRef="#br0">0 0 312 0,'0'0'0'16,"0"0"-1"-16,0 0 1 15,0 0 1-15,0 0 1 16,0 0 1-16,0 0 12 15,129-36 4-15,-97 36-12 16,5 0 16-16,11 6 2 16,4 10-11-16,21 3 1 15,11 6-1-15,2 2-5 0,4 5 0 16,1 1-9 0,4 2 2-16,4 10-1 0,1 3 4 15,-1 0-5-15,13 10 5 16,-8 9-3-16,5 7 1 15,-6 5 0-15,8 0 1 16,-10 4-4-16,-6-3 1 16,4 7-1-16,-9 1 0 15,-3 12 1-15,2 3 0 16,-5 5-1-16,-7 10 1 16,0 2 3-16,2-1-3 15,3 7 1-15,4-3 4 0,-4 2-4 16,5-3 0-16,-2-2 0 15,3-2 2-15,-3-1 4 16,-2-2-1-16,3-9-1 16,0-5-6-16,6 0 1 15,3-5-1-15,0 1 1 16,4 11 2-16,0 4-1 16,-13 2 0-16,5-6 1 15,-10-2-2-15,3-12 0 16,1 2 0-16,0 0 2 15,8-2 2-15,-7-7-2 16,5-3-2-16,-4 3 1 16,3-7 3-16,-8 2 11 0,-8-3-16 15,8-8 0 1,-9 0 5-16,8-7 4 0,-4 7-5 16,3-4 6-16,-3-2-6 15,-8-4-2-15,1-3 5 16,2 7-3-16,-2-8 2 15,8 3-4-15,-1-5 6 16,-8-2-4-16,-3-10-4 16,1-2 2-16,-6-3 1 15,1-3 6-15,2-5-8 16,-5-2 0-16,6-3-1 16,-3-3 6-16,5 5-6 0,5-9-2 15,1 9 2 1,-9-5 3-16,5-5-1 0,-7 5-2 15,5-12 2-15,-5 3-2 16,6-2-2-16,10-6 2 16,0 4 8-16,1-4-6 15,0 3 5-15,5-4-3 16,-5-4-3-16,2 0 3 16,-3 9-3-16,-13 0 0 15,-5-5 1-15,-9 6-2 16,-3-7 0-16,-5-3 0 15,1 6 0-15,-22-6 4 16,1 3-4-16,-12-3 2 16,-6 0-2-16,-5 0 2 15,0 0 2-15,0 0-1 0,0 0 10 16,0 0 7-16,0 0-2 16,0 0-7-16,0 0 6 15,0 0-16-15,0 0 6 16,0 0-2-16,0 0-5 15,0 0 3-15,0 0-3 16,0-7 0-16,0-5-1 16,0 5-8-16,0-11-10 15,-10-3-15-15,0-1-27 16,-1-6-24-16,3 2-31 16,-2 4-40-16,-2-12-84 15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4:43.23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B58450A-A234-4CEF-A6EB-BA587759BE06}" emma:medium="tactile" emma:mode="ink">
          <msink:context xmlns:msink="http://schemas.microsoft.com/ink/2010/main" type="writingRegion" rotatedBoundingBox="23113,17593 24267,17684 24229,18179 23074,18088"/>
        </emma:interpretation>
      </emma:emma>
    </inkml:annotationXML>
    <inkml:traceGroup>
      <inkml:annotationXML>
        <emma:emma xmlns:emma="http://www.w3.org/2003/04/emma" version="1.0">
          <emma:interpretation id="{E8509BA4-F16C-4196-B0DF-E3849A5E17D3}" emma:medium="tactile" emma:mode="ink">
            <msink:context xmlns:msink="http://schemas.microsoft.com/ink/2010/main" type="paragraph" rotatedBoundingBox="23113,17593 24267,17684 24229,18179 23074,180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42307D-4ED2-40E7-9699-7636E72853A7}" emma:medium="tactile" emma:mode="ink">
              <msink:context xmlns:msink="http://schemas.microsoft.com/ink/2010/main" type="line" rotatedBoundingBox="23113,17593 24267,17684 24229,18179 23074,18088"/>
            </emma:interpretation>
          </emma:emma>
        </inkml:annotationXML>
        <inkml:traceGroup>
          <inkml:annotationXML>
            <emma:emma xmlns:emma="http://www.w3.org/2003/04/emma" version="1.0">
              <emma:interpretation id="{DD79F8DA-E7A6-474B-972B-5555C4A7F4CB}" emma:medium="tactile" emma:mode="ink">
                <msink:context xmlns:msink="http://schemas.microsoft.com/ink/2010/main" type="inkWord" rotatedBoundingBox="23113,17593 24267,17684 24229,18179 23074,180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8057 315 104 0,'0'0'52'15,"0"0"-40"-15,0 0 13 16,0 0-8-16,0 0-10 16,0 0 2-16,89-6-3 15,-28-2-3-15,6-10 13 16,14 5-7-16,9-7-6 15,6 1-3-15,-3-3-3 16,-7 0-2-16,-2 10-24 16,-16-2-5-16,-11 0-16 15,-16 11-92-15</inkml:trace>
          <inkml:trace contextRef="#ctx0" brushRef="#br0" timeOffset="-343.3089">8124 100 262 0,'0'0'27'0,"0"0"34"16,0 0 18-16,0 0-10 15,0 0-28-15,0 0 7 16,0 0-20-16,0 0-5 16,0 0-18-16,0 0 0 15,0 0-3-15,0 0 4 16,13 0-2-16,21 0-2 16,22-7-2-16,12-3-4 0,16-2 4 15,5-1 7-15,0 3-6 16,-1-4-1-16,-1 5 0 15,-13-1 3-15,-4 1-3 16,-5 6-4-16,-13-1-12 16,-8-6 13-16,-16 6-7 15,-10 4-5-15,-11 0 7 16,-7 0-6-16,0 0 11 16,0 0 3-16,0 0-9 15,0 0-11-15,-33 0-5 16,-10 0-6-16,-9 8-8 15,-1 10-9-15,-4-1-10 0,0 0-21 16,1 2 23-16,0-6 35 16,7-7 4-16,-3 7 17 15,4-2 1-15,-4-2 5 16,1-3 17-16,3 2-3 16,9 0 46-16,9-8-51 15,11 0 36-15,16 6-9 16,-1-6-12-16,4 0-11 15,0 0-19-15,0 0-4 16,19 0 4-16,21 0 8 16,16-14 5-16,5-4-4 15,-3 2-2-15,2 3-6 16,-8-3 2-16,1 4 2 16,-8 2-1-16,-5 3-4 15,-6 1 1-15,-3 2-5 0,-12 1 8 16,-4 3-8-16,-10 0 8 15,0 0-4-15,-1 0 0 16,-4 0 0-16,0 0 2 16,0 0-1-16,0 0-1 15,0 0 19-15,0 0-13 16,0 0-1-16,0 0-3 16,0 0-1-16,0 0 2 15,0 0 1-15,0 0-6 16,0 0 7-16,0 0-8 0,0 0 8 15,0 0-5 1,0 0 7-16,0 0-1 0,0 0-3 16,0 0 0-16,0 0-3 15,0 0 9-15,0 0-9 16,0 0 0-16,0 0 6 16,0 0-6-16,0 0-3 15,0 0 3-15,0 0 4 16,0 0-4-16,0 0 0 15,0 0 3-15,0 0-3 16,0 0 7-16,0 0-7 16,0 0 0-16,0 0 0 15,0 0 0-15,0 0 1 16,0 0 0-16,0 0 0 16,0 0-1-16,0 0 6 0,0 0 1 15,0 0-4-15,0 0 6 16,0 0-7-16,0 0 3 15,0 0-4-15,0 0-1 16,0 0 2-16,0 0-1 16,0 0-1-16,0 0 0 15,0 0 0-15,0 0 1 16,0 0-1-16,0 0 7 16,0 0-12-16,0 0 5 15,0 0 0-15,0 0 1 16,0 0-1-16,0 0 0 15,0 0 7-15,0 0-7 0,0 0 0 16,0 0 0-16,0 0 1 16,0 0-1-16,0 0-1 15,0 0-7-15,0 0 8 16,0 0 0-16,0 0 0 16,0 0 8-16,0 0-16 15,0 0 9-15,0 0-1 16,0 0 0-16,0 0-1 15,0 0-1-15,0 0 1 16,0 0 0-16,0 0-1 16,0 0-20-16,0 0-1 15,0 0-8-15,0 0-6 16,0 0-7-16,0 0-33 0,-14 0-49 16</inkml:trace>
          <inkml:trace contextRef="#ctx0" brushRef="#br0" timeOffset="7208.8345">8284 419 260 0,'0'0'89'16,"0"0"-88"-16,0 0-1 16,0 0 0-16,0 0 8 15,0 0 4-15,108-40 8 16,-55 27-14-16,18 6-2 16,3-10-1-16,17 6-3 15,-4 3 5-15,4-1-4 16,-6 4-1-16,-7 0 4 15,-15 3-4-15,-6 2-16 0,-20 0 0 16,-10 0 3-16,-17 0-15 16,-6 0 2-16,-4 0 8 15,0 0 14-15,-26 0 4 16,-33 0 0-16,-24 13-5 16,-13 9 5-16,-17 4 5 15,9-3 1-15,8-7 10 16,13 1-9-16,28-12 0 15,18-5-2-15,22 0 6 16,11 0 14-16,0 0-12 16,4 0-13-16,0 0 0 15,0 0-24-15,0 0 11 0,33 0 6 16,19 0-1-16,11 0-5 16,7-5-5-16,10-9 4 15,-4 3-2-15,-10 6-12 16,-7 2 4-16,-10 3-33 15,-12 0-40-15</inkml:trace>
          <inkml:trace contextRef="#ctx0" brushRef="#br0" timeOffset="7762.4361">8933 398 23 0,'0'0'39'16,"0"0"-3"-16,0 0 16 15,0 0-24-15,-198 22-3 16,179-22 3-16,13 0 12 0,6 0-12 15,0 0-19 1,0 0-9-16,0 0-3 0,0 0-3 16,0 0 6-16,0 0 0 15,14 0 0-15,5 0 1 16,0 0 8-16,-5 0 1 16,1 0-5-16,-2 0-4 15,-2 0 6-15,-2 0-2 16,-1 0 0-16,-1 0-4 15,-3 0 1-15,1 0-2 16,-1 0-2-16,0 0 2 16,-1 0 1-16,-3 0-1 15,0 0 8-15,0 0-7 16,0 0-1-16,0 0 2 16,0 0 2-16,0 0-1 0,0 0-1 15,0 0 2-15,0 0-3 16,0 0 13-16,4 0-13 15,-4 0 5-15,0 0 11 16,0 0-8-16,0 0-1 16,0 4 0-16,0-4-8 15,4 0 14-15,-4 0-8 16,0 0-4-16,0 0 2 16,0 0-4-16,4 0 1 15,-4 0-1-15,0 0 1 0,0 0-1 16,0 0-1-1,5 0 1-15,4 3-20 0,2 1 13 16,1 6-27-16,-6-1-17 16,5-2-7-16,1 4-20 15,-5-10 18-15,5 3-69 16</inkml:trace>
        </inkml:traceGroup>
      </inkml:traceGroup>
    </inkml:traceGroup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4:40.95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21AFDFB-198A-4F4D-BC16-039E5D5CE605}" emma:medium="tactile" emma:mode="ink">
          <msink:context xmlns:msink="http://schemas.microsoft.com/ink/2010/main" type="writingRegion" rotatedBoundingBox="14860,17587 15819,17587 15819,17961 14860,17961"/>
        </emma:interpretation>
      </emma:emma>
    </inkml:annotationXML>
    <inkml:traceGroup>
      <inkml:annotationXML>
        <emma:emma xmlns:emma="http://www.w3.org/2003/04/emma" version="1.0">
          <emma:interpretation id="{3AF9299E-9CA6-429F-9434-2A5C4DDA8AF3}" emma:medium="tactile" emma:mode="ink">
            <msink:context xmlns:msink="http://schemas.microsoft.com/ink/2010/main" type="paragraph" rotatedBoundingBox="14860,17587 15819,17587 15819,17961 14860,179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C41848-D9DD-4A8B-8D3D-C7879D366C5C}" emma:medium="tactile" emma:mode="ink">
              <msink:context xmlns:msink="http://schemas.microsoft.com/ink/2010/main" type="line" rotatedBoundingBox="14860,17587 15819,17587 15819,17961 14860,17961"/>
            </emma:interpretation>
          </emma:emma>
        </inkml:annotationXML>
        <inkml:traceGroup>
          <inkml:annotationXML>
            <emma:emma xmlns:emma="http://www.w3.org/2003/04/emma" version="1.0">
              <emma:interpretation id="{2C50B7FD-9ED0-4D93-BF9A-16AE0B63D06E}" emma:medium="tactile" emma:mode="ink">
                <msink:context xmlns:msink="http://schemas.microsoft.com/ink/2010/main" type="inkWord" rotatedBoundingBox="14860,17587 15819,17587 15819,17961 14860,179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11 143 0,'0'0'99'16,"0"0"-36"-16,0 0-31 15,0 0-16-15,0 0-6 16,0 0-5-16,75-8 17 15,-42 8 7-15,10 0-11 0,9 0 8 16,9 16-7-16,3-10-2 16,11 1-5-16,-4-1-4 15,-1-6-7-15,-2 4 1 16,-12-4-2-16,-12 0 4 16,-7 0-3-16,-13 0-1 15,-15 0 0-15,-9 0 0 16,0 0 5-16,0 0-3 15,-5 3 3-15,-42 3-5 16,-15 7-24-16,-14 6-8 16,-2 5-4-16,-10 7-43 15,-1 4-19-15,9-3 36 16,17-11 16-16,6-3 15 0,20-5 28 16,12-3 3-16,6-7 7 15,7 1 26-15,10-4 19 16,2 0 3-16,0 0-18 15,0 0-16-15,0 0 1 16,0 0-1-16,0 0-15 16,0 0-6-16,0 0 7 15,2 0-6-15,36 0 26 16,3 0 2-16,12 0 1 16,3 0-18-16,2 0 3 15,13 0-3-15,-5-4-12 16,-1-3 0-16,-6 1 1 15,-13 2 5-15,-4 1-3 0,-9 3-3 16,-15-2-3-16,-8 2 2 16,-10 0 0-16,0 0 1 15,0 0 1-15,0 0 4 16,0 0-2-16,0 0 7 16,0 0-8-16,0-4-2 15,0 4 0-15,0 0-1 16,4 0-18-16,1 0-27 15,16 0-44-15,13-6-33 16,-3-10-115-16</inkml:trace>
          <inkml:trace contextRef="#ctx0" brushRef="#br0" timeOffset="7793.0429">-164-94 101 0,'0'0'138'0,"0"0"-103"15,0 0-22-15,0 0 17 0,0 0 2 16,0 0 1 0,206-6 1-16,-140 6-13 0,6 0-6 15,1 0-5-15,2 0 0 16,0 0-2-16,-8 0-3 15,-15 0-4-15,-15 0 1 16,-13 0-2-16,-19 0 3 16,-5 0-3-16,0 0 0 15,0 0 7-15,-37 3-4 16,-22 20 7-16,-19 10-3 16,-8 7-7-16,0-1 8 15,5 4-6-15,15-15 4 16,19-7-6-16,25-7-3 15,11-14 1-15,11 0-2 0,0 0-5 16,0 3 0-16,19-3-23 16,42 0 25-16,24 0 0 15,29-3-57-15,19-38-102 16</inkml:trace>
        </inkml:traceGroup>
      </inkml:traceGroup>
    </inkml:traceGroup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7:16.4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E56306-F16C-491D-9AAD-E82DE433A9D5}" emma:medium="tactile" emma:mode="ink">
          <msink:context xmlns:msink="http://schemas.microsoft.com/ink/2010/main" type="writingRegion" rotatedBoundingBox="10999,18379 11396,18379 11396,19055 10999,19055"/>
        </emma:interpretation>
      </emma:emma>
    </inkml:annotationXML>
    <inkml:traceGroup>
      <inkml:annotationXML>
        <emma:emma xmlns:emma="http://www.w3.org/2003/04/emma" version="1.0">
          <emma:interpretation id="{8A3DBE5C-6F20-4136-BCE0-9634D48221A0}" emma:medium="tactile" emma:mode="ink">
            <msink:context xmlns:msink="http://schemas.microsoft.com/ink/2010/main" type="paragraph" rotatedBoundingBox="10999,18379 11396,18379 11396,19055 10999,19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C74EE8-40A4-4C58-AEC2-51D4BC799E53}" emma:medium="tactile" emma:mode="ink">
              <msink:context xmlns:msink="http://schemas.microsoft.com/ink/2010/main" type="line" rotatedBoundingBox="10999,18379 11396,18379 11396,19055 10999,19055"/>
            </emma:interpretation>
          </emma:emma>
        </inkml:annotationXML>
        <inkml:traceGroup>
          <inkml:annotationXML>
            <emma:emma xmlns:emma="http://www.w3.org/2003/04/emma" version="1.0">
              <emma:interpretation id="{8D86FB56-2D7D-40C4-A0F2-63909EE18F48}" emma:medium="tactile" emma:mode="ink">
                <msink:context xmlns:msink="http://schemas.microsoft.com/ink/2010/main" type="inkWord" rotatedBoundingBox="10999,18379 11396,18379 11396,19055 10999,19055">
                  <msink:destinationLink direction="with" ref="{B8537F1D-07CA-479C-9F67-D521B728D604}"/>
                </msink:context>
              </emma:interpretation>
              <emma:one-of disjunction-type="recognition" id="oneOf0">
                <emma:interpretation id="interp0" emma:lang="" emma:confidence="0">
                  <emma:literal>0</emma:literal>
                </emma:interpretation>
                <emma:interpretation id="interp1" emma:lang="" emma:confidence="0">
                  <emma:literal>O</emma:literal>
                </emma:interpretation>
                <emma:interpretation id="interp2" emma:lang="" emma:confidence="0">
                  <emma:literal>o</emma:literal>
                </emma:interpretation>
                <emma:interpretation id="interp3" emma:lang="" emma:confidence="0">
                  <emma:literal>J</emma:literal>
                </emma:interpretation>
                <emma:interpretation id="interp4" emma:lang="" emma:confidence="0">
                  <emma:literal>•</emma:literal>
                </emma:interpretation>
              </emma:one-of>
            </emma:emma>
          </inkml:annotationXML>
          <inkml:trace contextRef="#ctx0" brushRef="#br0">77 14 275 0,'0'0'8'16,"0"0"-6"-16,0 0 11 15,0 0 27-15,0 0-8 16,0 0-11-16,0-5-4 15,0 5-16-15,8 0 13 16,17 0-3-16,2 16 3 16,-2 3-3-16,6-1 2 15,-2 7-6-15,7-2-1 16,-10-1 0-16,9 0-4 0,-13 0-1 16,0 5-1-16,-10 3 2 15,2 0 2-15,-6 2 2 16,-8 2-4-16,0-3 12 15,0 13 6-15,-10-8-4 16,-21 6 7-16,-2-5 4 16,-6 3-6-16,-3-14 1 15,3 0 5-15,2 0-8 16,4-14 6-16,7 2-10 16,4-5 1-16,14-5 3 0,-5-4-10 15,9 0-1 1,0 0 8-16,-2 0 4 0,-6-9-19 15,7-17 3-15,-6-18-3 16,6-4 2-16,4-5-2 16,1-6-1-16,0 0 0 15,0 6 8-15,0-5-8 16,0 16-6-16,0 2 6 16,0 3 0-16,0 11 0 15,0 0 1-15,0 13-1 16,0 3 0-16,0 3 2 15,0 7 4-15,0 0-4 16,0 0 1-16,0 0-3 16,0 0 0-16,0 0-3 15,0 0 3-15,0 0-2 0,0 0 0 16,0 0 0 0,0 0-1-16,0 0-7 0,0 0-6 15,0 0-12-15,0 0-17 16,0-4-21-16,0-14 3 15,-16-26-269-15</inkml:trace>
        </inkml:traceGroup>
      </inkml:traceGroup>
    </inkml:traceGroup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3:46.46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51710D-36DB-4C5D-A5C1-6FA011586AE1}" emma:medium="tactile" emma:mode="ink">
          <msink:context xmlns:msink="http://schemas.microsoft.com/ink/2010/main" type="inkDrawing" rotatedBoundingBox="6157,8623 6195,8623 6195,8638 6157,8638" shapeName="Other"/>
        </emma:interpretation>
      </emma:emma>
    </inkml:annotationXML>
    <inkml:trace contextRef="#ctx0" brushRef="#br0">-3104 1528 496 0,'0'0'91'0,"0"0"-18"16,0 0 30-16,0 0-60 15,0 0-21-15,0 0-12 16,-26 0-10-16,26 0-10 15,0 0-61-15,0 0-100 16,-12 0-147-16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2:59:12.34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921889-EA97-4ED2-ABF5-77274BB212E7}" emma:medium="tactile" emma:mode="ink">
          <msink:context xmlns:msink="http://schemas.microsoft.com/ink/2010/main" type="inkDrawing" rotatedBoundingBox="15791,1383 17448,680 17553,926 15895,1630" semanticType="callout" shapeName="Other"/>
        </emma:interpretation>
      </emma:emma>
    </inkml:annotationXML>
    <inkml:trace contextRef="#ctx0" brushRef="#br0">-6 609 331 0,'0'0'43'0,"0"0"-25"16,0 0 4-16,0 0 20 16,0 0 11-16,0 0-3 15,0 0-12-15,-11-6-7 16,11 6-3-16,0 0 5 15,0 0-5-15,-4 0-13 16,4 0 9-16,0 0-4 16,0 0-9-16,0 0 2 15,0 0-5-15,0 0 1 16,0 0-2-16,0 0-7 16,0 0 5-16,0 0-3 0,0 0-3 15,0 0 2-15,0 0 3 16,0 0-4-16,0 0-4 15,0 0 0-15,0 0-1 16,0 0 3-16,19 0-5 16,4 10 7-16,0-5 1 15,2 3 1-15,4 0 2 16,-3 2-8-16,3-3 9 16,-3 3-4-16,0-10-1 15,3 4-4-15,-3 0 4 16,3 1-1-16,-2-5 2 15,2 0-1-15,1 0 1 16,8 0 6-16,-8 0-7 0,8 0-5 16,-11-5 4-1,10-13 2-15,6-3-1 0,-1-6 0 16,11-4 3-16,0-2-1 16,-1-8-2-16,8 4 4 15,-1-1-4-15,-4 2-4 16,1 4 3-16,-1 2 0 15,-5 6 1-15,4-6-2 16,1 5 1-16,-4-2 0 16,4 0 1-16,-6 6 0 15,-8-2 1-15,0 3 0 16,-6-3-1-16,-1 6-5 0,0-9 5 16,-13 13 4-1,0-3-4-15,-7 6 0 0,1 6 0 16,-7 0 0-16,-2 0 0 15,-1 2-5-15,2-1 5 16,-7-1 0-16,4-2 4 16,-4 6-3-16,0 0-1 15,0 0-1-15,0 0 1 16,0 0 0-16,0 0 0 16,0 0 0-16,0 0-3 15,0 0 3-15,0 0 0 16,0 0 7-16,5 0-5 15,-5 0-2-15,0 0 0 16,0 0-6-16,0 0 6 16,0 0-1-16,0 0-4 0,0 0-88 15,0 15-163 1,-64 13-209-16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5:25.11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D4DE889-8F33-4ABE-95A1-25D5BCA62B7E}" emma:medium="tactile" emma:mode="ink">
          <msink:context xmlns:msink="http://schemas.microsoft.com/ink/2010/main" type="inkDrawing" rotatedBoundingBox="18460,10532 25016,8600 25047,8706 18491,10638" semanticType="callout" shapeName="Other">
            <msink:destinationLink direction="with" ref="{5B858DB4-951C-4169-A74B-6F7DA3FE888A}"/>
          </msink:context>
        </emma:interpretation>
      </emma:emma>
    </inkml:annotationXML>
    <inkml:trace contextRef="#ctx0" brushRef="#br0">0 1851 270 0,'0'0'35'0,"0"0"-31"15,0 0 27-15,0 0 30 16,0 0-4-16,0 0-23 16,197-11-11-16,-139 0 7 15,15 2 4-15,4-9-3 16,11-1-12-16,12-5 11 15,10-3-15-15,17-6 4 16,15-2-16-16,7-8 7 16,28-8 2-16,28-4-3 15,30-15 12-15,24-13-9 16,14-6-11-16,4-9-1 16,-1 1 4-16,-4 0 3 15,-8 5-7-15,-17 13 3 16,-13 6 1-16,-18 12-2 0,-21 4-2 15,-10 3-1-15,-11 9 1 16,-18-2 0-16,-2 0 4 16,-13 4 0-16,-12-2-4 15,-6 6 0-15,-17 13 0 16,-7 2 5-16,-12 9-3 16,-5 2 0-16,-6 0-2 15,1 3 0-15,1-3 3 16,-2-1-1-16,-1 0 0 15,-5-6-2-15,5-7 5 0,-5 0 4 16,1 3-8 0,-7 7 2-16,-14 3 0 0,-6 3-2 15,-18 2-1-15,-6 5 0 16,-11 3 0-16,-2 1 2 16,-7 0-2-16,0 0-3 15,0 0 3-15,0 0 6 16,0-4 9-16,0 4 8 15,0 0-17-15,0 0-1 16,0 0 6-16,0 0-11 16,0 0 0-16,0 0 0 15,0 0-9-15,0 0-33 16,5 0-40-16,-5 9-111 16,0 11-10-16</inkml:trace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3:45.5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A163D2-40E5-4582-A514-E6A5633B2FF1}" emma:medium="tactile" emma:mode="ink">
          <msink:context xmlns:msink="http://schemas.microsoft.com/ink/2010/main" type="inkDrawing" rotatedBoundingBox="4575,8828 5999,8668 6003,8707 4579,8866" shapeName="Other"/>
        </emma:interpretation>
      </emma:emma>
    </inkml:annotationXML>
    <inkml:trace contextRef="#ctx0" brushRef="#br0">-4716 1740 401 0,'0'0'98'0,"0"0"-82"0,0 0 1 16,0 0 4-16,0 0 3 16,0 0-2-16,0 0-13 15,0 0 3-15,-8-7 10 16,8 7 15-16,0 0-7 16,0 0 7-16,0 0-20 15,0 0-8-15,0 0 0 16,0 0-7-16,0 0-4 15,0 0 1-15,10 0 0 16,28 0-5-16,15 0 6 0,11 0 3 16,5 0 4-1,8 0-1-15,-3-8-1 0,9 3 4 16,-6-8-6-16,0 5 0 16,0-6-3-16,-2 2 2 15,-2-5 1-15,-8 4-3 16,-5 6 0-16,1 4 2 15,-9-1-2-15,-5-1 0 16,-3 1 1-16,-6-2 0 16,0 3-1-16,-3 3-1 15,-9-8 1-15,9 4 2 16,-17 0-2-16,4 4 0 16,-10 0 0-16,-4 0-1 0,1 0 2 15,-8 0 0 1,-1 0-1-16,4 0-4 0,-4 0 4 15,0 0 1-15,0 0 1 16,0 0-2-16,4 0 0 16,-4 0 2-16,0 0-2 15,0 0 0-15,0 0-1 16,0 0-14-16,0-4 11 16,-4 4-29-16,-18 0-62 15,-22 0-2-15,-8 4-32 16,-11 15-126-16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3:46.27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6082E16-4DE5-4467-B08D-2BCB4AC6FDB7}" emma:medium="tactile" emma:mode="ink">
          <msink:context xmlns:msink="http://schemas.microsoft.com/ink/2010/main" type="inkDrawing" rotatedBoundingBox="4916,8880 6088,8751 6096,8824 4924,8953" shapeName="Other"/>
        </emma:interpretation>
      </emma:emma>
    </inkml:annotationXML>
    <inkml:trace contextRef="#ctx0" brushRef="#br0">-4373 1793 337 0,'0'0'70'16,"0"0"-4"-16,0 0 3 16,0 0-11-16,0 0-27 15,0 0-14-15,0 0-14 16,-8 0 2-16,8 0-4 16,0 0-2-16,0 0-6 15,0 2 2-15,0-1-1 0,24 3 6 16,12 2 0-16,7-2 7 15,8-1-6-15,5-3 6 16,9 0-2-16,1 0 0 16,9 0 2-16,-3-17 1 15,5 2-6-15,-9-1 3 16,1 3-5-16,-4-4 0 16,-5 7 0-16,1 5 0 15,-9-2 3-15,-8 1-3 16,-5 2-3-16,-5 0 3 15,-4 4 2-15,-8-4-2 16,3 4 0-16,-15 0 0 16,1 0 1-16,-4 0-2 15,-7 0 2-15,4 0-1 0,-4 0 1 16,0 0 2-16,0 0 22 16,0 0 0-16,0 0-6 15,0 0-1-15,0 0-1 16,0 0-2-16,0 0-1 15,4 0-5-15,-4 0 2 16,0-1-4-16,0 1-7 16,0 0 7-16,0 0 4 15,0 0-10-15,0 0 1 16,0 0 5-16,0 0 3 16,0 0-8-16,0 0-1 15,0 0 4-15,0 0-3 16,0 0-1-16,0 0-1 0,0 0 1 15,0 0-2-15,0 0-1 16,0 0 2-16,0 0 4 16,0 0-4-16,0 0-11 15,0-4-10-15,0 4-12 16,0 0-19-16,0-9-52 16,0 1-17-16,0-9-153 15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7:17.9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F9A070-82C9-4B43-8A5D-9C517E894885}" emma:medium="tactile" emma:mode="ink">
          <msink:context xmlns:msink="http://schemas.microsoft.com/ink/2010/main" type="writingRegion" rotatedBoundingBox="2779,12564 3417,12564 3417,13243 2779,13243"/>
        </emma:interpretation>
      </emma:emma>
    </inkml:annotationXML>
    <inkml:traceGroup>
      <inkml:annotationXML>
        <emma:emma xmlns:emma="http://www.w3.org/2003/04/emma" version="1.0">
          <emma:interpretation id="{67D310AC-DF98-46E4-89A9-8FACA884D489}" emma:medium="tactile" emma:mode="ink">
            <msink:context xmlns:msink="http://schemas.microsoft.com/ink/2010/main" type="paragraph" rotatedBoundingBox="2779,12564 3417,12564 3417,13243 2779,132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F7D34F-FE01-4817-9950-67BB55E698D2}" emma:medium="tactile" emma:mode="ink">
              <msink:context xmlns:msink="http://schemas.microsoft.com/ink/2010/main" type="line" rotatedBoundingBox="2779,12564 3417,12564 3417,13243 2779,13243"/>
            </emma:interpretation>
          </emma:emma>
        </inkml:annotationXML>
        <inkml:traceGroup>
          <inkml:annotationXML>
            <emma:emma xmlns:emma="http://www.w3.org/2003/04/emma" version="1.0">
              <emma:interpretation id="{8960EAA8-6CC5-4B46-A4F1-7583788D867A}" emma:medium="tactile" emma:mode="ink">
                <msink:context xmlns:msink="http://schemas.microsoft.com/ink/2010/main" type="inkWord" rotatedBoundingBox="2779,12564 3417,12564 3417,13243 2779,13243">
                  <msink:destinationLink direction="with" ref="{B8537F1D-07CA-479C-9F67-D521B728D604}"/>
                </msink:context>
              </emma:interpretation>
              <emma:one-of disjunction-type="recognition" id="oneOf0">
                <emma:interpretation id="interp0" emma:lang="" emma:confidence="0">
                  <emma:literal>G</emma:literal>
                </emma:interpretation>
                <emma:interpretation id="interp1" emma:lang="" emma:confidence="0">
                  <emma:literal>•</emma:literal>
                </emma:interpretation>
                <emma:interpretation id="interp2" emma:lang="" emma:confidence="0">
                  <emma:literal>8</emma:literal>
                </emma:interpretation>
                <emma:interpretation id="interp3" emma:lang="" emma:confidence="0">
                  <emma:literal>0</emma:literal>
                </emma:interpretation>
                <emma:interpretation id="interp4" emma:lang="" emma:confidence="0">
                  <emma:literal>b</emma:literal>
                </emma:interpretation>
              </emma:one-of>
            </emma:emma>
          </inkml:annotationXML>
          <inkml:trace contextRef="#ctx0" brushRef="#br0">638 16 216 0,'0'0'50'0,"0"0"-31"15,0 0-18-15,0 0 15 0,0 0 21 16,0 0-10-16,0-5-9 15,0 5-1-15,0-4-10 16,0 4 5-16,0 0 0 16,0-4 1-16,-8 4 8 15,0 0-19-15,-1 0 11 16,1 0-12-16,-3 0 8 16,-1 0-9-16,-13 4 1 15,-1 18-1-15,-4 12 0 16,-9 6 0-16,-13 8 1 15,-3 5 0-15,-19 3 4 16,4-8 1-16,9-8-6 16,5-9 15-16,23-9-14 0,2-12 6 15,14-1 1-15,12-9-8 16,1 0 12-16,0 0-1 16,4 0 5-16,0 0-3 15,0 0-5-15,0 0-7 16,0 0 3-16,0 0-1 15,0 0-3-15,0 0 2 16,0 0-2-16,0 0 0 16,0 0-11-16,25 0 8 15,7 0-1-15,1 0 3 16,6 17 0-16,-4 2 1 16,7 1 1-16,-2 12-1 15,-5-2 0-15,3 1-1 16,-2 1 2-16,-11-12-2 0,-9 2 0 15,-2-3 1-15,-4-12 2 16,-2 3-2-16,-8-7-1 16,0-3 0-16,0 0 2 15,0 0 19-15,0 0 20 16,0 0 16-16,0-20-14 16,0-15-23-16,0-2-11 15,-4-11 4-15,-5-5-7 16,9 1-1-16,-5 4 1 15,5-6 2-15,0 2-7 16,0-1 2-16,0 9 0 16,0 5-2-16,0 8 0 15,0 4 0-15,0 15 4 0,0 8-4 16,0 4-1-16,0 0 0 16,0 0 1-16,0 0 0 15,0 0 0-15,0 0-1 16,0 0 1-16,0 0-6 15,0 0-9-15,0 0-31 16,14 0-26-16,6 16 22 16,-3 14-19-16,-3 2-56 15,-14-2-120-15</inkml:trace>
        </inkml:traceGroup>
      </inkml:traceGroup>
    </inkml:traceGroup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8:11.5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54F84B-348E-4AB9-ABF9-9FAC356B7585}" emma:medium="tactile" emma:mode="ink">
          <msink:context xmlns:msink="http://schemas.microsoft.com/ink/2010/main" type="inkDrawing" rotatedBoundingBox="10163,2118 11519,2346 11361,3284 10006,3056" hotPoints="11412,2691 10811,3292 10210,2691 10811,2090" semanticType="enclosure" shapeName="Circle"/>
        </emma:interpretation>
      </emma:emma>
    </inkml:annotationXML>
    <inkml:trace contextRef="#ctx0" brushRef="#br0">713 771 186 0,'0'0'37'0,"0"0"-17"15,0 0 16-15,0 0-15 16,0 0-1-16,0 0 13 0,0 0-5 16,0 0-3-1,-81 0 1-15,71 0-3 0,-2 0 8 16,-3 0-15-16,0 0-5 15,1 0-2-15,-7 0 0 16,-1 0 8-16,-4 0-11 16,-6 0-5-16,3 0 9 15,-6-3 1-15,2-1 0 16,-2 4-2-16,9-4 4 16,-14 4-7-16,6-5 0 15,0-3-4-15,2 0 3 16,3 3 3-16,13 1-1 15,-6-3 0-15,9-3 2 16,4-2-1-16,0 4 4 16,-7-6-2-16,2 3-6 0,4-2 4 15,2-4 7-15,4-2-13 16,0 1 2-16,4-4-3 16,-8 3 12-16,8-1-4 15,-4 7-8-15,4 1 5 16,0-4-6-16,0-1-3 15,0-4 2-15,0-2 2 16,0 3 5-16,0-3-6 16,0-2 0-16,12 0-5 15,-8-2 5-15,4 8 2 16,2-3-1-16,2 8-1 16,6 1-1-16,-5-4 1 0,-4 3 1 15,6 4-1-15,0 0 0 16,-6 3-1-16,4-1 1 15,3-2-2-15,1 3 2 16,1-2 0-16,-4 2 0 16,5-1 0-16,5-6 0 15,0 4 0-15,12-3 0 16,-6-1 0-16,5 5 0 16,2-7 2-16,-1 7-2 15,-2-2-2-15,9 2 2 16,-7-4 2-16,-2 5-2 15,0 0-2-15,-5 5 1 16,3 3 0-16,2 0 1 0,1 0-3 16,4 0 3-1,0 0-1-15,4 0 1 0,5 0 0 16,-6 11-2-16,1 1 1 16,-3 2 2-16,-10 1-2 15,0-2 1-15,-5 4-2 16,3-5 2-16,-11 5 0 15,3-5-3-15,-7 4 0 16,9 6 0-16,-9-5 3 16,-4 8 0-16,8-5 0 15,-3 5-1-15,-6-5 1 16,-4 1-6-16,4-1 5 16,-6 1 2-16,2 5-2 15,0 1 1-15,0 2 0 0,0 1 0 16,3 1-1-16,-3 1 1 15,3-9 0-15,-7 3 8 16,0-10-11-16,0 1 3 16,0-5-3-16,0 2 3 15,0 5 0-15,0-2 7 16,0 0-7-16,-7 4 0 16,3-1-3-16,-3-3 3 15,-1 0 5-15,-2 0-4 16,2-6-1-16,4 2-4 15,0-3 4-15,-4 1 0 16,-6 1 2-16,0 6-2 16,2-7 6-16,3-1-4 0,-3-4-2 15,-2 3 0 1,-4 3 2-16,-2-1 3 0,-4-1 1 16,9-2-4-16,3-7 0 15,6 3 4-15,-6 1-4 16,-10-1-2-16,4 2 7 15,2-4-5-15,-10 2 2 16,4 3-1-16,5-7-3 16,-5 4 0-16,8-4 5 15,2 0-1-15,0 0-1 16,-2 0 11-16,8 0-8 16,-6 0-5-16,0 0 8 0,-5 0-7 15,-2 0 5-15,0 0-5 16,1-7-2-16,5-3 0 15,-9 4 0-15,4-7 2 16,-2 4 1-16,-4 2-2 16,4 0-1-16,-6-3 3 15,9-3-3-15,-1 2-2 16,2 1 2-16,-2 3 2 16,6-3 0-16,2-2-2 15,-2 7 1-15,7-2-3 16,-10-4 4-16,8 8 1 15,-2-7-1-15,-8 0-1 16,5-1-1-16,-2 6 0 0,6 1 0 16,8-1 1-16,-6 5-1 15,6-3 0-15,-4-1-2 16,4 4 2-16,0 0 1 16,0 0-1-16,0 0-17 15,0 0-32-15,0 0-39 16,0 0-44-16,0 7 8 15,0 18-31-15,0-5-5 16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8:24.26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14 0,'0'0'12'16,"0"0"-1"-16,0 0-11 15,0 0 0-15,0 0 0 16,0 0-2-16,0 27-33 16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8:50.9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BB9D89-9415-4DAF-B26D-DDB121C205C0}" emma:medium="tactile" emma:mode="ink">
          <msink:context xmlns:msink="http://schemas.microsoft.com/ink/2010/main" type="writingRegion" rotatedBoundingBox="5748,2835 5684,6038 5015,6024 5079,2822"/>
        </emma:interpretation>
      </emma:emma>
    </inkml:annotationXML>
    <inkml:traceGroup>
      <inkml:annotationXML>
        <emma:emma xmlns:emma="http://www.w3.org/2003/04/emma" version="1.0">
          <emma:interpretation id="{CDE627A4-0A42-4B7E-91DB-9C1117137BE5}" emma:medium="tactile" emma:mode="ink">
            <msink:context xmlns:msink="http://schemas.microsoft.com/ink/2010/main" type="paragraph" rotatedBoundingBox="5748,2835 5684,6038 5015,6024 5079,28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4B861F-8E73-472D-B789-3024D43707E4}" emma:medium="tactile" emma:mode="ink">
              <msink:context xmlns:msink="http://schemas.microsoft.com/ink/2010/main" type="line" rotatedBoundingBox="5748,2835 5684,6038 5015,6024 5079,2822"/>
            </emma:interpretation>
          </emma:emma>
        </inkml:annotationXML>
        <inkml:traceGroup>
          <inkml:annotationXML>
            <emma:emma xmlns:emma="http://www.w3.org/2003/04/emma" version="1.0">
              <emma:interpretation id="{A5AD4441-2982-48CD-9D21-9E1A59C60CB3}" emma:medium="tactile" emma:mode="ink">
                <msink:context xmlns:msink="http://schemas.microsoft.com/ink/2010/main" type="inkWord" rotatedBoundingBox="5748,2835 5741,3165 5072,3152 5079,2822"/>
              </emma:interpretation>
            </emma:emma>
          </inkml:annotationXML>
          <inkml:trace contextRef="#ctx0" brushRef="#br0">1958-149 189 0,'0'0'46'0,"0"0"-6"15,0 0-19-15,0 0 23 16,0 0-2-16,0 0 3 0,0 0-33 15,0 0 8 1,0 0 6-16,-18-71-18 0,14 71 5 16,4 0 3-16,0-3-9 15,-4 3 0-15,4-4-5 16,0 4-2-16,-4 0 6 16,4 0-5-16,0 0-1 15,0 0 0-15,0 0-5 16,0 0 5-16,0 0-1 15,0 0 0-15,12 0 1 16,13 10 0-16,6-3 0 16,5 5 2-16,5 1-1 15,3-4-2-15,-4 6 3 16,3-3-3-16,0 2 5 0,-8 4-7 16,-2-4 3-16,-1-5 0 15,-7 3 3-15,-7-2-3 16,4-3 2-16,-10-2-2 15,-4-1 0-15,-4 0 0 16,-4-4 0-16,0 0 1 16,0 0 0-16,0 0 4 15,0 0 6-15,0 0 6 16,0 0 0-16,0 0-6 16,0 0-8-16,0 0 12 15,-16 0-14-15,-18 0 1 16,-1 0-2-16,-13 0 0 15,0 0 0-15,-7 0-1 0,-2 0 1 16,1 0 2-16,5 0 0 16,-5 0-1-16,-1 0 2 15,9 0-4-15,4 0 2 16,15 0-1-16,10 0 0 16,4 0-4-16,14 0 4 15,1 0-2-15,0 0-8 16,0 0-3-16,0 8-3 15,23 5 10-15,22-3 5 16,-1 0 2-16,17 0-2 16,-5 4 1-16,1-5-1 15,-1 0 2-15,-8-6-2 0,-1 1 3 16,-9-2-3 0,-9 2 4-16,-5-1-6 0,-8-3 6 15,-12 4-5-15,5-4 4 16,-9 0-4-16,0 0 2 15,0 0 0-15,0 0 6 16,0 0-5-16,0 0 7 16,0 0 5-16,-4 0-13 15,-9 0-1-15,-7 0 1 16,-7 0-1-16,1 0 1 16,-4 0 0-16,4 0 3 15,-9 0-3-15,5 0 1 16,4 0-2-16,8 0 3 0,-2-4-4 15,7 4 4-15,6-7-2 16,3 5 0-16,0 2 0 16,4 0-2-16,0-4 2 15,0 4-8-15,0 0 7 16,0 0-10-16,4 0-6 16,20 0 3-16,0 0 12 15,8 0 0-15,-3 0-1 16,-2 0 1-16,-2 0-3 15,-7 0 5-15,4 0-13 16,-10 0-1-16,-3 0-18 16,-9 20-53-16,0 5-51 0,-13 5-9 15</inkml:trace>
        </inkml:traceGroup>
        <inkml:traceGroup>
          <inkml:annotationXML>
            <emma:emma xmlns:emma="http://www.w3.org/2003/04/emma" version="1.0">
              <emma:interpretation id="{083B3AF0-F210-4A78-A6A6-2920EBEA425F}" emma:medium="tactile" emma:mode="ink">
                <msink:context xmlns:msink="http://schemas.microsoft.com/ink/2010/main" type="inkWord" rotatedBoundingBox="5634,5933 5632,6037 5060,6025 5063,5922"/>
              </emma:interpretation>
            </emma:emma>
          </inkml:annotationXML>
          <inkml:trace contextRef="#ctx0" brushRef="#br0" timeOffset="1858.171">1750 2869 34 0,'0'0'11'0,"0"0"25"15,0 0-10-15,0 0 5 16,0 0-8-16,0 0-2 15,222 26-8-15,-173-26-4 16,8 3-6-16,-9 2 10 16,0-1-10-16,0 0-2 15,-14-1 0-15,-3 5 5 16,-11-4-1-16,-11 1-4 16,-5 4-1-16,-4-6 0 15,0-3 0-15,0 0 5 16,0 0 33-16,0 0 27 15,-21 0-46-15,-15 0-17 0,-5 0-2 16,-7 0 2-16,0 0-2 16,-5 0 1-16,5 4 2 15,-1-4-4-15,1 0 2 16,8 0-1-16,11 0 3 16,6 0-3-16,10 0 2 15,13 0 8-15,0 0-6 16,0 0-4-16,0 0-2 15,0 0-13-15,4 0 7 16,28 0 2-16,2 0 6 16,13 1 3-16,-7 3-1 15,1 0-2-15,3-4 3 0,-8 0-1 16,-3 0-1-16,-1 0-1 16,-12 0 1-16,-2 0-1 15,-4 0 3-15,-6 0-3 16,-8 0 1-16,0 0-2 15,0 0 2-15,0 0 0 16,0 0 32-16,0 0-14 16,-12 0-18-16,-16 0 2 15,3 0-3-15,-6 0 0 16,2 0 0-16,-3 0 0 16,3 0 0-16,2 0-1 15,6 0 1-15,9 3 0 0,-7-3 0 16,12 4-5-1,-1-4 4-15,6 0-1 16,2 0-2-16,0 0-10 0,0 2-21 16,0 2 3-16,2 0 18 15,17 0 3-15,4-4 6 16,-1 0 3-16,0 0 2 16,7 0 1-16,-12 0-1 15,-2 0 0-15,-3 0-1 16,-8 0 1-16,0 0 4 15,-4 0-4-15,0 0-3 16,0 0 3-16,0 0 6 16,0 0-6-16,0 0-6 0,-4 0 4 15,-8 0-2 1,2 0 3-16,1 0-4 0,0 0-5 16,5 0 7-16,4-4 3 15,-4 0 0-15,-4 0 2 16,4 4-1-16,-5-2 1 15,5-5 4-15,0 3 7 16,-3-1-3-16,3 1-6 16,0 1 0-16,0-1-3 15,1-1 0-15,3 5 2 16,-1 0-5-16,1 0 4 16,0 0-4-16,-4 0 0 15,-5 0-7-15,1 0-19 0,0 0-5 16,4 0-7-16,0 9-1 15,-3-2-18-15,0 2-19 16</inkml:trace>
        </inkml:traceGroup>
      </inkml:traceGroup>
    </inkml:traceGroup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9:11.53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45FD71-C8CE-4564-9CEA-5F1F745AE5B6}" emma:medium="tactile" emma:mode="ink">
          <msink:context xmlns:msink="http://schemas.microsoft.com/ink/2010/main" type="inkDrawing" rotatedBoundingBox="645,9312 3701,8693 3995,10146 940,10766" hotPoints="4151,9497 2585,10319 905,9765 2471,8944" semanticType="enclosure" shapeName="Ellipse"/>
        </emma:interpretation>
      </emma:emma>
    </inkml:annotationXML>
    <inkml:trace contextRef="#ctx0" brushRef="#br0">363 1434 274 0,'0'0'26'16,"0"0"19"-16,0 0-2 0,0 0 10 16,0 0 2-16,0 0-11 15,0 0-15-15,-157-123-8 16,141 101 17-16,-5-4-18 15,-2 7 17-15,2-5-4 16,5-3-13-16,-8 3 3 16,4-9-17-16,11 5 10 15,-11-1-14-15,9-7 2 16,-2 11-1-16,9-7 8 16,0 1-10-16,4 5 0 0,0-4-1 15,0-3 1 1,0 0 3-16,17 2-2 15,6-1-2-15,2-2 1 0,6 7 0 16,2-2-1-16,3-4 2 16,1 3-2-16,7-6-2 15,0 3 2-15,8-9-3 16,-2 3 5-16,6 4-2 16,10-3 0-16,9 1-1 15,2 0 1-15,12-8 0 16,7 5 1-16,-2-1-2 15,6 3 2-15,1 4-1 16,-8 7 0-16,3 3 0 16,-10 8 0-16,-3-2 0 15,3 4 6-15,-5 6-13 0,3-2 7 16,-11 10-1-16,0-4 2 16,-5 4-2-16,1 0 1 15,0 0 0-15,-3 0 6 16,-2 0-6-16,-4 10-1 15,-4 2 1-15,0 2 1 16,1-1-1-16,-5 1-6 16,0 3 6-16,-4-3 3 15,-2 0-3-15,-6 3-1 16,-5-4-4-16,-2 9 2 16,-1-5-2-16,-3 5 3 15,-2-5 1-15,-2 5 0 16,0 0 0-16,-2 0 1 0,2-1 0 15,-2 3-1-15,2 5 0 16,-3-2 1-16,-4 4-4 16,-1 3 4-16,-5-3-2 15,0 9 6-15,-3 0-7 16,-9-5 6-16,0 5-2 16,0-5 0-16,0 0-1 15,0 3 1-15,0-1-1 16,-9 1 0-16,-7 3 0 15,-5-8 8-15,9-4-8 16,-7-3-1-16,-6-4 1 16,-5 7 3-16,3-6 3 15,-4-1-5-15,2 8 0 16,-7-7 0-16,-1-1 6 0,-3 8-6 16,-3-3 5-16,9-5-4 15,2 1-1-15,-1-6 0 16,3-1-1-16,0 3 4 15,4-6-4-15,0 0 0 16,0 1 0-16,-5-2 5 16,2 2-3-16,-2 4 0 15,2-2-1-15,-7-7 1 16,2-1-1-16,-1 0 2 16,-9-1-2-16,7 2 0 15,-7-5 0-15,9-4 0 16,-14 10 6-16,12-10-7 15,-7 7-3-15,2-7 3 0,11 0 3 16,-7 0-1-16,4 5 0 16,-6-5 0-16,-3 3 3 15,4 1-5-15,4-4 1 16,-2 0-1-16,-7 0 3 16,0 0 0-16,1 0-2 15,0 0-1-15,-1 0 1 16,9 0 1-16,2 0 2 15,8 0-2-15,1 0-2 16,4 0 0-16,-6 0 0 16,8 0 1-16,-7 0 0 15,2 0 8-15,2-4-9 0,0 1 0 16,-10-2 0-16,2 5-5 16,-7-4 5-16,7 1 3 15,2 3-1-15,6 0-2 16,-2-7 6-16,6 4-6 15,-3 3 2-15,3 0 4 16,2-4-4-16,-6 4-2 16,9-6 0-16,-7 6 1 15,-2-3-1-15,0 3 0 16,-6-3-6-16,2 3 6 16,0 0 6-16,6 0-4 15,-6-4 0-15,-2 1 0 0,6-1-4 16,5 3 4-1,-6 1-5-15,8 0 4 0,-2 0-1 16,-5 0 0-16,6 0 6 16,-2-4-6-16,5 4 0 15,8 0 1-15,-4 0-1 16,8 0 0-16,0 0 0 16,0-4 4-16,0 4-4 15,0 0-6-15,0 0 6 16,0 0-5-16,0 0 3 15,0 0 2-15,0-3-1 16,0 3 1-16,0 0-13 16,0 0-16-16,0 0-12 0,4 0-9 15,20 0 5 1,12 7-26-16,1 5-2 0,11 8 4 16,13-10-50-16,8-10-41 15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9:17.53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A9C215-F8D3-4BB8-A087-F81B4E74E836}" emma:medium="tactile" emma:mode="ink">
          <msink:context xmlns:msink="http://schemas.microsoft.com/ink/2010/main" type="inkDrawing" rotatedBoundingBox="7725,9186 11739,8697 11957,10485 7943,10974" hotPoints="11328,9140 11248,10700 7807,10525 7886,8964" semanticType="enclosure" shapeName="Rectangle"/>
        </emma:interpretation>
      </emma:emma>
    </inkml:annotationXML>
    <inkml:trace contextRef="#ctx0" brushRef="#br0">1 93 392 0,'0'0'22'0,"0"0"-9"15,0 0 12-15,0 0 31 16,0 0-24-16,0 0-32 15,-15-7-5-15,34 7 5 16,25 0 1-16,16 0 1 16,15 7 4-16,7 1-3 15,12-4-2-15,10 0 7 16,5 2-6-16,8-6 3 16,8 0-2-16,8 0-1 15,9 0-1-15,-9 0 2 0,-10-10-1 16,-7 1-2-1,-12-4 0-15,-14 4-2 0,-7-4 3 16,2 4-2-16,3-5 2 16,-11 11-1-16,-7-7 1 15,-19-2-1-15,-25 10 0 16,0-5 0-16,-17 7 0 16,-5 0 6-16,0-4-3 15,-4 4 24-15,0 0 19 16,0 0-15-16,0 0-7 15,0 0-12-15,-4 0-8 16,-22 0-4-16,-5 0-3 16,-17 0-3-16,0 0-27 0,-12 0-15 15,-8 8 20 1,-9 9-23-16,-9-4-13 0,-7 10-48 16,-11-1-64-16,-6-9-30 15</inkml:trace>
    <inkml:trace contextRef="#ctx0" brushRef="#br0" timeOffset="73859.7037">-89-23 182 0,'0'0'3'15,"0"0"22"-15,0 0 9 16,0 0 26-16,0 0-33 15,0 0 12-15,-141 0-5 16,105 0-9-16,7 0 1 16,-7-3 13-16,2-11-7 15,4 6-14-15,-6-6-3 16,-1 2-1-16,2-2 2 16,1-9 5-16,-2 5-8 0,3-4 13 15,2-7-13-15,2 2 9 16,-2-7-3-16,9 1 4 15,-4-5-15-15,8-3 2 16,2 4 6-16,-2-5-15 16,4 8 1-16,-2-1 16 15,3-5-13-15,0 5 4 16,-1-8-6-16,2 6 7 16,-1-1-6-16,1-2-2 15,4 1 4-15,1 3-2 16,3-4-3-16,4 5 1 15,0-4 0-15,0 3 3 16,0-3-4-16,0 5-1 0,19-3 1 16,6 6 1-1,10-2-2-15,4 5-7 0,8-10 7 16,13 1 2-16,5 4-2 16,5-5 0-16,12 9 1 15,-9-3-1-15,0 3 0 16,1 4 2-16,-2 6-3 15,-6 6 4-15,4-1-3 16,-5 7 0-16,-5 1 0 16,5-6-4-16,-1 8 3 15,-3-1 2-15,-1-2-4 16,1 4 6-16,4-1-6 16,-5 4 5-16,5 0-2 15,8-3 0-15,-3 3 1 0,9-3-2 16,1 3 1-16,1 0-2 15,-4 0 2-15,-6 0-2 16,3 0 2-16,-10 0 0 16,-3 0-1-16,-10 0-2 15,1 0 2-15,-4 10 1 16,3-5 2-16,1 5-2 16,1-10 0-16,-7 9-2 15,7-6-4-15,-5 1 6 16,7 0 0-16,-7-2 3 15,-3-2-3-15,5 4-1 16,-6-1 0-16,7-3 1 16,-9 4-1-16,2 0 1 0,3-4 2 15,-7 2-2-15,-3-2-2 16,8 0 2-16,2 0 0 16,-1 0-5-16,3 0 4 15,6 0 1-15,-3 0 0 16,1 0 0-16,3 0 2 15,-19 0 1-15,4 0-3 16,-2 0 1-16,-6 0-1 16,3 7 0-16,-6-1 0 15,0 5 0-15,-4-6 4 16,-4 5-8-16,-5-6 5 16,-8-4-6-16,0 8 5 0,-7-8-1 15,-2 4-11 1,0 2 9-16,0-5 1 0,0 2 2 15,0-3 1-15,0 0-1 16,0 0 0-16,0 0 3 16,0 0-2-16,0 4 2 15,0 0-3-15,0 1 0 16,0 7 1-16,0-2-1 16,0 4 0-16,0-2 3 15,0 5-2-15,0 1 1 16,0 2-2-16,0 5 0 15,0-5 0-15,0 3 0 16,0 4 2-16,0 0-3 0,13-2 1 16,-2 5 0-16,1-7 0 15,-2 5 5-15,1-4-5 16,1-1-4-16,3-1 1 16,-6-1-2-16,-1-8 4 15,0-3 1-15,-4 3 2 16,4-4-2-16,-2 7-1 15,-2-6-3-15,3 0 6 16,0 2-4-16,-3-7 2 16,0 2 0-16,-4-2 0 15,4 1 0-15,-4-2-1 16,0 0-1-16,0 0 0 0,0-4 2 16,0 0-1-1,0 0 0-15,0 4-2 0,0 2 3 16,0-2 2-16,0-4 5 15,0 8-5-15,-8-4-2 16,-6 2 0-16,2 1-2 16,2-1 4-16,-2 1-2 15,4 3 0-15,-6-1 0 16,6 1 0-16,2 1 0 16,-2-3 0-16,-3 6 0 15,9-5 0-15,-6 5 0 16,4-2-5-16,-4 6-3 15,2-1-3-15,1 2 4 16,-3 3-1-16,1-5 2 16,-6 0 5-16,12-1 2 0,-7 2 0 15,-1 5-1-15,5-5 0 16,-7 0 2-16,7 0-2 16,1-6 0-16,-1 5-3 15,-4 0 2-15,3-2-1 16,-8 2 2-16,1-4-2 15,-14 4 2-15,-1 6 0 16,-12 3 0-16,-5 4 0 16,-2-1-2-16,-14-6 2 15,-5 3 0-15,0 0-11 16,5-7-16-16,-1-1 27 16,5-3-16-16,0-3 7 0,8-3 6 15,-3 4 3-15,7-3-4 16,-3 2 1-16,-5-5 3 15,-5 5 1-15,-3-5 3 16,-5 6-4-16,-4 8-2 16,5-6 2-16,7 2 2 15,13-5-2-15,2 2-1 16,7-9-1-16,4 8 1 16,2-8 1-16,5-1 0 15,9 0 0-15,2 2 0 16,0-3 0-16,1 2 0 15,-2-1 0-15,6-4 0 16,2 4-1-16,-2 2 2 0,4-2-1 16,-4-4 0-16,-1 3 0 15,5-3 1-15,-1 0 1 16,-3 0-1-16,8 0 3 16,0 0 6-16,0 0 1 15,0 0-6-15,-2 0 1 16,2 0 5-16,0 0-9 15,0 5-2-15,0-5 1 16,0 0-1-16,0 0-1 16,0 0 1-16,0 0-9 15,0 0-23-15,0 0-27 16,0 11-27-16,-4 3-1 0,-8 10-102 16</inkml:trace>
    <inkml:trace contextRef="#ctx0" brushRef="#br0" timeOffset="-525.8697">-625 87 244 0,'0'0'14'0,"0"0"9"16,0 0 42-16,0 0-5 15,0 0-6-15,0 0-31 16,0 0-5-16,-17-38-14 16,17 38-4-16,0 0 0 15,0 0 0-15,0 0 2 16,36 0 4-16,15 0 3 15,12 0 10-15,9 0-8 16,13 0-1-16,9 0 5 16,10 0-7-16,9 0 1 0,0 0-7 15,-1 0 2 1,-6 0-1-16,-1 0-3 0,-5 0 0 16,-2 7 1-16,-2 2-1 15,9-4 0-15,-2-1 5 16,1-3-4-16,4-1-1 15,-14 0-2-15,5 0 2 16,-12 0 0-16,-4 0 0 16,-11-19 0-16,-11 12 0 15,-9-7 1-15,-17 5-1 16,-5 3 0-16,-12 6 1 16,-10-4-1-16,-1 4-1 15,-7 0 1-15,0 0 0 16,0 0 2-16,0 0 1 0,0 0 0 15,0 0-3-15,0 0-3 16,0 0-8-16,-15 0 11 16,-18 0-38-16,-9 0-13 15,-14 4 0-15,-21 18-86 16,-14 6-9-16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20:17.2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139DD46-C8E3-4410-B04D-5F2B24B1C720}" emma:medium="tactile" emma:mode="ink">
          <msink:context xmlns:msink="http://schemas.microsoft.com/ink/2010/main" type="writingRegion" rotatedBoundingBox="1800,10593 11095,9906 11442,14607 2148,15294"/>
        </emma:interpretation>
      </emma:emma>
    </inkml:annotationXML>
    <inkml:traceGroup>
      <inkml:annotationXML>
        <emma:emma xmlns:emma="http://www.w3.org/2003/04/emma" version="1.0">
          <emma:interpretation id="{DF0088FF-DC64-414F-96FF-A138D372843A}" emma:medium="tactile" emma:mode="ink">
            <msink:context xmlns:msink="http://schemas.microsoft.com/ink/2010/main" type="paragraph" rotatedBoundingBox="1897,10586 11095,9906 11218,11581 2021,12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E97CD4-DC07-4B88-8647-32AD91511912}" emma:medium="tactile" emma:mode="ink">
              <msink:context xmlns:msink="http://schemas.microsoft.com/ink/2010/main" type="line" rotatedBoundingBox="1897,10586 11095,9906 11218,11581 2021,12261"/>
            </emma:interpretation>
          </emma:emma>
        </inkml:annotationXML>
        <inkml:traceGroup>
          <inkml:annotationXML>
            <emma:emma xmlns:emma="http://www.w3.org/2003/04/emma" version="1.0">
              <emma:interpretation id="{23FA4E23-77D5-472C-9D0A-0AF244C1C188}" emma:medium="tactile" emma:mode="ink">
                <msink:context xmlns:msink="http://schemas.microsoft.com/ink/2010/main" type="inkWord" rotatedBoundingBox="1897,10586 3776,10447 3895,12052 2016,12191"/>
              </emma:interpretation>
            </emma:emma>
          </inkml:annotationXML>
          <inkml:trace contextRef="#ctx0" brushRef="#br0">-7231 947 155 0,'0'0'106'0,"0"0"-27"16,0 0 9-16,0 0-41 15,0 0-8-15,0 0-2 16,0 0 8-16,-129 138 18 16,103-121-18-16,8 1-2 15,-7-6 10-15,-3 2-17 0,8-9 2 16,-9 2-7-16,-3-7-7 15,-2 0 6-15,4 0-7 16,-6 0 3-16,-1-34-8 16,-3 2 9-16,-3-14-23 15,1-16-1-15,2-1-3 16,11-5-4-16,10 1 1 16,15 4-4-16,4 0-1 15,0 0-1-15,0-3-24 16,19 0 30-16,14-5 3 15,11 6 11-15,-6-1-11 16,13 13 0-16,1 5-6 16,1 8 3-16,-5 9 0 0,0 5-4 15,1 4 1 1,12 0 2-16,5 8 0 0,4-2 3 16,3 7-3-16,4 5 2 15,-8-6 4-15,4 10 1 16,-9 0-3-16,-2-3 2 15,-5 3-7-15,2 0 5 16,-3 0-4-16,0 3 3 16,1 14 2-16,-5 2-2 15,0-2 6-15,-5 5-10 16,5 5 5-16,3-6 0 16,-6 1 1-16,-10 4 4 0,-6 2-5 15,3-2-8-15,-11 8 8 16,2 6 0-16,-2-4 2 15,-7 12-2-15,-4 1 0 16,-6-1 1-16,-4-10 3 16,-4 6-4-16,0-3 0 15,0-3 0-15,0-3 4 16,0-3-3-16,0-3 0 16,0-2-1-16,0-5 1 15,0 6-1-15,-12-2 0 16,-7 5 0-16,-19 3 1 15,-6 5 3-15,-20 10-3 16,-5 8 2-16,4-3 9 0,-14 11-11 16,2-3 5-16,4-5-1 15,0 4-3-15,8-13 3 16,9-10 2-16,-1-1-3 16,5-11 4-16,4-7 6 15,0 2-7-15,7-4-1 16,-3-3-3-16,9 0 5 15,5-2-2-15,0 2-4 16,12-11 3-16,-3 7 2 16,5-10-6-16,5 4 3 15,4-4 1-15,6 0 1 16,1 0-5-16,0 0-1 0,0 0-4 16,0 0 4-16,0 0-2 15,0 0-23-15,0 0-18 16,0 0-21-16,0-4-41 15,31-13-102-15,6-11 3 16</inkml:trace>
        </inkml:traceGroup>
        <inkml:traceGroup>
          <inkml:annotationXML>
            <emma:emma xmlns:emma="http://www.w3.org/2003/04/emma" version="1.0">
              <emma:interpretation id="{7C88D024-D8B5-46D0-874E-17016DB8ADFB}" emma:medium="tactile" emma:mode="ink">
                <msink:context xmlns:msink="http://schemas.microsoft.com/ink/2010/main" type="inkWord" rotatedBoundingBox="5810,10525 11111,10133 11218,11581 5917,11973">
                  <msink:destinationLink direction="with" ref="{6C72F3A3-901D-4CD0-AFEC-28B4702D658F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58105.1672">0 171 114 0,'0'0'41'16,"0"0"-41"-16,0 0 5 15,0 0-3-15,0 0 23 16,0 0 1-16,220 39 4 15,-134-39-19-15,-7 0 3 16,6 0 6-16,6-10-16 16,-2-9-3-16,-1-3 4 0,-9-2-2 15,-4-1 0 1,-17 2-3-16,-3 2 2 0,-15 2-2 16,-11 1 1-16,-6 6 0 15,-6 6 0-15,-12-3 5 16,-5 9-4-16,0-3-2 15,0 3-18-15,-37 0-1 16,-8 0-7-16,-16 8-64 16,-8 25-54-16</inkml:trace>
          <inkml:trace contextRef="#ctx0" brushRef="#br0" timeOffset="-57196.7228">112 289 168 0,'0'0'16'0,"0"0"-14"15,0 0-1-15,0 0 7 16,207-26-6-16,-134 12 0 16,5 6 13-16,4-1-12 15,4-9-1-15,2 4-1 16,-2-2-1-16,-2-1 0 15,-4-5 2-15,-15 3-1 16,-9 3-1-16,-11 2 0 16,-7 2 0-16,-10 2 2 15,-1-3 2-15,-15 4-2 0,-2 4-2 16,-10-2 7-16,0 0 13 16,0 3 7-16,0-4-8 15,0 4-19-15,-5 3 2 16,-12 1-1-16,-18 0-1 15,5 0-7-15,-14 0 7 16,0 0 5-16,-6 0 1 16,-2 0 2-16,1 0 9 15,10 0 0-15,8 1 17 16,14-1-5-16,8 0-13 16,7 0 12-16,4 0-14 15,0 0-14-15,0 0-4 0,4 9-20 16,26-2 24-1,7 0 2-15,7-4-1 0,8 1 3 16,1-4-4-16,-5 0 5 16,-7 0-10-16,3 0-8 15,-10 0-17-15,-3 0 14 16,-5 0 7-16,-4 0-2 16,-10 0-3-16,-6-4-16 15,-6 4 6-15,0 0 11 16,0 0 9-16,0 0-18 15,-22 0 18-15,-14 4 3 16,-11 15-4-16,-4 2 5 16,-5-8-1-16,4 5 0 15,-5-7 2-15,6-1 17 16,14-6 12-16,8-4-1 0,13 0 12 16,12 0-31-16,4 0 27 15,0 0-18-15,0 0-19 16,0 0-27-16,22 0 27 15,7 0 4-15,6 0-2 16,4 0-2-16,-6 0-2 16,3 0 1-16,-3-8-2 15,-2 2-12-15,-6 3-6 16,3-5 3-16,-12 3-14 16,-8 2 5-16,-4 3-5 15,-4 0 9-15,0 0 16 0,0 0 1 16,0 0-7-16,-4 0-7 15,-12 0-1-15,-12 8 15 16,9 3 4-16,-7 3-8 16,11-1-14-16,-4 0-2 15,13-1 20-15,-2-5-5 16,8 2-40-16</inkml:trace>
          <inkml:trace contextRef="#ctx0" brushRef="#br0" timeOffset="-56764.8734">1109 174 149 0,'0'0'36'16,"0"0"4"-16,0 0 4 0,0 0-4 16,0 0-2-1,0 0-2-15,-12-45-6 0,8 38-14 16,4 3 7-16,0-4-8 15,0 8-4-15,0 0-4 16,0 0-1-16,0 0-3 16,0 0-2-16,0 0 0 15,0 0-1-15,0 0-3 16,0 0-2-16,0 0-34 16,0 0-15-16,0 0 8 15,0 0 14-15,0 0-6 16,0 0-30-16,0 8-15 15</inkml:trace>
          <inkml:trace contextRef="#ctx0" brushRef="#br0" timeOffset="-58456.5779">-779 326 98 0,'0'0'1'0,"0"0"6"15,0 0-7-15,0 0 29 16,0 0 9-16,264 0-33 16,-165-7 3-16,2 4 6 15,6-7-4-15,13 1-9 16,-2-3-1-16,2-6 3 15,2-4-3-15,-13 4-1 16,-2-3 1-16,-16-1 0 16,-1 0 0-16,-9 3 0 15,-2-6 1-15,-12 7-1 0,-14 2 0 16,-9-2 0 0,-9 8 3-16,-14 1-6 0,-11 9 3 15,-2-4 0-15,-8 4 0 16,0 0 4-16,0 0 0 15,0 0 5-15,0 0-3 16,-14 0-6-16,-18 0-14 16,-1 0-8-16,-15 13 8 15,-4 1-24-15,-11 3-45 16</inkml:trace>
          <inkml:trace contextRef="#ctx0" brushRef="#br0" timeOffset="-58817.2182">-335 84 150 0,'0'0'23'0,"0"0"-1"16,0 0 34-16,0 0-5 16,0 0-42-16,0 0-9 15,-24 34 0-15,76-17 12 16,17 0 17-16,16-10-2 16,21 1 20-16,1-8-20 15,-4 0-17-15,0 0-6 16,-10 0-2-16,0 0 1 15,-9-8 3-15,-7-2-6 16,-7 0-3-16,-11 0 2 16,-2 3 1-16,-13 3 4 0,-18-1-4 15,-11 5 2 1,-7 0-2-16,-8 0 0 0,0 0 0 16,0 0-2-16,-8 0 4 15,-29 0 11-15,-20 5-11 16,-17 16 4-16,0 2-12 15,-3 3 4-15,4-4-23 16,-11 0-3-16,0-9-11 16,6 5-11-16,-10-10 7 15,3 2-27-15,-1-7 31 16,-4-2-34-16,-1-1-43 16</inkml:trace>
          <inkml:trace contextRef="#ctx0" brushRef="#br0" timeOffset="-63422.7395">-3922-26 124 0,'0'0'52'0,"0"0"-30"0,0 0 32 16,0 0 13-16,0 0-3 15,0 0 0-15,-65 0-24 16,57 0-3-16,0 0 15 16,8 0-15-16,-16 0 3 15,12 0 2-15,2 0-1 16,-3 0-9-16,5 0-16 16,0 0 4-16,0 0-10 15,0 0-10-15,0 0-2 16,0 0-4-16,0 0-4 15,0 0 2-15,16 0 7 16,19 0 1-16,13 0 1 16,13 0-1-16,-5 0 3 15,9 0-2-15,4 0 1 0,-5 0 0 16,5 0 0 0,4 0-2-16,1 0 0 0,29 0-3 15,10 0 0-15,4 0 0 16,0 0 3-16,-26-6 0 15,-16-1 0-15,-22-3-11 16,-14 9 5-16,-22-1 1 16,-12-3 5-16,-5 5-2 15,0 0 4-15,0 0 3 16,0 0 2-16,-13-4 6 16,-20-2-13-16,-7-2 0 15,-11 3 4-15,-1 2-4 0,-10 3-2 16,-7 0-3-16,-16 0 3 15,-7 0 2-15,-6 0-14 16,2 12-18-16,2 2 7 16,6-2 2-16,7 7 9 15,-1-2 6-15,11 3 1 16,8-5 5-16,7-1-2 16,13-2 4-16,7-8 0 15,16 5 2-15,12-9-2 16,1 0 0-16,7 0 0 15,0 0-2-15,0 1-7 16,0 7-11-16,23-4 5 16,21 5 15-16,17-5 2 0,3-3-2 15,13-1 4-15,4 0-1 16,11 0 10-16,-2 0-6 16,6-5-2-16,-9-5 2 15,-6-1-6-15,6 1-1 16,-19 1 2-16,-11 5 0 15,-13-6 3-15,-7 6-10 16,-14 4 5-16,-10 0 0 16,-1 0 3-16,-8 0 0 15,-4 0 3-15,0 0 1 16,0 0 6-16,0 0-2 16,0 0-2-16,0 0-5 15,0 0-3-15,0 0 6 16,0 0-2-16,0 0-3 0,0 0 3 15,0 0-3-15,0 0 14 16,0 0-13-16,0 0 19 16,0 0-17-16,0 0 8 15,0 0-4-15,0 0 7 16,0 0-5-16,0 0 3 16,0 0-5-16,0 0-8 15,0 0 5-15,0 0 0 16,0 0 3-16,0 0-9 15,0 0 2-15,0 0 2 16,0 0 0-16,0 0-6 16,0 0 6-16,0 0-5 15,0 0 2-15,0 0-1 0,0 0 0 16,0 0 0-16,0 0 0 16,0 0-1-16,0 0 1 15,0 0 0-15,0 0 0 16,0 0 0-16,0 0 4 15,0 0-4-15,0 0-3 16,0 0 3-16,0 0 0 16,0 0 4-16,0 0-8 15,0 0 10-15,0 0-13 16,0 0 8-16,0 0-1 16,0 0 0-16,0 0 1 15,0 0-1-15,0 0 0 0,0 0 1 16,0 0-1-16,0 0 0 15,0 0 5-15,0 0-11 16,0 0 5-16,0 0 0 16,0 0 0-16,0 0 1 15,0 0 3-15,0 0-3 16,0 0-5-16,0 0 3 16,0 0 2-16,1 0 0 15,-1 0 0-15,0 0 6 16,0 0-6-16,0 0-8 15,0 0 8-15,0 0 6 16,0 0-6-16,0 0-11 16,0 0 0-16,0 0 0 15,0 0-5-15,0 0-9 16,0 0 3-16,0-3-33 0,0 3-32 16,0-10-48-16,0-4-145 15</inkml:trace>
          <inkml:trace contextRef="#ctx0" brushRef="#br0" timeOffset="11760.0155">-2053 847 74 0,'0'0'48'0,"0"0"-9"15,0 0-16-15,0 0 3 16,0 0 5-16,0 0-12 15,0 0-4-15,0 0-10 16,0 0-5-16,0 0-1 16,0 0-2-16,0 0 3 15,0 0 4-15,4 6-2 16,11 14 1-16,1-3 1 16,-3 11 3-16,0-3 6 15,1 7-3-15,-1-1-5 16,-5 3-3-16,0 2 0 0,0-2 0 15,-2-7-2-15,2-2 2 16,2-10 2-16,-2 3-4 16,-4-10 0-16,4 2 0 15,1 1 1-15,-4-2-2 16,10 1-1-16,13-3 2 16,5-5 11-16,15-2 1 15,12 0-11-15,10 0 6 16,9-6 0-16,6-20-5 15,0 1-2-15,3 2-19 16,-15 5-63-16,-16 1-17 16</inkml:trace>
          <inkml:trace contextRef="#ctx0" brushRef="#br0" timeOffset="-59211.186">-779 132 238 0,'0'0'5'0,"0"0"-3"15,0 0 9 1,0 0-11-16,0 0-1 0,0 0 1 15,83 3 8-15,-9 7 22 16,7-3 21-16,15-7 6 16,19 0-23-16,10 0-17 15,19 0-6-15,-5-7-6 16,3-6 5-16,-14-1-10 16,-10 2 0-16,-10-3 0 15,-13 1 0-15,-5 2 3 16,-13-1-3-16,-11-6 1 15,-10 7-2-15,-9 2 7 16,-11 1-5-16,-10 2-1 16,-4 1 0-16,-10 2 1 15,1 1 1-15,-12 3 0 16,3 0 5-16,-4-4 12 16,0 4 3-16,0-4-12 0,0 4-10 15,-18 0 0-15,-20 0-2 16,-6 0-29-16,-21 0 16 15,-5 0-1-15,-11 11-28 16,-14 3-8-16,0 4-30 16,0-6-7-16,0 2-24 15</inkml:trace>
          <inkml:trace contextRef="#ctx0" brushRef="#br0" timeOffset="7035.8955">-883 351 150 0,'0'0'10'0,"0"0"-7"16,0 0 41-16,0 0-13 15,221-22 26-15,-144 5-6 16,19 8-15-16,13-9-3 15,2 0-24-15,5-4-4 16,1 0 8-16,-8 5-1 16,-13-1-5-16,-11-1-2 15,-20 9-3-15,-13 0-1 16,-15 4-1-16,-5-2 0 16,-16 5 5-16,-2 3-3 15,-4-3 0-15,-10 3 1 0,0 0 4 16,0 0 8-16,0 0-4 15,0 0 3-15,0 0-3 16,0 0 3-16,0 0-4 16,0 0 3-16,0 0 0 15,0 0-2-15,0 0 9 16,0 0-9-16,0 0 2 16,0 0-1-16,0 0-2 15,0 0 2-15,0 0-1 16,0 0-6-16,0 0 5 15,0 0-5-15,0 0-3 16,0 0 2-16,0 0 0 16,0 0-2-16,0 0-1 0,0 0-1 15,0 0 1-15,0 0 0 16,0 0-1-16,0 0 0 16,0 0 2-16,0 0-1 15,0 0 1-15,0 0-1 16,0 0 0-16,0 0-1 15,-10 0 1-15,-4 0-1 16,-1 0 0-16,-7 3-20 16,-8 8-69-16,-16-5-23 15,-21 4-124-15</inkml:trace>
          <inkml:trace contextRef="#ctx0" brushRef="#br0" timeOffset="6411.428">-860 381 159 0,'0'0'25'16,"0"0"7"-16,0 0 23 16,0 0-12-16,0 0-14 15,0 0-15-15,0-65-9 16,29 52 1-16,16-1 16 15,2 2-11-15,14-2 4 16,12-4 6-16,12 5 3 16,11-5-16-16,13 1 6 15,1 1-14-15,3-3 8 16,-9 2-7-16,-4 4-1 16,-10-1 2-16,-12 2-2 0,-10 2 0 15,-20 5-1-15,-8 5-1 16,-20 0-9-16,-10 0-9 15,-6 0-3-15,-4 0-10 16,0 0 11-16,0 0 14 16,-26 1 2-16,-26 17-89 15,-21-2-19-15</inkml:trace>
          <inkml:trace contextRef="#ctx0" brushRef="#br0" timeOffset="6075.5208">-787-61 19 0,'0'0'48'0,"0"0"-1"0,0 0-11 16,0 0-13-16,0 0-9 15,0 0 6-15,0 0-10 16,0 0-3-16,125 0 1 16,-93 0 7-16,-3 0-11 15,11 0 20-15,2 0-3 16,10 0-11-16,1 0 10 15,7 4-14-15,3-4 2 16,6 0 2-16,-3 0 6 16,6 0-12-16,-10 0 5 15,1 0-6-15,-3 5 2 16,1-3-2-16,-3-1-2 16,-2 3-1-16,5 2 0 0,-2-6 0 15,1 0-1 1,-3 0 1-16,-5 0 0 0,-8 0-1 15,-3 4 1-15,-9-4 1 16,-12 3 0-16,-6-3-1 16,-8 0-21-16,-6 6-10 15,0 5 12-15,-14 3 19 16,-40 8 0-16,-21 9-15 16,-16 4-46-16,-22-4-70 15</inkml:trace>
        </inkml:traceGroup>
      </inkml:traceGroup>
    </inkml:traceGroup>
    <inkml:traceGroup>
      <inkml:annotationXML>
        <emma:emma xmlns:emma="http://www.w3.org/2003/04/emma" version="1.0">
          <emma:interpretation id="{85A36B23-AFD5-4568-9140-7D4066480AD0}" emma:medium="tactile" emma:mode="ink">
            <msink:context xmlns:msink="http://schemas.microsoft.com/ink/2010/main" type="paragraph" rotatedBoundingBox="2044,14103 8435,13505 8548,14713 2157,15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7FE298-936B-4A78-99A1-828AC37E14FF}" emma:medium="tactile" emma:mode="ink">
              <msink:context xmlns:msink="http://schemas.microsoft.com/ink/2010/main" type="line" rotatedBoundingBox="2044,14103 8435,13505 8548,14713 2157,15311"/>
            </emma:interpretation>
          </emma:emma>
        </inkml:annotationXML>
        <inkml:traceGroup>
          <inkml:annotationXML>
            <emma:emma xmlns:emma="http://www.w3.org/2003/04/emma" version="1.0">
              <emma:interpretation id="{ED546A06-DD3C-4BEF-9094-E71C01B10672}" emma:medium="tactile" emma:mode="ink">
                <msink:context xmlns:msink="http://schemas.microsoft.com/ink/2010/main" type="inkWord" rotatedBoundingBox="7254,14084 8478,13969 8512,14331 7287,14446"/>
              </emma:interpretation>
            </emma:emma>
          </inkml:annotationXML>
          <inkml:trace contextRef="#ctx0" brushRef="#br0" timeOffset="-114880.8682">-2356 3649 37 0,'0'0'48'0,"0"0"-11"15,0 0-16-15,0 0-4 16,0 0 3-16,0 0 11 16,0 0-16-16,-45-80 4 15,27 73-16-15,4 2 10 16,2 1 9-16,-5 1 2 15,3-4 3-15,5 4-8 16,-4 3 10-16,5-4-1 16,-8 0-9-16,0 4-2 15,1 0 5-15,6 0-10 0,0 0-10 16,1 0 17 0,4 0-1-16,4 0-8 0,-4 0 2 15,4 0-5-15,0 0-3 16,0 0-4-16,0 0-4 15,0 0 1-15,30 0 3 16,17 0 2-16,9 0 4 16,13 4-3-16,20 0 0 15,12-4 4-15,16 0 9 16,-4 0-12-16,-5 0-4 16,-14 0 2-16,-8 0-5 15,-11 0 3-15,-7 0 0 16,-7 3 0-16,-13 7 1 15,-14-6-1-15,-8 5 2 0,-17-6-2 16,-1-3 0-16,-8 0 0 16,0 3 4-16,0-3-1 15,0 0-1-15,0 0 18 16,-34 0-9-16,-19 4-9 16,-21 8 0-16,-15 1 0 15,-12 10-1-15,-7 2 3 16,-2-11-4-16,1 7-5 15,2-11 5-15,16 3 0 16,7-9 0-16,11 6 0 16,13-6 0-16,7 0 2 15,20-4-2-15,10 0 0 16,12 0 0-16,10 0-1 0,1 0 0 16,0 0-5-1,0 0 2-15,0 0 1 0,44 4-1 16,20 0 2-16,15-4 2 15,20 0 0-15,4 0-1 16,8 0 1-16,-6-12 0 16,-1-2 0-16,-18 6 1 15,-14-1-1-15,-14 4 1 16,-11 0-1-16,-18 5 0 16,-6 0 0-16,-15-4 0 15,-3 4-1-15,-5 0 1 16,0 0 3-16,0 0-3 0,-31 0 3 15,-20 0-3 1,-9 0 0-16,-20 0-1 0,-9 18 2 16,-10 5-4-16,0-1 0 15,0-3-1-15,12 4 4 16,3-4-1-16,13-2 1 16,18-5-1-16,19-2 1 15,7-2 0-15,14-8 0 16,5 0-6-16,4 5 6 15,4-5 0-15,0 0-6 16,0 0 3-16,0 0-3 16,16 0 3-16,32 0 0 15,13 0 6-15,13 0-6 16,7 0 7-16,6 0 0 16,2-13-2-16,-1 0 2 0,-11 0 0 15,-6 3-2-15,-16 5-2 16,-16-2 0-16,-14 7 0 15,-11-4 0-15,-6 4 1 16,-8 0-1-16,0 0 3 16,0 0 7-16,0 0 2 15,0 0 13-15,-14 0-3 16,-14 0-15-16,-4 0-4 16,3 0-3-16,6 0 2 15,12 0-2-15,1 0 0 16,6 0 3-16,4 0 1 15,-4 0-1-15,4 0 3 0,0 0-5 16,0 0 2-16,0 0-2 16,0 0-1-16,0 0 0 15,0 0-2-15,0 0-2 16,0 0 4-16,0 0 0 16,0 0 0-16,0 0-3 15,0 0 5-15,0 0-2 16,0 0 0-16,0 0 0 15,0 0 0-15,0 0 3 16,0 0-3-16,0 0 0 16,0 0-2-16,0 0 6 15,0 0-3-15,0 0 2 16,0 0 1-16,0 0 3 0,0 0 1 16,0 0-4-16,0 0-4 15,0 0 8-15,0 0-7 16,0 0-1-16,0 0 0 15,0 0-3-15,0 0 1 16,0 0 2-16,0 0 8 16,0 0-8-16,0 0-8 15,0 0 8-15,0 0 8 16,0-2-8-16,0 2 0 16,0 0-1-16,0 0-5 15,0 0 4-15,0 0-8 16,0 0-27-16,0-7-15 0,0-24-26 15,-8-13-283 1</inkml:trace>
        </inkml:traceGroup>
        <inkml:traceGroup>
          <inkml:annotationXML>
            <emma:emma xmlns:emma="http://www.w3.org/2003/04/emma" version="1.0">
              <emma:interpretation id="{C9339409-C360-4202-8F8B-08C78DD5854E}" emma:medium="tactile" emma:mode="ink">
                <msink:context xmlns:msink="http://schemas.microsoft.com/ink/2010/main" type="inkWord" rotatedBoundingBox="2044,14103 3613,13956 3726,15165 2157,15311">
                  <msink:destinationLink direction="with" ref="{34CEF824-E789-44A0-9B3D-99CFC14D816F}"/>
                </msink:context>
              </emma:interpretation>
              <emma:one-of disjunction-type="recognition" id="oneOf1">
                <emma:interpretation id="interp1" emma:lang="" emma:confidence="0">
                  <emma:literal>•</emma:literal>
                </emma:interpretation>
                <emma:interpretation id="interp2" emma:lang="" emma:confidence="0">
                  <emma:literal>c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C</emma:literal>
                </emma:interpretation>
                <emma:interpretation id="interp5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-18818.7557">-6142 4450 358 0,'0'0'24'15,"0"0"-18"-15,0 0 38 16,0 0 9-16,0 0-2 16,0 0 31-16,0 0-37 15,0 0-11-15,0 0-2 16,0 0-3-16,0 0 5 16,0 0-13-16,0 0 3 15,0 0-7-15,0 0 6 0,0 0-7 16,0 0-3-1,0 0 0-15,0 0-1 0,0 0-5 16,0 0-4-16,0-9 7 16,0-17-10-16,0 7 0 15,0-2 0-15,0-2 0 16,0-10 3-16,-12 4-3 16,5-5 2-16,-1 7 0 15,-1 6 1-15,9-2-3 16,-8 1 9-16,0 1-8 15,-4-9-1-15,3 6 0 16,-10-6-3-16,-2-1 3 0,5 4 2 16,-12-4 3-16,4 5-5 15,-7 0 0-15,1 4 7 16,3-3-5-16,2 6 0 16,4 1-2-16,-1 1 1 15,4 3-1-15,2-3 6 16,-10 0-6-16,4-1 0 15,5-3 0-15,-6 3 0 16,6 5 1-16,-7-1-1 16,-4-4 1-16,3 2 0 15,-5-2 0-15,4 1 0 16,3 0 2-16,6 7-3 16,1 1 0-16,3-4 1 0,-5 0-2 15,9 3 2 1,-4 3-1-16,1-2 0 0,-9 0 0 15,2 4-1-15,3 0 1 16,-5-2-7-16,-2 7 5 16,2-5 2-16,9 5 1 15,-4 0-1-15,5-1-1 16,2 1 1-16,-4 0 0 16,5 0 2-16,-14 0-1 15,4 0-2-15,-2 0 0 16,-4 0 1-16,0 0 0 15,-1 0 0-15,1 10 0 16,0-6 0-16,-3 4 2 16,10-2-1-16,-4 1-1 0,-1 3 0 15,4 3 0-15,-3-4 6 16,-6 5-12-16,6-2 11 16,1 1-13-16,-4 1 6 15,4 3 2-15,-1-9 3 16,3 2-3-16,4 2-2 15,2-2 2-15,8-2 0 16,0 1 1-16,-4-4-4 16,-2 11 5-16,0-1-4 15,-2 6 3-15,4-5-5 16,-5 4 8-16,1-7-4 16,5-1 0-16,-1 2-1 15,0 4 1-15,8-1 0 0,-9-3-1 16,1 4 1-16,0-2 0 15,0 2 0-15,3 3-2 16,5-8-1-16,-6-3 3 16,-3 2 1-16,7 6-1 15,0 4-1-15,-6-3 0 16,8 11 1-16,-4-8 0 16,4 5 3-16,-4-1-3 15,4-5-1-15,0-7 1 16,0 0-3-16,0 3 2 15,0 0 1-15,0 0-1 16,0 1-4-16,0-1 5 0,0 6 5 16,0-4-5-16,0-3 0 15,8 1-1-15,0 1-1 16,0-6-4-16,8 3 6 16,-8 3 2-16,8 4-2 15,1-2 0-15,-2-1 0 16,6-2 1-16,-5-1-1 15,-2 3 0-15,8-2 1 16,-6-4 1-16,1 5-2 16,2-4-4-16,-2-2 4 15,3-2 0-15,-3-5 1 16,-2 2-1-16,5 3 0 16,-7-6 0-16,6 5-1 15,6-5 1-15,-9 2 1 16,4 1-1-16,0-7-2 0,1 4 2 15,2-3 1-15,-2-1-1 16,1 0-1-16,4 0 1 16,-1 0 0-16,-3 4 0 15,8-4 1-15,-8 0 0 16,8 0 0-16,-5 0-1 16,7 0 0-16,-8 0-3 15,4 0 3-15,-3 0 6 16,-1 0-6-16,0 0-1 15,-4 0-5-15,2 0 9 16,0 0-3-16,-5 0 1 16,-7 0-1-16,1 0 0 0,0 0 2 15,-3 0-2-15,0-4 0 16,4 3 0-16,-2-3-6 16,-3 0 6-16,8-5 0 15,-7 9 0-15,13-8 3 16,-9-4-3-16,3 1 1 15,6 3-1-15,-4-2 0 16,0-2 0-16,1 2 2 16,3-2-4-16,-9 2-1 15,8 1 3-15,-4-2 1 16,5 5-1-16,2-7-5 16,-2 3 5-16,-5 3 0 15,-8-2 0-15,2 6 0 0,0 3-1 16,-2-7 0-16,0 4-2 15,-4-3 3-15,0 3-1 16,1 3 8-16,-5-4-12 16,4 4 5-16,0-3-1 15,-4 3 1-15,4-4 1 16,-3 1-1-16,-1 3 0 16,0 0 2-16,0-4 1 15,0 4-4-15,0 0 1 16,4-3-2-16,10-3 2 15,-1-1 1-15,-5 1-1 16,8-6 1-16,-6 2-1 0,4-2 0 16,-6 7 2-1,0-4 0-15,1 4-2 0,-5 5-4 16,0-3 4-16,0 3 0 16,0 0 0-16,-4 0-2 15,1 0 2-15,-1 0-3 16,0 0 3-16,0 0-1 15,0 0-1-15,0 0 1 16,0 0 1-16,0 0 0 16,0 0 0-16,0 0 0 15,0 0 3-15,0 0-2 16,0 0 0-16,0 0-1 16,0 0 3-16,0 0-3 15,0 0 0-15,0 0 0 16,0 0 1-16,0 0 1 0,0 0-2 15,3 0 0-15,-3 0 1 16,0 0-1-16,0 0 0 16,0-5 0-16,0 5 0 15,0 0 1-15,0 0 0 16,0 0-1-16,0 0 2 16,0 0-2-16,0-5 3 15,0 5-3-15,0 0-4 16,0 0 4-16,0 0 0 15,0-4 1-15,0 4-1 0,0 0 0 16,0 0 0 0,0 0 0-16,0 0-1 0,0 0 1 15,4 0 1-15,-4 0-1 16,0 0 0-16,4 0-2 16,-4 0 1-16,0 0 1 15,0 0-1-15,0 0 1 16,0 0-1-16,0 0 0 15,0 0 0-15,0 0-3 16,0 0 4-16,0 0 0 16,0 0-1-16,0 0 0 15,0 0 1-15,0 0-1 16,0 0 2-16,0 0-1 16,0 0 0-16,0 0-3 15,0 0 3-15,0 0 2 16,0 0-2-16,0 0-1 0,0 0 1 15,0 0 0-15,0 0 0 16,0 0-2-16,0 0 2 16,0 0-1-16,0 0 0 15,0 0 1-15,0 0-3 16,0 0 3-16,0 0 0 16,0 0 0-16,0 0-1 15,0 0 0-15,0 0 0 16,0 0 1-16,0 0 0 15,0 0-1-15,0 0 1 16,0 0 1-16,0 0-1 16,0 0 0-16,0 0-2 15,0 0 2-15,0 0 0 0,-4 4 1 16,0-4-1-16,4 0 0 16,0 5-2-16,0-5 2 15,0 0-1-15,0 0 1 16,0 0-1-16,0 0 1 15,0 0 0-15,0 0-2 16,0 0 1-16,-3 0 1 16,3 0 0-16,0 0 0 15,0 0-2-15,0 0 3 16,0 0-1-16,0 0 0 16,0 0 0-16,0 0 1 15,0 0-3-15,0 0 4 16,0 0-4-16,0 0 3 0,0 0-2 15,0 0-2-15,0 0 3 16,0 0 0-16,0 0 0 16,0 0 1-16,0 0 0 15,0 0-1-15,3 0 0 16,1 0 0-16,0 0 1 16,3 0-1-16,-7 0-1 15,4 0 1-15,-4 0 1 16,0 0-1-16,0 0-1 15,0 0-2-15,0 0 3 0,0 0 1 16,0 0 0 0,0 0-1-16,0 0 0 0,0 0 1 15,0 0 0-15,0 0-1 16,0 0 0-16,0 0 0 16,0 0 6-16,0 0-6 15,0 0 0-15,5 0 0 16,-5 0 0-16,0 0 3 15,0 0-3-15,0 0 1 16,0 0-1-16,0 0 0 16,0 0-1-16,0 0 1 15,0 0 1-15,0 0 1 16,0 0-2-16,0 0 0 16,0 0 0-16,0 0 0 15,0 0 0-15,0 0 1 0,0 0-1 16,0 0 0-16,4 0 0 15,-4 0-1-15,0 0 2 16,0 0 3-16,0 0-4 16,0 0 0-16,0 0 0 15,0 0 0-15,0 0 1 16,0 0-3-16,0 0 0 16,0 0 2-16,0 0 0 15,0 0-4-15,0 0 4 16,0 0 1-16,0 0-1 15,0 0-1-15,0 0 0 16,0 0-2-16,0 0 3 0,0 0-3 16,0 0 3-16,0 0 0 15,0 0-2-15,0 0 2 16,0 0-2-16,0 0 0 16,0 0-2-16,0 0 3 15,0 0-6-15,0 0 6 16,0 0-7-16,0 0 2 15,0 0 3-15,0 0 2 16,0 0-4-16,0 0 2 16,0 0 3-16,0 0 1 15,0 0-1-15,0 0 1 16,0 0 4-16,0 0-5 16,0 0 1-16,0 0 0 15,0 0 0-15,0 0-2 16,0 0 2-16,0 0-1 0,0 0 1 15,0 0-1 1,0 0 0-16,0 0 1 0,0 0-1 16,0 0 0-16,-4 0 0 15,4 0 3-15,0 0 1 16,0 0-4-16,0 0 0 16,0 0-2-16,0 0 0 15,0 0 2-15,0 5 5 16,0-5-5-16,0 0 1 15,0 0 1-15,0 0-2 0,0 0 0 16,0 0 0 0,0 0 4-16,0 0-3 0,0 0-1 15,-5 0 1-15,5 0-1 16,-4 0 3-16,4 0 0 16,0 0-3-16,0 0 4 15,0 0-3-15,0 0-1 16,0 0 0-16,0 0 2 15,0 0-2-15,0 0 0 16,0 0-3-16,0 0 3 16,0 0 0-16,0 0 2 15,0 0 0-15,0 0-2 16,0 0-2-16,0 0 2 16,0 0 1-16,0 0 1 15,0 0-2-15,0 0-1 0,0 0 1 16,0 0 0-16,0 0-2 15,0 0 2-15,0 0 0 16,0 0 0-16,0 0-3 16,0 0 4-16,0 0-1 15,0 0 0-15,0 0 0 16,0 0 0-16,0 0-1 16,0 0 1-16,0 0-1 15,0 0-1-15,0 0 4 16,0 0-4-16,0 0-1 15,0 0 2-15,0 0 1 16,0 0-1-16,0 0 0 0,0 0 0 16,0 0 0-16,0 0-3 15,0 0 3-15,0 0 1 16,0 0-2-16,0 0-1 16,0 0 3-16,0 0 0 15,0 0-2-15,0 0-1 16,0 0 1-16,0 0 1 15,0 0 1-15,0 0-1 16,0 0 2-16,0 0-2 16,0 0-5-16,0 0 5 15,0 0 1-15,0 0 0 16,0 0 0-16,0 0-3 16,0 0 1-16,0 0 2 15,0 0 0-15,0 0-5 16,0 0 4-16,0 0-5 0,0 0 3 15,0 0-2-15,0 0 0 16,0 0 1-16,0 0 1 16,0 0 2-16,0 0-4 15,0 0 4-15,0 0-2 16,0 0 2-16,0 0 1 16,0 0-1-16,0 0 1 15,0 0-4-15,0 0 8 16,0 0-4-16,0 0 0 15,0 0 0-15,0 0-2 16,0 0 6-16,0 0-5 16,0 0 1-16,0 0 0 15,0 0-4-15,0 0 4 16,0 0-2-16,0 0 2 0,0 0 1 16,0 0-1-16,0 0-3 15,0 0 3-15,0 0 0 16,0 0 1-16,0 0 0 15,0 0-1-15,0 0 0 16,0 0 0-16,0 0 2 16,0 0-2-16,0 0 1 15,0 0-2-15,0 0 1 16,0 0 0-16,0 0 0 16,0 0 1-16,0 0-1 15,0 0 0-15,0 0-2 16,0 0 2-16,0 0 0 0,0 0 1 15,0 0-1-15,0 0 0 16,0 0-1-16,0 0 1 16,0 0 0-16,0 0-1 15,0 0 2-15,0 0-1 16,0 0 1-16,0 0-1 16,0 0 1-16,0 0-3 15,0 0 2-15,0 0 0 16,0 0 0-16,0 0 0 15,0 0 0-15,0 0 0 16,0 0-3-16,0 0 3 0,0 0 0 16,0 0 3-16,0 0-3 15,0 0 1-15,0 0 0 16,0 0-1-16,0 0 0 16,0 0 0-16,0 0-1 15,0 0 2-15,0 0 2 16,0 0-3-16,0 0-4 15,0 0 4-15,4 0-1 16,-4 0 1-16,0 0 0 16,0 0 0-16,0 0 0 15,0 0 0-15,0 0-1 16,0 0 6-16,0 0-8 16,0 0 3-16,0 0 0 15,0 0-1-15,0 0 2 16,0 0-2-16,0 0 1 0,0 0 0 15,0 0 2-15,0 0 0 16,0 0-2-16,0 0 1 16,0 0-2-16,0 0 1 15,0 0 0-15,0 0 0 16,0 0 1-16,0 0-2 16,0 0 1-16,0 0-2 15,0 0 4-15,0 0-2 16,0 0 1-16,0 0-2 15,0 0 3-15,0 0-4 16,0 0 3-16,0 0-1 16,0 0 0-16,0 0-1 0,0 0 1 15,0 0 3-15,0 0-3 16,0 0 0-16,0 0 0 16,0 0 0-16,0 0 0 15,0 0 0-15,0 0 0 16,0 0-2-16,0 0 2 15,0 0-1-15,0 0 1 16,0 0 0-16,0 0 0 16,0 0 1-16,0 0 2 15,0 0-2-15,0 0-1 16,0 0-4-16,0 0 4 16,0 0 0-16,0 0 0 15,0 0-3-15,0 0 3 16,0 0 2-16,0 0 0 0,0 0-2 15,0 0 0-15,0 0-1 16,0 0 1-16,0 0 0 16,0 0-1-16,0 0 3 15,0 0-4-15,0 0 4 16,0 0-3-16,0 0 2 16,0 0-2-16,0 0 0 15,0 0 1-15,0 0 0 16,0 0 1-16,0 0-1 15,0 0 1-15,0 0-1 16,0 0 0-16,0 0 0 0,0 0 0 16,0 0 0-1,0 0-2-15,0 0 0 0,0 0 2 16,0 0 0-16,0 0-2 16,0 0 1-16,0 0 1 15,0 0 0-15,0 0 0 16,0 0-2-16,0 0 2 15,0 0 0-15,0 0 0 16,0 0-3-16,0 0-7 16,0 0-16-16,0 0-17 15,0 0-23-15,0 0 2 16,5 7-64-16,3-7-81 16</inkml:trace>
        </inkml:traceGroup>
      </inkml:traceGroup>
    </inkml:traceGroup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20:04.5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BEF471-8E09-4F4D-89E1-558E24200BB5}" emma:medium="tactile" emma:mode="ink">
          <msink:context xmlns:msink="http://schemas.microsoft.com/ink/2010/main" type="inkDrawing" rotatedBoundingBox="836,6765 3460,5619 4054,6981 1431,8127" hotPoints="3982,6222 3333,7267 2188,6819 2836,5774" semanticType="enclosure" shapeName="Ellipse">
            <msink:sourceLink direction="with" ref="{035C46D4-614C-4D31-B956-081CA2750C2B}"/>
          </msink:context>
        </emma:interpretation>
      </emma:emma>
    </inkml:annotationXML>
    <inkml:trace contextRef="#ctx0" brushRef="#br0">1794 197 217 0,'0'0'79'0,"0"0"-23"16,0 0 22-16,0 0-27 15,0 0-32-15,0 0 6 16,0 0-5-16,0 0 0 16,0 0 5-16,0 0 7 15,0 0-6-15,0 0 6 16,0 0-8-16,0 0 2 15,0 0-4-15,0 0-1 0,0 3-7 16,-11 1 11 0,-1 0-20-16,-4 1 6 0,-5 8 0 15,-7-5-2-15,4 3-5 16,-2-3-2-16,4 4-2 16,5-6 5-16,-5 2 4 15,8-4-8-15,-6 0 9 16,-4-3 5-16,0-1-7 15,-5 5-1-15,1-5-4 16,3 0-3-16,-6 0 15 16,-2 0-10-16,-3 0-2 15,-4 0-3-15,3 0 4 16,1-14-1-16,-1 0 0 16,-3-2-3-16,6 1 2 15,8-6-3-15,-10 1 5 0,7-2-4 16,2 0 4-16,6-1-2 15,0 1-1-15,-1 0 2 16,4 0-1-16,2-5-2 16,-5 13 2-16,8-11 0 15,-1 2 2-15,6-2-3 16,-9-2-1-16,2 1-1 16,3-1 1-16,3 5 1 15,1-7 0-15,-4 2 0 16,8-1-2-16,-1-1 3 15,5-7-2-15,-4 1 0 16,-3 3 5-16,7-6-5 0,0 2 0 16,0-7 0-16,0 6 0 15,0 2 0-15,0 2 0 16,0 1 0-16,0-3 0 16,0 5-1-16,11-2 1 15,-2 12 0-15,-1-2 1 16,4 6-5-16,1-9 2 15,2 3 2-15,14-8 0 16,-11 4 0-16,12 3 0 16,-1-9 0-16,2 6 0 15,0-8-3-15,7 8 2 16,-5 0 1-16,3 0-6 16,0 4 5-16,5-10-13 15,-1 9 7-15,4-3 7 16,-3 7-2-16,-1 0 1 0,12 0 1 15,-4-2 1-15,2 5-1 16,-2 2-1-16,-4 3 1 16,0 0 0-16,-1 2 0 15,3 3 0-15,-6 2 0 16,-3 0-5-16,3 4 3 16,-4 0 2-16,5 0 0 15,-5 0 0-15,1 0 1 16,-1 0 0-16,0 0-1 15,5 0 0-15,-1 8 0 0,0 2-3 16,-3-2 3 0,-10 3-3-16,6 6 1 0,-1-1 2 15,-3 0-1-15,-2-1 1 16,-2-2 0-16,1 0-2 16,-4 9 0-16,7-8 1 15,-6 2 1-15,-10-2-2 16,3 9 1-16,-3-2-2 15,2-2 2-15,5 10 0 16,-3-6-1-16,-3 2 1 16,-1 2-6-16,0-2 7 15,-5-1 0-15,4 2 5 16,-2 1-11-16,-2-1 6 16,2 9-2-16,-6-6 2 15,0-1 0-15,-4-2 1 16,4-3-1-16,-4 3 0 15,0 0 1-15,0 0-1 0,0-4 0 16,0 7-1-16,0 0 1 16,0-6 1-16,0 2 1 15,0 1-2-15,0-9 1 16,-4 0 1-16,-4 1 0 16,-2-3 1-16,-2-3 4 15,2 2-3-15,-2-1-4 16,0 5 4-16,-6-4-2 15,4 2-1-15,-3 1 8 16,-3-4-9-16,1 1 1 16,6-6 0-16,1 6 1 15,-1-9-2-15,-2 8 4 0,-1-5 4 16,-9 3-2-16,3 3-1 16,4-2 4-16,-3 0-3 15,-5 2-2-15,8-3 2 16,-10-3-4-16,8 2-2 15,4 0 1-15,-1 3 0 16,-2-4-1-16,-2 3 0 16,5-7 0-16,4 7 0 15,-8-2 1-15,4 3-1 16,-1-3 2-16,-9 2-1 16,8 1 4-16,6 0-4 15,0-4-1-15,-4 3 1 16,4-5-1-16,8 0 0 0,-4-7 0 15,-1 0 0-15,1 6 0 16,4 1 0-16,0 0 3 16,-14 0-2-16,8 2 1 15,-6-1-2-15,8-3 0 16,-10 4 4-16,8-6-4 16,-6 11 7-16,3-10-7 15,-9 5 0-15,9 1-1 16,-4-6 2-16,1 3-1 15,2 0 1-15,0 0-1 16,2-2 0-16,-1 0 0 16,1 1 0-16,-3 1 4 0,11 1-4 15,-9-2 0-15,1-2-2 16,4 3 4-16,4-3 2 16,-5 0-4-16,2-3-4 15,1 3 4-15,1-1 0 16,0 3 0-16,5-5 0 15,0-1 0-15,0 0 0 16,0 0 2-16,0 0-2 16,0 0-1-16,0 0 1 15,-4 0 1-15,4 0-1 16,0 0 5-16,0 0-5 16,0 0 0-16,0 0 0 15,0 0 0-15,0 0 1 0,0 0-1 16,0 0 0-16,0 0 0 15,0 0 0-15,0 0-3 16,0 0 0-16,0 0 3 16,0 0 1-16,0 0 1 15,0 0 0-15,0 0-2 16,0 0-1-16,0 0 1 16,0 0 0-16,0 0-6 15,0 0 6-15,0 0 0 16,0 0 6-16,0 0-6 15,0 0 0-15,0 0 0 16,0 0 0-16,0 0 0 0,0 0-4 16,0 0 3-16,0 0 2 15,0 0 4-15,0 0-5 16,0 0 0-16,0 0 0 16,0 0 0-16,0 0 0 15,0 0 0-15,0 0 0 16,0 0-5-16,0 0 10 15,0 0-7-15,0 0 4 16,0 0-2-16,0 0 1 16,0 0-1-16,0 0 0 15,0 0-2-15,0 0-3 16,0 0 10-16,0 0-10 16,0 0 10-16,0 0-5 15,0 0 0-15,0 0 0 16,0 0-6-16,0 0 6 0,0 0 4 15,0 0-4-15,0 0 0 16,0 0-3-16,0 0 6 16,0 0-2-16,0 0-1 15,0 0 0-15,0 0 0 16,0 0-1-16,0 0 1 16,0 0-1-16,0 0 1 15,0 0 0-15,0 0-5 16,0 0 5-16,0 0-2 15,0 0 6-15,0 0-9 16,0 0 9-16,0 0-5 16,0 0 1-16,0 0-7 0,0 0 5 15,0 0 2-15,0 0-5 16,0 0 5-16,0 0-3 16,0 0 3-16,0 0-1 15,0 0 0-15,0 0-7 16,0 0 8-16,0 0 5 15,0 0-4-15,0 0-1 16,0 0 0-16,0 0 0 16,0 0 0-16,0 0-2 15,0 0-5-15,0 0 7 16,0 0 7-16,0 0-7 16,0 0 0-16,0 0 1 15,0 0-1-15,0 0-7 0,0 0 7 16,0 0 7-16,0 0-7 15,0 0 1-15,0 0-1 16,0 0 1-16,0 0 0 16,0 0-1-16,0 0 0 15,0 0 0-15,0 0 0 16,0 0 0-16,0 0 1 16,0 0-1-16,0 0 0 15,0 0 0-15,0 0-1 16,0 0 1-16,0 0 0 15,0 0 0-15,0 0 0 16,0 0-1-16,0 0-1 16,0 0 2-16,0 0-1 15,0 0 1-15,0 0 0 0,0 0-5 16,0 0 4-16,0 0 1 16,0 0-1-16,0 0-2 15,0 0-1-15,0 0 4 16,0 0-2-16,0 0-2 15,0 0-2-15,0 0 6 16,0 0 5-16,0 0-5 16,0 0 0-16,0 0 0 15,0 0 1-15,0 0-1 16,0 0-1-16,0 0 1 16,0 0-1-16,0 0 1 15,0 0 0-15,0 0 0 16,0 0 0-16,0 0-1 0,0 0 1 15,0 0-5-15,0 0 3 16,0 0 2-16,0 0-2 16,0 0 2-16,0 0-2 15,0 0 2-15,0 0-9 16,0 0 8-16,0 0-5 16,0 0 5-16,0 0-6 15,0 0 7-15,0 0-2 16,0 0 2-16,0 0 0 15,0 0 0-15,0 0 1 0,0 0-5 16,0 0 7 0,0 0-3-16,0 0 0 0,0 0 0 15,0 0 0-15,0 0 0 16,0 0-1-16,0 0 0 16,0 0 0-16,0 0 1 15,0 0 1-15,0 0-1 16,0 0 0-16,0 0 0 15,0 0 0-15,0 0-1 16,0 0 1-16,0 0 2 16,0 0-2-16,0 0 0 15,0 0 0-15,0 0 0 16,0 0 1-16,0 0-1 16,0 0 0-16,0 0-5 15,0 0 5-15,0 0-1 0,0 0 3 16,0 0-4-1,0 0 4-15,0 0 1 0,0 0-3 16,0 0 0-16,0 0-1 16,0 0 1-16,0 0 0 15,0 0 0-15,0 0 0 16,0 0-1-16,0 0 2 16,0 0-2-16,0 0 2 15,0 0-1-15,0 0 0 16,0 0 0-16,0 0-2 15,0 0 3-15,0 0-2 16,0 0 0-16,0 0-3 0,0 0 4 16,0 0-1-16,0 0 1 15,0 0 0-15,0 0-1 16,0 0 6-16,0 0-5 16,0 0 0-16,0 0-2 15,0 0 1-15,0 0 1 16,0 0-2-16,0 0 1 15,0 0-1-15,0 0-3 16,0 0 9-16,0 0-10 16,0 0 12-16,0 0-10 15,0 0 8-15,-4 0-6 16,4 0 2-16,0 0-5 16,0 0 4-16,0 0 1 15,0 0 6-15,0 0-6 16,0 0-2-16,0 0 2 0,0 0 2 15,0 0-2-15,0 0 0 16,0 0-4-16,0 0 4 16,0 0 1-16,0 0 4 15,0 0-10-15,0 0 10 16,0 0-10-16,0 0 6 16,0 0-1-16,0 0 4 15,0 0-4-15,0 0 1 16,0 0-1-16,0 0 0 15,0 0 0-15,0 0-1 0,0 0 1 16,0 0 0 0,0 0 0-16,0 0 0 0,0 0-1 15,0 0 1-15,0 0 0 16,0 0 0-16,0 0-3 16,0 0 3-16,0 0 0 15,0 0 0-15,0 0 0 16,0 0-1-16,0 0-2 15,0 0 3-15,0 0 0 16,0 0 0-16,0 0 0 16,0 4 4-16,0-4-4 15,0 0-1-15,0 0 1 16,0 0 0-16,0 0 1 16,0 0-1-16,0 0 0 15,0 0 0-15,0 0-1 0,0 0 1 16,0 0-3-16,0 0 6 15,0 3-3-15,0-3 1 16,0 2-1-16,0-2-1 16,0 0 1-16,0 0 0 15,0 0 0-15,0 3 0 16,0 3 1-16,0-6-1 16,0 0 0-16,0 0-2 15,0 0 2-15,-4 0 0 16,4 0 0-16,0 0-1 15,0 0 1-15,0 0 0 16,0 0 0-16,0 0 1 0,0 0-1 16,0 0 0-1,0 0-1-15,0 0 0 0,0 0 0 16,0 0 1-16,0 0 4 16,0 0-4-16,0 0 1 15,0 0-1-15,0 0-5 16,0 0 5-16,0 0 0 15,0 0 0-15,0 0-1 16,0 0 2-16,0 0-1 16,0 0 5-16,0 0-10 15,0 0 10-15,0 0-8 16,0 0 3-16,0 0 0 16,0 0 5-16,0 0-5 0,0 0 0 15,0 0 0 1,0 0 0-16,0 0 0 0,0 0-2 15,0 0 5-15,0 0-6 16,0 0 5-16,0 0-4 16,0 0-1-16,0 0 3 15,0 0 1-15,0 0 3 16,0 0-8-16,0 0 8 16,0 0-3-16,0 0-1 15,0 0 0-15,0 0-3 16,0 0 3-16,0 0 0 15,0 0 0-15,0 0 0 0,0 0-1 16,0 0 1 0,0 0 1-16,0 0-1 0,0 0 3 15,0 0-9-15,0 0 11 16,0 0-10-16,0 0 7 16,0 0-2-16,0 0 3 15,0 0-2-15,0 0-2 16,0 0 1-16,0 0-2 15,0 0 2-15,0 0 0 16,0 0-4-16,0 0 8 16,0 0-4-16,0 0 2 15,0 0-2-15,0 0 0 16,0 0 0-16,0 0 0 16,0 0-5-16,0 0 5 15,0 0 3-15,0 0-3 0,0 0 3 16,0 0-3-16,0 0 0 15,0 0 0-15,0 0-3 16,0 0 3-16,0 0 0 16,0 0 0-16,0 0-2 15,0 0 4-15,0 0-4 16,0 0 6-16,0 0-6 16,0 0 2-16,0 0 0 15,0 0 0-15,0 0-1 16,0 0 1-16,0 0 0 15,0 0 0-15,0 0 0 16,0 0 0-16,0 0 1 0,0 0-1 16,0 0 0-1,0 0 0-15,0 0 0 0,0 0 0 16,0 0-4-16,0 0 4 16,0 0 3-16,0 0-2 15,0 0-1-15,0 0 0 16,0 0 0-16,0 0 0 15,0 0 0-15,0 0 0 16,0 0 0-16,0 0 0 16,0 0 0-16,0 0 0 15,0 0 0-15,0 0 0 16,0 0 2-16,0 0-2 16,0 0 0-16,0 0 0 0,0 0 1 15,0 0-1-15,0 0 1 16,0 0-1-16,0 0 0 15,0 0-4-15,0 0 4 16,0 0 4-16,0 0-4 16,0 0 0-16,0 0 0 15,0 0-1-15,0 0-27 16,0 0-25-16,0 0-47 16,0 0-64-16,0 0 65 15,4 4-118-15</inkml:trace>
    <inkml:trace contextRef="#ctx0" brushRef="#br0" timeOffset="-41977.2783">1291 130 167 0,'0'0'12'0,"0"0"-10"16,0 0 1-16,0 0-1 15,-190-97 6-15,161 83 14 0,-2 2-8 16,6 10-7 0,-7-2-5-16,8 4 2 0,-1 0-4 15,-7 0 5-15,3 0-5 16,-2 4-3-16,-8 6-5 15,5 1-3-15,-6 2-7 16,-11-2 11-16,0 6-12 16,-9-3-6-16,-1-1 11 15,1 1 3-15,-1-1-12 16,5 1-1-16,-1 0 9 16,5 3 5-16,4-8 4 15,-3 9-7-15,9-3 10 0,2 3-10 16,0-5-1-1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5:23.9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B858DB4-951C-4169-A74B-6F7DA3FE888A}" emma:medium="tactile" emma:mode="ink">
          <msink:context xmlns:msink="http://schemas.microsoft.com/ink/2010/main" type="inkDrawing" rotatedBoundingBox="18942,10018 24543,15270 21759,18237 16159,12985" semanticType="callout" shapeName="Other">
            <msink:sourceLink direction="with" ref="{4E63191F-6665-4621-984F-3C66BEFEF558}"/>
            <msink:sourceLink direction="with" ref="{8D4DE889-8F33-4ABE-95A1-25D5BCA62B7E}"/>
          </msink:context>
        </emma:interpretation>
      </emma:emma>
    </inkml:annotationXML>
    <inkml:trace contextRef="#ctx0" brushRef="#br0">25-3 377 0,'0'0'73'0,"0"0"9"15,0 0 21-15,0 0-27 16,0 0-7-16,0 0-25 16,-8-15-9-16,8 15-2 15,-5 0-7-15,1 0-6 16,4 0-15-16,-6 0 0 15,6 0-5-15,0 35-5 16,0 39-2-16,0 40 7 16,28 26 5-16,6 21-5 0,6 15 1 15,9 24-1-15,6 27 1 16,-1 29 2-16,-4 11-3 16,6 15 1-16,-6 6-2 15,5-9 2-15,-1 2-2 16,-2-6 0-16,3-15 1 15,5-17 0-15,-1-16 3 16,1-8 0-16,-5-11-3 16,0-4 0-16,-1-18-3 15,-3-5 3-15,-2-15 0 16,-11-3 2-16,-7-5-2 16,6 3 0-16,-11-13 4 15,-3-21-4-15,2-16-4 16,-4-28 3-16,7-24 1 15,-2-3 0-15,-4-22 0 0,3-7 3 16,5-6-3-16,9-10 0 16,21-11 0-16,24 0 1 15,26 0 5-15,22-32-5 16,26-15 3-16,12-12-2 16,1-7-2-16,13-8 1 15,15-15-1-15,17 1 0 16,7-4 1-16,14 3-2 15,-2 7-4-15,9 1 5 16,-4 13 7-16,0 7-7 16,8 10 0-16,-7 14 0 0,-7-8 0 15,-25 8 0-15,-36-9 3 16,-24 7-6-16,-30 3 4 16,-24 8-2-16,-26 14 1 15,-24 1 0-15,-19 13 1 16,-10-4-1-16,-7 4-1 15,0 0 1-15,-8 0 0 16,-1 0 0-16,4 0-15 16,-4 0-11-16,0 0-13 15,0 0-21-15,-50-19-109 16</inkml:trace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9:02.5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75A30E-FB32-49C1-8F67-28467B4E3DF3}" emma:medium="tactile" emma:mode="ink">
          <msink:context xmlns:msink="http://schemas.microsoft.com/ink/2010/main" type="writingRegion" rotatedBoundingBox="2179,3057 17752,3162 17734,5771 2161,5665"/>
        </emma:interpretation>
      </emma:emma>
    </inkml:annotationXML>
    <inkml:traceGroup>
      <inkml:annotationXML>
        <emma:emma xmlns:emma="http://www.w3.org/2003/04/emma" version="1.0">
          <emma:interpretation id="{C0D05C48-9946-49C2-8FAC-CF2977BEA517}" emma:medium="tactile" emma:mode="ink">
            <msink:context xmlns:msink="http://schemas.microsoft.com/ink/2010/main" type="paragraph" rotatedBoundingBox="2179,3057 17752,3162 17734,5771 2161,56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2FA1E7-E123-4162-A095-24DE79A92517}" emma:medium="tactile" emma:mode="ink">
              <msink:context xmlns:msink="http://schemas.microsoft.com/ink/2010/main" type="line" rotatedBoundingBox="2179,3057 17752,3162 17734,5771 2161,5665"/>
            </emma:interpretation>
          </emma:emma>
        </inkml:annotationXML>
        <inkml:traceGroup>
          <inkml:annotationXML>
            <emma:emma xmlns:emma="http://www.w3.org/2003/04/emma" version="1.0">
              <emma:interpretation id="{BE785C32-79AC-4A3D-9B32-64FC662F6370}" emma:medium="tactile" emma:mode="ink">
                <msink:context xmlns:msink="http://schemas.microsoft.com/ink/2010/main" type="inkWord" rotatedBoundingBox="2163,5392 3155,5399 3153,5672 2161,5665"/>
              </emma:interpretation>
            </emma:emma>
          </inkml:annotationXML>
          <inkml:trace contextRef="#ctx0" brushRef="#br0">-1151 2613 34 0,'0'0'180'16,"0"0"-155"-16,0 0 9 15,0 0 25-15,0 0 11 16,0 0-19-16,0 0-5 16,0-14-5-16,0 14 16 15,0 0-6-15,0 0 0 16,0 0-13-16,0 0-13 16,0 0-8-16,0 0-13 15,0 0-4-15,37 0 1 16,19-19 1-16,14-3 6 0,13 2-4 15,6-10 4 1,12-1-4-16,7 0 2 0,-5-2-4 16,-8 9 1-16,-14 6-3 15,-16 2 1-15,-25 12-4 16,-15 3 6-16,-21 1-7 16,-4 0 4-16,0 0 0 15,0 0 2-15,0 0-1 16,0 0 38-16,0 0-6 15,0 0-13-15,-8 0-12 16,8 0-5-16,-5 0 4 16,5 0-7-16,0 0 0 0,0 0-9 15,0 0-39 1,0-4-46-16,17 4-124 0,15 0-61 16</inkml:trace>
        </inkml:traceGroup>
        <inkml:traceGroup>
          <inkml:annotationXML>
            <emma:emma xmlns:emma="http://www.w3.org/2003/04/emma" version="1.0">
              <emma:interpretation id="{EAB1389E-25C5-4D49-9613-FD2C81F943F1}" emma:medium="tactile" emma:mode="ink">
                <msink:context xmlns:msink="http://schemas.microsoft.com/ink/2010/main" type="inkWord" rotatedBoundingBox="3316,3064 17752,3162 17744,4329 3308,423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57872.7909">-3 950 262 0,'0'0'55'16,"0"0"-12"-16,0 0 27 15,0 0-30-15,0 0-16 16,0 0-4-16,0 0 10 16,0 0-9-16,0-4 4 15,0 4 6-15,0 0-4 16,0 0 2-16,0 0-4 15,0 0 6-15,0 0-20 16,0 0-5-16,0 0 2 16,0 0-2-16,0 0 2 0,0 0-8 15,0 0-5-15,0 0 2 16,0 0-1-16,0 0 4 16,14 0 4-16,2 0-3 15,9 0-1-15,2 0 3 16,2 0 2-16,7 0-5 15,-2 0 4-15,1 0-4 16,9 0 0-16,-7 0-4 16,-9 0 4-16,9 0 6 15,-14 0-6-15,-2 0-1 16,-3 0 0-16,-5 0 2 16,0 0-1-16,-9 0 1 15,0 0 0-15,-4 0-1 0,0 0 0 16,0 0 6-1,0 0 4-15,0-4 7 0,0-8-5 16,0-5 0-16,0-5-9 16,0-4 0-16,0-1 1 15,0-2 3-15,4 1-2 16,0-5-9-16,0-5 11 16,5 3-14-16,-4 0 8 15,3 2-1-15,6-2 6 16,-6 4-4-16,9 1-2 15,-9-4 0-15,-2 2 0 16,-4 1-7-16,2 5 7 0,1 0 6 16,-5 1-5-16,0 9 1 15,0 3 5-15,0-3-2 16,0 2 1-16,0 2 7 16,0 0-11-16,0 1 6 15,0 1-7-15,0-5 4 16,0 4 3-16,0 3-3 15,0 1-2-15,-5-1 6 16,5 8-5-16,0 0-3 16,0-4-1-16,0 4 0 15,0 0 3-15,0-4-3 16,0 0 0-16,0-10-6 16,0 3 6-16,0 3 3 15,0 2 1-15,0 4-4 0,0-7-5 16,0-4 5-16,0 3 0 15,-4 3 0-15,4 0 0 16,-2 1 1-16,-3-1 6 16,5-4-9-16,-1 8 4 15,1-4 1-15,0 3 1 16,0 4-1-16,0 0-1 16,0 0 6-16,0 0-8 15,0 0-4-15,0 0 4 16,0 0 5-16,0 0-5 15,0 0-2-15,0 0 1 16,0 0 1-16,0 0-10 16,0 0 9-16,0 0-11 0,0 0 9 15,12 0-4-15,16 0 0 16,5 0 7-16,7 0 1 16,-4 0-1-16,1-3 0 15,-6 3 0-15,6-4-1 16,3 4 1-16,-4 0 3 15,-3 0-3-15,7 0-1 16,-11 0 1-16,2 0 0 16,-2-2 0-16,-5 2-4 15,0-4 4-15,-3 4-8 16,2 0 8-16,2 0 0 16,-3 0 2-16,4 0-3 15,-4 0 1-15,4 0 0 0,-1 0-2 16,-4 0 3-16,-2 0-1 15,2-3 0-15,-9-1 0 16,-2 4-1-16,8 0-1 16,-10 0 2-16,0 0 0 15,-4-5 2-15,5 5-1 16,-5 0-2-16,1 0-1 16,3 0 2-16,-2 0 0 15,2 0 0-15,-4 0 0 16,0 0-3-16,1 0 3 15,-1 0-2-15,0 0 2 16,0 0 0-16,1 0-2 0,4 0 1 16,-2 0 0-16,-1 0 1 15,-1 0-7-15,-1 0 7 16,-4 0 0-16,12 0 0 16,-8 0 6-16,4 0-12 15,-2 5 9-15,-6-5-3 16,4 7 0-16,-4-3-4 15,3 2 4-15,-3-3-4 16,4 4 10-16,-4-3-9 16,0-1 4-16,0 3-1 15,0 6 0-15,0 1 2 16,0 0-1-16,0 0 0 16,0 2-1-16,0 2-1 15,0-1 1-15,0 6 1 16,0-3-1-16,-4 3 1 0,-3 3-1 15,6-5 2-15,1 1-1 16,-5-5-1-16,5 6 0 16,0 1-1-16,0-1 2 15,-8 8-2-15,8-6 2 16,-4-3-1-16,4 3 0 16,0-4 0-16,-4 3 0 15,4 2 1-15,-4-5-1 16,4 1 0-16,0 0 0 15,0-1 0-15,0 5 0 0,0-6-1 16,0 3 1 0,0-2 0-16,0-3 2 0,0-5-2 15,0 6 0-15,0-4-1 16,0 3 1-16,0-3 0 16,-4 0 0-16,4 1 0 15,0-7 0-15,0 6 1 16,0-5 0-16,0 6-2 15,0-4 1-15,0-5 0 16,0 2 1-16,0 0-1 16,0-5-1-16,0 0 1 15,0 1 1-15,0-1 0 16,-4-3-1-16,4 4 0 16,0-2 0-16,-5 1-1 15,5 4 1-15,-6-3 0 0,6 4 0 16,0-4 0-16,0 9 0 15,0-8 0-15,0 6 0 16,0-5 0-16,0 2 0 16,0-4-2-16,0 3-3 15,0 0 5-15,0-7 0 16,0 10 0-16,0-7 7 16,0 1-7-16,0 2-1 15,0-6 1-15,0 7 0 16,0-3 0-16,0 1-1 15,0 0 0-15,15 2 1 16,-11-1-1-16,8-2-1 16,1 3 2-16,-1-4 0 0,3 1-3 15,2 2 2-15,-1-3 0 16,1-3 1-16,6 0-1 16,-2 0 1-16,6 0-1 15,-6 0 1-15,1 0-7 16,4 0 7-16,-1 0 0 15,-5 0 0-15,4 0 0 16,-4 0-1-16,4 0-3 16,-4 0 3-16,-3 0 1 15,1 0 5-15,8-3-4 16,-10 0-1-16,-2-4 0 16,4 4-6-16,-14 3 5 15,8-4 1-15,-3 4 0 16,-1-3-1-16,-7 3 1 0,6-4 0 15,-3 4 2-15,7 0-2 16,-7 0 0-16,0 0-5 16,5-4 10-16,3 2-5 15,-8-1 0-15,13-6-6 16,-6 4 6-16,1 1-2 16,5 1 2-16,-9-1 0 15,1-2 0-15,9 2 2 16,-5-3-2-16,-5 1 0 15,4 6 0-15,-6-4 0 16,-2 4 0-16,-4-3 2 16,0 3 2-16,0-6-4 15,0 5 1-15,4-3 3 0,-1-4-4 16,4-1 2-16,-7-1 1 16,4 0 3-16,-4-4 0 15,4 2-6-15,0 4 0 16,-4-3 2-16,4-3 2 15,-4 5 0-15,4-3-1 16,-4 3-2-16,0-6 0 16,0 3 5-16,4-6-6 15,1 4-5-15,-5-2 5 16,4-3 1-16,-4 2 2 16,0-8 0-16,4 5-2 15,-4-2 3-15,0 0 3 0,0-7-1 16,0 3-4-16,0-1-1 15,0-1 7-15,0 0-8 16,0 5 0-16,0 0-4 16,0-2 4-16,0-4 0 15,0 3 4-15,0-7-4 16,0 8 0-16,0-3-3 16,0 7 3-16,0 1 6 15,0-2-6-15,1 10-1 16,3-1 0-16,-4-6 2 15,0 8-2-15,0 3 1 16,0 1-1-16,0 3 1 0,3 0 0 16,-3 4 5-16,0-4-5 15,0 3 0-15,0 1-3 16,0 0 4-16,0 0-3 16,0 0 4-16,0 0-1 15,0 0 0-15,0 0 10 16,0-7-9-16,0-2 2 15,0 4-3-15,0-3 0 16,0 1-1-16,0 1 0 16,0 2 2-16,0 4-2 15,0 0 7-15,0-2-7 16,0 2 4-16,0 0-4 16,0 0 0-16,0 0 2 15,0 0-5-15,0 0-1 16,0 0 4-16,0 0-3 0,0 0 2 15,8 0-2-15,8 0-6 16,0 0 6-16,1-4 1 16,0 4-2-16,10 0 0 15,-7-5 4-15,4 5-6 16,-8 0 5-16,6 0-2 16,4 0-1-16,-1 0-2 15,-4 0-3-15,-2 0 5 16,6 0 3-16,-9 0-6 15,7 0 6-15,-2 0-6 16,-3 0 6-16,8 0 1 16,-8-4-2-16,8 3-3 0,-5 1 1 15,-3-4 4-15,4 4-1 16,-6 0-5-16,-4 0 3 16,1 0 2-16,5-4-4 15,8 0 2-15,-4 4-5 16,0 0 8-16,-6-3-2 15,-3 3 1-15,-8 0-2 16,3 0 0-16,-5 0 3 16,1 0 0-16,-4 0 0 15,7 0 0-15,-7 0 0 16,4 0 0-16,0 0-3 16,-4 0 3-16,13 0 0 15,-5 0 2-15,-2 0-1 0,-2 0-2 16,-2 0 0-16,3-3 1 15,3 3-1-15,-1 0 2 16,-3 0-2-16,4 0-3 16,0 0 4-16,5 0 5 15,-12 0-5-15,6 0-2 16,3 0 2-16,-1 0 1 16,8 0-1-16,-5 0 0 15,2 0 1-15,8 0-2 16,-6 0 1-16,-3 0 0 15,0 3-4-15,-6-3 4 16,4 3 0-16,-7 1 0 0,-4 0-5 16,5 0 6-16,-5-3-1 15,0-1 0-15,0 9-2 16,0-5-3-16,0 2 5 16,4 0 0-16,-4-2-5 15,0 7 8-15,0-3-3 16,0 5 1-16,4-4-1 15,-4-3-4-15,0 5 4 16,0 2 5-16,0-2-3 16,0 3-4-16,0 1-3 15,0 1 4-15,0-2 1 16,0 6 1-16,0 1 2 0,0-3-6 16,0 1 6-16,0 3-4 15,0-2 7 1,0-3-6-16,0-3 2 0,0 6-2 15,0 3-4-15,0 6 4 16,0-3 2-16,0 6 2 16,0-3-3-16,0 0-1 15,0 2 0-15,0 0 1 16,0-1 5-16,8-1-10 16,0 0 9-16,-6 3-5 15,5-6 0-15,1 3 3 16,-4-6-10-16,7 3 14 15,-7-4-7-15,4-3 0 16,1-2 0-16,-5-4 0 16,0-6 1-16,-4-5-1 0,0 2 0 15,0 0-4-15,0-4 9 16,0 0-5-16,0 0 0 16,0 0-1-16,0 0 1 15,0 0 1-15,0 0 2 16,0 0-2-16,0 0 0 15,0 0 3-15,0 0-4 16,0 4 0-16,0-3-3 16,0 12 3-16,0-3-1 15,0 3 2-15,8-2 0 16,-8 3 0-16,4-9-1 16,0 6-1-16,-4-7 1 15,2-1 1-15,2-3 0 0,1 0-1 16,-5 0 7-16,0 0-7 15,0 0-4-15,0 0 4 16,5 0 3-16,-5 0 0 16,4 0-5-16,0 0 8 15,0 0-11-15,8 0 11 16,1 0-5-16,0 0-1 16,14 0-6-16,6 0 6 15,6 0 0-15,10 0 0 16,-5 0 0-16,-3 0-1 15,3 0 1-15,-4 0-2 16,-10 4 2-16,0-1-2 0,-5-3-5 16,-4 0 5-1,-6 3 1-15,1-3-3 0,-8 0 2 16,5 0 2-16,1 0 0 16,-1 0-1-16,0 0 5 15,3 0-8-15,5 0 4 16,2 0 0-16,6 0 1 15,-1-6-1-15,0 2-3 16,0 1 2-16,1-1-4 16,-7 4 3-16,0 0 0 15,-14-3-1-15,0 3 0 16,-6 0 1-16,2-4 2 16,0 4 0-16,0 0 0 0,-4 0 0 15,3 0 8 1,-3-4-7-16,4 2 1 0,-4-5 6 15,0-2-7-15,0 1 9 16,0-6-7-16,0 1-1 16,0-1 0-16,0 0-1 15,0-1 0-15,0 3 1 16,0-6-1-16,0 2 1 16,0-9-2-16,0 4 0 15,0-11 2-15,0 6-7 16,0-9 10-16,0 0-4 15,0-2 0-15,0 3-1 16,-4 4 2-16,-3-7-2 16,-3 0 9-16,2 1-7 0,0-2 0 15,8 8-2-15,-8 2 0 16,-1 4 1-16,0-1 1 16,0 3-2-16,4 3 1 15,5 3 0-15,-8 2 0 16,4 0 0-16,4 3-1 15,-5-1-1-15,5 0 1 16,0 6 0-16,0-2 0 16,0 1 0-16,0-2 0 15,0 2-2-15,0 1 3 16,0-2-2-16,0 4 1 16,0 0-1-16,0-2 1 0,0 6 0 15,0-8-5-15,0 2 5 16,0 4 5-16,0-3-5 15,0 3 0-15,0-2 0 16,0 0 0-16,5 0-1 16,-5 0-6-16,4 4 6 15,4-10 1-15,-3 7 2 16,17 0-2-16,-1-7-1 16,8 3 0-16,12-3-2 15,6-1-4-15,-8 2 14 16,-1 1-15-16,2 2 9 15,-6 2-2-15,-3 1 1 16,-3-4 0-16,4 7 6 16,-11-6-6-16,1 3 0 0,4-6-5 15,-10 9 5-15,-2-3 0 16,8 3 4-16,-10 0-4 16,2-3-3-16,1 3 2 15,0 0 1-15,-2 0 5 16,1 0-5-16,1 0 0 15,0 0-5-15,1-3 4 16,-3 3-1-16,5 0 2 16,4 0 0-16,-6 0 0 15,2 0 7-15,-6 0-8 16,2 0 2-16,-10 0-1 16,4 0 0-16,1 0-5 0,-8 0 5 15,3 0 5 1,0 0-5-16,0 0-7 0,1 0 7 15,-3 0 0-15,2 0 5 16,7 0-5-16,-11 3-2 16,9 0-4-16,-5 5 4 15,0 1 0-15,0-2 2 16,0 4 3-16,2 3-3 16,-2 4-2-16,-4 1-4 15,3 7 6-15,-3-3 0 16,0 3 0-16,0-1 0 15,0 3 5-15,0-2-9 16,0-1 8-16,0 5-8 16,0-7 10-16,0 6-13 0,0-3 15 15,0-1-15-15,0 0 14 16,0-1-7-16,0 1 0 16,0-3 0-16,0 1 0 15,0-1 0-15,0-5 1 16,0 0-1-16,0 4 0 15,0-1-4-15,0 0 4 16,0 1 0-16,0-4 4 16,0 3-3-16,0 1-1 15,0-1 0-15,0-1 0 16,0 3 0-16,4-4 0 16,4 1 2-16,-7 2-2 15,9-8 0-15,-6 1 0 0,0-2 0 16,0-1 2-1,0-1-2-15,1 1-2 0,-5-4-3 16,4-1 10-16,-3 5-5 16,2-9 2-16,1 2-2 15,-4 0 1-15,0 0-1 16,0-4 0-16,0 0 0 16,0 1-8-16,4 5 9 15,0 1-1-15,-4-1 1 16,4 1 4-16,-2 3-5 15,2-3 0-15,1-2 0 16,-1 4 1-16,1-2-1 0,-1-1-7 16,0 1 6-16,4-3 1 15,-4 3 7-15,9-4-7 16,-4 0-6-16,5 5 6 16,-6-1 0-16,5-5 0 15,-4-2 2-15,6 4-2 16,5-4 0-16,-12 3 0 15,10-3 0-15,5 0 2 16,5 0 4-16,-2 0-5 16,8 0 0-16,-8 0-1 15,5 0-5-15,-9 0 5 16,8 0 0-16,-8 0 0 16,1 0 1-16,1 0-1 0,-4 0 0 15,-6 0-1 1,4 0 1-16,-10 0 0 0,4 0 1 15,-7 0 3-15,3 0-4 16,1 0-2-16,0-3 2 16,0 3 0-16,0-4 5 15,-5 2-5-15,8-1 0 16,-6-1 0-16,6-1-3 16,6-1 0-16,-2 3 2 15,2-4 2-15,8 3 0 16,-5 1-1-16,-5-5-2 15,2 8 2-15,-8-2-1 16,2 2-5-16,-8 0 6 16,1-3 3-16,-1 3-3 0,0-4 0 15,0-1 2-15,1 5-2 16,0-4-2-16,3 3 2 16,-3-3 4-16,-1-3-3 15,-4 1-1-15,9-1 1 16,-9-3 1-16,8-4 0 15,2 2 0-15,-2-1 0 16,0 4-2-16,-5-6 2 16,1 5-1-16,3-4-1 15,-7 5 0-15,4-1 0 16,0-6 0-16,-4-1 3 16,0-3-1-16,0-5 0 0,0-1-2 15,0-2 2-15,0 2 1 16,0-3 0-16,0-4 0 15,0-1-3-15,-4 2 6 16,-11-2-5-16,4 3-1 16,3 1 2-16,6 2-1 15,-6 1 0-15,4 6 4 16,0-3-5-16,0 6-1 16,4 2 1-16,0 0 1 15,0 4-1-15,0-5 1 16,0 1-2-16,0 4 1 15,0-5 0-15,0 4 0 16,0-4 0-16,0-3 1 0,0 0-1 16,0 0-1-1,0 3 1-15,0 4 0 0,4 1 0 16,0-4-1-16,4 6-6 16,-2-3 7-16,-2 7 0 15,0-3 0-15,0 4 0 16,-4-3-1-16,0 4 2 15,0 1 5-15,0 3-6 16,4 0-3-16,-4 0-2 16,0 0 2-16,3 0-3 15,12 0 1-15,-7 0 4 16,9 0 1-16,-1 0-1 0,-1 11 1 16,10-6-1-16,-4 4 1 15,2-5 0 1,-2-2 3-16,1-2 0 0,4 0-3 15,4 4-3-15,4-4 3 16,4 2 0-16,1-2 0 16,10 0 0-16,7 0-2 15,-4 0 1-15,5 0 1 16,-2 0 3-16,1 0 0 16,-12 0-3-16,-10 0 0 15,-7 0-1-15,-12 0-4 16,-7 0 5-16,-1 0 0 15,-3 0 2-15,-4 0-2 16,8 0-3-16,0 0 3 16,-3 0 1-16,-1 0-1 0,4 0 1 15,0 0 0-15,-2 0-2 16,3 0 2-16,-5 0-2 16,5 0 0-16,-5 0 1 15,0 0-5-15,0 0 5 16,4 0 0-16,-2 0 0 15,6 0 0-15,-8 0-2 16,2 0 5-16,-2 0-7 16,0 0 4-16,-4 0-3 15,4 4 1-15,-4 0 1 16,0-4-1-16,0 3 0 16,0 1 1-16,0 2 1 0,4 6-1 15,-4-4 0-15,0 11 1 16,0-3 0-16,0 2 0 15,0 7 1-15,0-3 0 16,0 6-1-16,0-3 0 16,0 1 1-16,0-3-1 15,0 3 0-15,0-2-3 16,0 3 3-16,0 1 0 16,0-4 3-16,0 2-11 15,0 2 8-15,0 0 0 16,0-1 0-16,0-1 6 15,0-1-6-15,4 1 2 16,5-7-2-16,-8 1 0 16,7-1 0-16,1-6 0 15,-9-4 0-15,2-1-8 0,2-2 8 16,1 3 0-16,-5 0 8 16,0 5-14-16,6-7 12 15,-6 5-12-15,0 2 12 16,0-5-5-16,0 6-1 15,0-8 0-15,0 3-1 16,0 2-3-16,5 2 4 16,-5-2-2-16,0-5 4 15,0 5-2-15,4-2 0 16,4 0 0-16,-3 3 0 0,8-7 0 16,-6 2 6-1,-3-3-6-15,0 4 0 0,0-5 2 16,3-4-5-16,-3 6-1 15,8-2 4-15,-7-1 1 16,-1 1 5-16,0-4-5 16,4 2-1-16,-4-2 0 15,2 4-6-15,7-4 6 16,0 4 0-16,-5-4 1 16,4 0 5-16,-2 3-6 15,8-3 0-15,7 0 0 16,-1 0-5-16,0 0 5 15,-2 0 0-15,-3 0 1 0,9 0-1 16,-4 0 0 0,0 0 7-16,-8 0-7 0,1 0 0 15,-3-7-4-15,8 3 4 16,-6 2 0-16,2-5 6 16,8-3-6-16,11 3-6 15,-1-4 6-15,-6 7 0 16,5-2-5-16,-13 6 2 15,4 0 3-15,-10-4 0 16,-6 4 4-16,1-3-4 16,0 3 0-16,-3 0-7 15,4-4 7-15,-6 4 2 16,5-4-2-16,-3 4 0 16,2-2 0-16,4 2 5 0,-2-3-5 15,-2-1-5-15,-4 4 5 16,4-3 0-16,-2 3 0 15,-4 0 0-15,6 0 0 16,-6 0 5-16,-4 0-4 16,4 0-1-16,-4 0-6 15,4-6 6-15,1 4 0 16,3 0 0-16,-3-2 5 16,4 0-4-16,-5 4-1 15,-4 0 0-15,4 0 2 16,-4-4-1-16,0 0 1 15,9-2-2-15,-4-3 14 16,-1-9-14-16,0 0 2 0,0-4-2 16,-4-1 0-1,4-3 2-15,-4-5-1 0,0 1 1 16,0-6 4-16,0 2-5 16,0 4 0-16,0-5-1 15,0 8 0-15,0-4-1 16,0 6-6-16,0 2 7 15,0-4 0-15,0 6 4 16,0 0-8-16,0 1 4 16,0 3 0-16,0 0 0 15,0 4 0-15,0-3 6 16,0 7-6-16,0 3-1 0,0-8 1 16,0 2-6-16,0 6 4 15,0-5 2 1,0 2-2-16,0 2 2 0,0-1 0 15,0 6 4-15,0-2-4 16,0 2-2-16,0 2 0 16,4 0 2-16,-4 0-3 15,2 0-1-15,2 0-6 16,8 0 10-16,-1 0 2 16,8-6-2-16,3 6-7 15,4-4 7-15,-4 4 1 16,7 0-1-16,2 0 0 15,-14 0 0-15,10 0 3 0,-7 0-7 16,-2 0 3 0,8 0 0-16,-4 0 1 0,6-3 0 15,5 2 1-15,1-7-1 16,3 5-1-16,-1-1-1 16,-18-1-4-16,-2 5 6 15,2 0-1-15,-14 0 1 16,5-1-8-16,-9 1 8 15,4 0 0-15,-4 0 0 16,4 0-2-16,-3 0 2 16,3 0-2-16,-4 0 2 15,5 0 1-15,1 0-1 16,3 0 0-16,-4 0-1 16,5 0 2-16,-2 0-2 0,-4 0 1 15,4 0 0-15,-6 0 0 16,5 0 0-16,-3 0-1 15,4 0 1-15,-4 0 2 16,2 0-2-16,3 0-2 16,0 0 2-16,-1 0 0 15,-4 0 2-15,4 0-2 16,-4 1 0-16,0-1 0 16,-4 5-2-16,0-1 2 15,2 3-3-15,-2-2 2 16,4 8-1-16,0 3 2 15,0 4 0-15,-4 1-3 16,3 0 3-16,-3 7 3 0,0-6-3 16,0 4 0-16,0 7-2 15,0-5 5-15,0 3-4 16,0 3 3-16,0-8 3 16,0 10-5-16,7-6 1 15,5 4-1-15,-4 4 4 16,2-2-2-16,5-3-2 15,-2 1 0-15,-2-5 0 16,1-2 4-16,-11-6-4 16,8-4 0-16,-1-4 0 15,-5-7 0-15,1 4 0 16,-4-2 0-16,0-2 2 16,0 2-2-16,0-1 0 0,0-4-1 15,4 3 1-15,1-2 0 16,-5 3 0-16,4-1 0 15,2 2 0-15,-2-1-1 16,0 0 1-16,0 3 3 16,2-3-3-16,-2 3 0 15,3-3 0-15,-3-2 0 16,6 4 2-16,2-4-2 16,2-1 0-16,-2 3 0 15,0-3 2-15,6-1-2 16,13 1-4-16,-3-4 4 15,10 3 2-15,-5-3-2 16,5 3 2-16,6 0-2 16,-10-3 2-16,2 9-2 0,-8-9-4 15,-9 0 4-15,-5 0 0 16,1 3 2-16,-3-3-1 16,-1 0-1-16,2 0 0 15,-1 0 2-15,4 0-4 16,4 0 4-16,-4 0-2 15,2 0 0-15,1 0 0 16,5 0-1-16,-2 0 1 16,-7-7-1-16,8 7 1 15,-13-5 2-15,1 5-2 0,7 0 0 16,9 0 0 0,10-3 0-16,2 0 0 0,-3 0-7 15,-10 3 5-15,-15 0 2 16,4-4-1-16,-7 4 0 15,-4 0 1-15,-4 0 1 16,4-3 1-16,-4 3-2 16,0 0 3-16,0 0-3 15,0 0 0-15,0 0 8 16,0-4-8-16,2 1 2 16,-2-1 4-16,4-2 2 15,0-6-1-15,4 3-6 16,-5-4 0-16,5-4-1 15,-4 3 7-15,-4-4-7 16,0 2-2-16,0-1 2 0,0-5 0 16,0-1 0-16,0-2 1 15,0-3 3-15,0 2-2 16,0-7-4-16,-8 0 0 16,-3 3 2-16,-3-6 0 15,2 9-1-15,1 2 1 16,3 2 1-16,-3-2-1 15,7-1 0-15,0-5 0 16,2 4-2-16,2 4 2 16,0 2 0-16,0-4 2 15,0 1-4-15,0 1 2 16,0-5 0-16,0 11-1 0,0 1 1 16,0 4 0-1,0 4 0-15,0 2 2 0,0 6-7 16,0-7 5-16,0 3 0 15,0 3-1-15,0-3 1 16,0 1 4-16,0 3-4 16,0 0-3-16,0-4 1 15,2 0-2-15,14 0 2 16,2 2 0-16,8-4-4 16,-1 0 4-16,11-1 2 15,-3 6-1-15,1 1 4 16,2-4-5-16,-6 0 2 15,8 1 0-15,1-1 0 0,-3-1-2 16,-7 5 7 0,-3-1-6-16,-4 1 1 0,0-4-2 15,-6 0 2-15,-2 0 0 16,-3 4-1-16,-3 0 2 16,3 0-3-16,-3 0 2 15,1 0 0-15,0 0-3 16,-2 0 2-16,6 0-2 15,2 0 3-15,1 0-1 16,1 0 4-16,-4 0-5 16,9 0 4-16,-5 0-4 15,-3 0 4-15,1 0-2 0,0 0 1 16,-7 0 1 0,2 0-4-16,6 0-3 0,-5 8 4 15,0-4 1-15,2 2-2 16,-4 1-1-16,2 5 3 15,2 4 2-15,-8 5-2 16,9 1-8-16,-10 7 8 16,0 3-2-16,-2 5 2 15,-2 3 0-15,0-2 0 16,0-8 5-16,0 5-11 16,0-8 12-16,0 4-6 15,0-5 0-15,0 6 0 16,0 0 1-16,0-3-1 15,0 0 2-15,0-6 3 16,4-5-4-16,-4-1-1 0,7-5 0 16,-7 6-8-1,4 1 16-15,0-3-8 0,0 2 0 16,0 3 0-16,-2-1 0 16,-2-6 1-16,4 6-1 15,0-7 1-15,-4-4-2 16,4 4-4-16,-4-7 5 15,0 1 5-15,5-1-4 16,-5 2-2-16,0-1 2 16,5-2-2-16,-5 4 2 15,8-6-1-15,-4 3 2 16,-4-2-2-16,4-4 0 0,-4 3 1 16,0-3-1-1,8 0 0-15,-4 4 0 0,6-1-4 16,8 1 10-16,-6-1-3 15,10 0-2-15,9-3-1 16,-5 0 3-16,-3 0-3 16,0 0 3-16,-10 0 3 15,5 0-5-15,0 0-1 16,-5 0-3-16,7 0 3 16,-4 0 6-16,12 0-6 15,0-3 0-15,14-4-4 16,4 4 2-16,11-1 2 15,-1 1-1-15,-17-1-4 16,-5 4 1-16,-13 0-1 16,-9 0 3-16,-6 0 2 0,-2 0-2 15,1 0 4-15,-5 0-1 16,0 0-1-16,0 0-3 16,0 0 3-16,0 0 0 15,0 0 0-15,0 0 2 16,0 0-1-16,0 0-1 15,0 0 6-15,0 0-2 16,0-4-4-16,4-1 2 16,-4-4-2-16,0 0 0 15,0-4 0-15,4 2 3 0,1-2-2 16,-4-2-1 0,3 2-3-16,0-4 3 0,0-4 6 15,3 1-6-15,1-1-4 16,-2 0 4-16,2-3 0 15,-8-2 4-15,0-3-4 16,0-2-3-16,0-7 1 16,0-1 4-16,0-3-4 15,0-6 6-15,0 6-10 16,0 4 6-16,-8-2-4 16,2 9 1-16,-2 0 3 15,1 6 0-15,3 7 0 16,0 6 0-16,4 4 0 15,0 8 0-15,0-3 0 16,0 3-3-16,0-3 3 16,0 0 0-16,0-3-1 0,0 2 1 15,0-2 0-15,0-6-4 16,0 4 2-16,11 2 2 16,1-5-1-16,2 3-1 15,0-4 2-15,-4 6 2 16,1-6-2-16,-6 8-1 15,7-4 1-15,-1 5 0 16,0-1-2-16,2-1 2 16,1 5 1-16,5-1-1 15,0-3 0-15,-5 4-5 16,9 0 3-16,1 0 1 0,0 0-1 16,8 0 1-16,-7 0 0 15,-3 0 1-15,0 0 0 16,-8 0 0-16,2 0 0 15,-1 0 2-15,0 0-2 16,-9 0 0-16,2 0-2 16,3 0 2-16,-7 0 0 15,4 0 1-15,2 4-1 16,0-3 0-16,-2-1 2 16,4 0-2-16,5 5-3 15,-8-5 3-15,9 4 2 16,-9-1-1-16,3 1-2 15,2 0 2-15,1-4-4 0,0 0 6 16,-3 0-8 0,-2 0 10-16,1 0-11 0,-7 1 12 15,0-1-6-15,0 0 0 16,-4 0 0-16,0 0-1 16,0 0 1-16,2 0-2 15,3 3-3-15,-1 7 5 16,0-4-2-16,-4 4 2 15,5 2-1-15,-4 3 1 16,3 3 0-16,-4-1-1 16,0-5 1-16,0 4 0 15,0-3-2-15,0-4 2 16,4 2-4-16,-4 3 4 16,0-2 3-16,4 10 0 0,0-8-6 15,-1 0 3-15,1 3-1 16,0-7 1-16,5 8 0 15,-8-5 4-15,3 0-4 16,2 1 0-16,-6 3-2 16,0 4-1-16,0-4 3 15,0 0 0-15,4 3-1 16,-4-3 1-16,4-1 6 16,-4 0-6-16,4-3-3 15,2 13 3-15,9-4 4 16,3 9-3-16,-1-2 4 15,-4-11 0-15,-1-5-5 16,-10 2 0-16,2-8-1 0,0 3 1 16,0-2 0-16,-4 0-2 15,3-2 2-15,1 1 0 16,-4-1 3-16,0-6-3 16,0 3 3-16,0 0-3 15,0 1 0-15,0 0 1 16,0-4 6-16,0 0-2 15,0 0 0-15,7 0 3 16,-7 0-1-16,0 0-5 16,0 0 8-16,0 0 0 15,0 0 6-15,0 0-7 16,0 0 1-16,0 0 4 0,0 0-5 16,0 0 9-16,0 0-2 15,0 0-9-15,0 0 6 16,0 0 6-16,0 0 2 15,0 0-15-15,0 0 1 16,0 0 8-16,0 0 2 16,0 0-16-16,0 0 16 15,0 0 0-15,0 0 4 16,0 0 1-16,0 0-2 16,0 0-12-16,0 0-4 15,0 0-4-15,0 0-5 16,0 0 5-16,4 0 1 15,0-4-1-15,-4 4 2 16,0-4-2-16,0 1 1 16,4 0 1-16,-4 3 0 0,4-2 8 15,0-2-8-15,-4 1-1 16,4 3 1-16,-2-4-2 16,2 4-1-16,-4 0-1 15,0 0 1-15,0 0 0 16,4-3 1-16,-4 3 0 15,0 0 3-15,0-3-3 16,0 3-2-16,0 0 2 16,4 0 0-16,-4 0-1 15,0 0-2-15,0 0 1 16,4 0-17-16,-4 0 4 16,3 0-13-16,1 0 6 0,4 0 0 15,-1 0 14-15,2 0 1 16,0 3 5-16,6 4-8 15,-2 2-5-15,2 1 4 16,7 2-2-16,-7-2 0 16,8 0 7-16,-6-8 1 15,1 6-8-15,1-5 3 16,0 1-3-16,-1-2 9 16,10-2-6-16,1 0 5 15,-1 0 1-15,7 0 1 16,5 0 1-16,-10 0 2 15,8 0-1-15,4-9-1 16,-2-4-1-16,5 0-4 16,-4 5 6-16,3-4-9 0,-1 6 10 15,-3-3-13-15,-7 5 6 16,2-2 5-16,-14 6-6 16,1-4 7-16,-4 4 0 15,-6 0-5-15,1 0 4 16,-4 0 4-16,0 0-6 15,-3 0 4-15,5 0-1 16,-6 0 0-16,3 0 1 16,-3 0 1-16,4 0-1 15,-5-4 1-15,3 4-2 16,1-4 2-16,-4 4 3 16,-3-4-4-16,9-2-1 15,-6-1 1-15,0 0 0 0,2 1 2 16,2 0 1-16,-8 1-3 15,4 1 2-15,-4-4 8 16,0-5-10-16,0 4 0 16,0-4 0-16,0 0 11 15,0 0-9-15,0-3-1 16,0 0 1-16,0-5-2 16,0-3 3-16,-4-1 1 15,-4-1-2-15,4-1-2 16,2-2 0-16,-6 1 0 15,4 1 3-15,-2-3-3 16,1-6 2-16,1 7-2 16,-3-10 1-16,-1 7-2 0,8 6 1 15,-5 7 0-15,5-3 1 16,0 11-1-16,0 6-1 16,0-2 1-16,0 3-2 15,0 4 2-15,0 0 0 16,0 0 0-16,0 0-4 15,0 0 1-15,0 0-9 16,0 0 9-16,0 0-11 16,0 0 11-16,5 0-13 15,19 0 16-15,8 0-1 0,-3-4-5 16,-2 0 1 0,9 4-4-16,0 0 4 0,4 0 4 15,1 0 1-15,-8 0 0 16,6 0-1-16,-11 0-8 15,-6 0 9-15,2 0 0 16,-13 0-1-16,-2 0-1 16,4 0 2-16,-6 0 0 15,8 0 0-15,-11 0 0 16,4 0 4-16,-2 4-4 16,-2 0-6-16,0 0 6 15,0-4 5-15,-1 0-5 16,1 0 0-16,0 0-1 15,-4 3 2-15,4-3-1 16,0 4 0-16,-2-3 0 0,7 7 0 16,0-1 0-16,-8 3-1 15,11 2 0-15,-5 1 1 16,6 3 0-16,-4-4 1 16,2 10-6-16,4-8 5 15,-2 4 0-15,0-1 6 16,1-4-6-16,0 2 0 15,-3-5-5-15,-6-3 10 16,8 3-11-16,-6 0 12 16,-3 3-14-16,7 1 15 15,-7 7-14-15,-4 3 7 16,4 8 0-16,0 2 8 0,-4 3-8 16,0 4 0-16,0-3-1 15,0-1 1-15,0 0 0 16,0 1 1-16,0-2 0 15,0-2 1-15,0-8 0 16,0 3-2-16,0-2 0 16,0-5-5-16,0 0 5 15,0-1 0-15,0 3 8 16,0-7-8-16,0-1 0 16,0 3 0-16,0-13-8 15,0 5 8-15,0-5 8 16,0 1-8-16,0-2 0 15,4 0 0-15,2-2 0 16,2 5 0-16,3-1-7 16,3-3 14-16,0 0-7 0,3 1 0 15,3 2 0-15,4 3 0 16,4-2 0-16,5-4 0 16,7-4 0-16,1 0 0 15,3 0 0-15,11 0 0 16,-8 0 0-16,5 0 0 15,-4-8 0-15,0 0-7 16,-10-2 7-16,0 1-2 16,-13-4 2-16,-2 4 0 15,-5 5 0-15,-10 0-1 16,-1 4 2-16,-3 0 0 16,-4 0-1-16,7 0-2 0,-7 0 2 15,0 0 1 1,0 0-1-16,0 0 1 0,0 0-2 15,0 0 2-15,0 0-4 16,0 0 2-16,0 0-4 16,0 0 3-16,0 0-4 15,0 0-6-15,0 0-8 16,-31 0-26-16,-24-12-182 16,-14-15-200-16</inkml:trace>
        </inkml:traceGroup>
      </inkml:traceGroup>
    </inkml:traceGroup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18:15.43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4CEF824-E789-44A0-9B3D-99CFC14D816F}" emma:medium="tactile" emma:mode="ink">
          <msink:context xmlns:msink="http://schemas.microsoft.com/ink/2010/main" type="inkDrawing" rotatedBoundingBox="1900,13240 3607,13538 3591,13628 1885,13330" semanticType="callout" shapeName="Other">
            <msink:sourceLink direction="with" ref="{C9339409-C360-4202-8F8B-08C78DD5854E}"/>
          </msink:context>
        </emma:interpretation>
      </emma:emma>
    </inkml:annotationXML>
    <inkml:trace contextRef="#ctx0" brushRef="#br0">-1369 10288 247 0,'0'0'53'0,"0"0"-8"16,0 0 6-16,0 0-4 15,0 0 2-15,0 0-17 16,0 0-4-16,-52-40-1 16,52 35-7-16,0 1-10 15,0 4-2-15,0 0-4 16,0 0-4-16,0 0-5 16,32 0 3-16,20 4 2 15,13 10 0-15,16-1 0 16,19 1 1-16,13-2 2 15,5 2-1-15,10-6 0 16,1 11 1-16,5 1-3 16,3-1 0-16,-12 15 0 0,-12-8 3 15,-19 1-3-15,-10 0 2 16,-16-6-2-16,-20-11 6 16,-19-1-6-16,-19-5-2 15,-6-4 2-15,-4 0 5 16,0 0 23-16,0 0-1 15,0 0 10-15,0 0-1 16,0 0-22-16,0 0-1 16,0 0-10-16,0 0-2 15,0 0 1-15,0 0-2 16,0 0-2-16,0 0 0 0,0 0 0 16,0 0-23-16,0 0-19 15,0 0-24-15,3 0-29 16,12 13-65-16,6-4-3 15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20:14.5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7C6839-6747-4D2D-AD3A-4FF0D77AB33C}" emma:medium="tactile" emma:mode="ink">
          <msink:context xmlns:msink="http://schemas.microsoft.com/ink/2010/main" type="inkDrawing" rotatedBoundingBox="1823,15994 3334,15017 4038,16106 2528,17083" hotPoints="3703,16031 2917,16818 2130,16031 2917,15244" semanticType="enclosure" shapeName="Circle"/>
        </emma:interpretation>
      </emma:emma>
    </inkml:annotationXML>
    <inkml:trace contextRef="#ctx0" brushRef="#br0">1258 1142 182 0,'0'0'62'0,"0"0"9"15,0 0-10-15,0 0-4 16,0 0-18-16,0 0-18 16,-18 0-5-16,18 0 2 15,-4 0-1-15,0 0 1 16,4 0 9-16,-4 0-9 15,-1 0 7-15,-3 0 0 16,-10 0-3-16,5 14-1 16,-12 4-15-16,-3-1-4 0,8-3-1 15,-5 3 1-15,-3-1 6 16,4 3-6-16,-8 2 3 16,3-6 2-16,2-2-1 15,10 4-1-15,-8-9 7 16,2 6-5-16,2-10-6 15,-6 5 10-15,-6 1-9 16,-6-6 1-16,9 3 0 16,-6-3 0-16,8-4 7 15,0 0 2-15,3 0-9 16,-6 0-2-16,-6 0 4 16,1 0 3-16,-1 0-5 0,5-11 11 15,-4-4-10-15,3-7-2 16,-3 0 0-16,8 2 9 15,-7-3-11-15,5-2 2 16,-2 2 3-16,3-8-2 16,-2 0-3-16,6-3 0 15,-2-7-1-15,6 1 0 16,0 3 1-16,9 4 6 16,-6-2-6-16,8 2-1 15,-2 1-3-15,12 1 3 16,-4 5 1-16,4-4 11 15,0 7-11-15,0-9 0 16,0 3 3-16,0-3-3 0,0 6 0 16,4-5 3-1,13 1-3-15,-4 3 0 0,9-7 2 16,-1 2-2-16,0-2-4 16,6-3 4-16,2 7 0 15,7-8 0-15,4-3 2 16,2 1-2-16,9 2 0 15,1 1-3-15,5 7 3 16,3-3 0-16,1 4 1 16,-1 3-1-16,1 1-1 15,-5 6 1-15,-8 7-1 16,-2-2 1-16,2 14-1 0,-8-4 2 16,-2-1-2-1,5 5 0-15,1 0-1 0,-3 0 1 16,3 0-1-16,8 0 2 15,-4 9 0-15,1 5 0 16,4-2-5-16,-5 6 5 16,0 0 0-16,1 4-5 15,-15-9 4-15,9 5 1 16,-8-1 2-16,-14-4-2 16,0 5 2-16,-2-4-1 15,-3-1-1-15,-3 4 0 16,1 5 0-16,-1-4-1 15,4-1 1-15,-5 5 0 16,1 4 0-16,0-4 1 16,-3 5 0-16,-2-2-1 0,-8 1-2 15,4 2 2 1,0-5 3-16,-4-1-2 0,0-2 0 16,0 10-1-16,0-12 0 15,0 8-3-15,0-3 2 16,-8-1 2-16,0 10 0 15,-10-10 1-15,4 2 5 16,-2-2-5-16,-6 11-1 16,0-7-1-16,-3 4 0 15,2-8 1-15,-2 5-1 16,-3 2-1-16,-1-6 1 16,5 0 0-16,-4 1 0 0,3 0 6 15,-2 1-6-15,2 1 1 16,-2-7-2-16,2 7 3 15,-4 0-3-15,-3-4 4 16,4 0-4-16,-4 0 2 16,7-5-1-16,-2-3 1 15,2 4 1-15,-3-1-1 16,4-1 2-16,3-2-3 16,-11-2 3-16,12-1-5 15,-10 1 3-15,8 2-1 16,-5 0 7-16,5-2-7 15,6-7 0-15,-1 5-2 16,6-6 7-16,3 0-7 16,0 3 7-16,-4-1-7 15,-1 3 4-15,5-1-2 0,4-8 0 16,-11 6 3-16,15-3 3 16,-4-3-5-16,-5 4-1 15,5-4-5-15,0 1 5 16,0 7 1-16,-4-8 6 15,8 3-7-15,-4-3 1 16,-5 0 0-16,9 3-1 16,-7-3 0-16,7 3-1 15,0-3 4-15,-2 0-3 16,2 0 1-16,0 0-1 16,0 0 0-16,0 0 0 15,0 0 0-15,0 0 0 0,0 4 0 16,0-4 0-16,0 0 3 15,0 0-4-15,0 0 3 16,0 0-3-16,0 0 2 16,0 0-2-16,0 0 2 15,0 0-2-15,0 0 2 16,0 0-2-16,0 0 2 16,0 0-2-16,0 0 3 15,0 0-4-15,0 0-1 16,0 0 3-16,0 0 3 15,0 0-3-15,0 0 3 16,0 0-3-16,0 0 1 16,0 0-1-16,0 0 0 0,0 0 0 15,0 0 1-15,0 0-1 16,0 0 0-16,0 0 0 16,0 0 0-16,0 0-1 15,0 0 2-15,0 0-1 16,0 0 0-16,0 0 0 15,0 0-1-15,0 0 2 16,0 0-2-16,0 0 1 16,0 0 0-16,0 0-7 15,0 0 7-15,0 0-13 16,0 0-2-16,0 0-8 16,0 0-22-16,0 0-6 0,0 0-49 15,9 0-11-15,4 0-57 16,11 0 8-16</inkml:trace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20:15.6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D557DC-C0F2-40B0-836C-69EF67D2AB64}" emma:medium="tactile" emma:mode="ink">
          <msink:context xmlns:msink="http://schemas.microsoft.com/ink/2010/main" type="inkDrawing" rotatedBoundingBox="2313,17184 3997,17217 3970,18573 2287,18541" hotPoints="3904,17856 3144,18617 2383,17856 3144,17096" semanticType="enclosure" shapeName="Circle"/>
        </emma:interpretation>
      </emma:emma>
    </inkml:annotationXML>
    <inkml:trace contextRef="#ctx0" brushRef="#br0">1445 992 23 0,'0'0'50'0,"0"0"-4"16,0 0-4-16,0 0 4 15,0 0 20-15,0 0-7 16,4 51 5-16,-8-33-23 15,-23 1 2-15,6 1-28 16,-6 2 14-16,-2 7-5 16,-6-6 1-16,1 2 9 15,-18-2 1-15,4 5 2 16,-5 6-9-16,-3-12-20 16,15-6 17-16,1-2 13 15,-3-9-13-15,5-1-3 16,-6 1-5-16,-4-5-8 15,-3 0 11-15,-2 0-7 16,-6-5-7-16,3-15 3 16,-5-3-1-16,1 1-3 0,4-8-4 15,7 2 3-15,5-6 0 16,3 4 4-16,1-3-8 16,4 2 0-16,3-2 7 15,-2-7-3-15,6-1-2 16,1 0-2-16,4-1 0 15,3 3-1-15,6-6-2 16,2 11 2-16,9-13-3 16,4 2 8-16,0-8-3 15,0-3 3-15,0 2-4 16,22 5 6-16,4-2-5 16,5-2 0-16,7 3 0 0,6 3-1 15,-3 2 0 1,8 2 0-16,-1 4 1 0,8-1-2 15,5 9-2-15,-1 5 3 16,1 4-1-16,-5 9 2 16,5 4-6-16,-5 2 1 15,4 7 0-15,-6 0 0 16,-2 0 4-16,5 0 0 16,3 0 0-16,1 16-1 15,-1 1-1-15,1 5 2 16,3 0 0-16,-7-5 2 15,-1 5-4-15,-4 4 0 16,-3 2 0-16,-7 2 2 0,-3 2 0 16,-4 2 2-1,-6-3-2-15,-7 3 0 0,0 2-7 16,-5 2 7-16,-5-1 1 16,-6 7 0-16,-2 1 4 15,-4 7-4-15,0 4-1 16,0 0 4-16,-18-1-3 15,-3-7-1-15,-6 0 1 16,2-9-1-16,-2-4 5 16,2-8-6-16,0-1 5 15,-2-8 1-15,6-6-5 16,4-2-1-16,0-10-11 16,-1 0-19-16,-7-6-46 0,-7-37-70 15,-12-23-115-15</inkml:trace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20:11.76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35C46D4-614C-4D31-B956-081CA2750C2B}" emma:medium="tactile" emma:mode="ink">
          <msink:context xmlns:msink="http://schemas.microsoft.com/ink/2010/main" type="writingRegion" rotatedBoundingBox="2852,7200 3487,7200 3487,7516 2852,7516">
            <msink:destinationLink direction="with" ref="{BEBEF471-8E09-4F4D-89E1-558E24200BB5}"/>
          </msink:context>
        </emma:interpretation>
      </emma:emma>
    </inkml:annotationXML>
    <inkml:traceGroup>
      <inkml:annotationXML>
        <emma:emma xmlns:emma="http://www.w3.org/2003/04/emma" version="1.0">
          <emma:interpretation id="{7A42ED8B-6C14-4BDC-AC05-FF43D7C0D909}" emma:medium="tactile" emma:mode="ink">
            <msink:context xmlns:msink="http://schemas.microsoft.com/ink/2010/main" type="paragraph" rotatedBoundingBox="2852,7200 3487,7200 3487,7516 2852,7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DFB0B0-C405-46AE-83E2-ECEF38ADA406}" emma:medium="tactile" emma:mode="ink">
              <msink:context xmlns:msink="http://schemas.microsoft.com/ink/2010/main" type="line" rotatedBoundingBox="2852,7200 3487,7200 3487,7516 2852,7516"/>
            </emma:interpretation>
          </emma:emma>
        </inkml:annotationXML>
        <inkml:traceGroup>
          <inkml:annotationXML>
            <emma:emma xmlns:emma="http://www.w3.org/2003/04/emma" version="1.0">
              <emma:interpretation id="{CB2FB202-0977-47C0-A8D2-2857F7AB8990}" emma:medium="tactile" emma:mode="ink">
                <msink:context xmlns:msink="http://schemas.microsoft.com/ink/2010/main" type="inkWord" rotatedBoundingBox="2852,7200 3487,7200 3487,7516 2852,7516"/>
              </emma:interpretation>
            </emma:emma>
          </inkml:annotationXML>
          <inkml:trace contextRef="#ctx0" brushRef="#br0">1694 135 39 0,'0'0'65'0,"0"0"-24"16,0 0-18-16,0 0 9 16,0 0-7-16,0 0-6 15,202-89 38-15,-154 73-3 16,-4-7 30-16,-2 8-70 15,6 1-7-15,-4 7-7 16,-4-4 9-16,-3 6-9 16,-10 3 3-16,6-5-3 15,-9 2 1-15,0 4 0 0,-11-2 0 16,-4 3 0 0,-9 0-2-16,0 0-1 0,0 0 2 15,0 0 2-15,0 0 3 16,0 0-4-16,0 0 0 15,0 0 0-15,-9 0-1 16,-8 0-3-16,-3 0-4 16,-4 9 6-16,-1 5-71 15,-5 4 44-15,4-2 13 16,-8 5-22-16,3-3 19 16,-8 2-9-16,1 4 12 15,3-7-9-15,-8 10 24 16,9-3-11-16,-6-3 11 15,1 0 3-15,9-8 0 16,-2 4 1-16,4-7 35 0,7-1 29 16,2 0 20-16,10-5-48 15,5 0 6-15,4-4-38 16,-4 0 6-16,4 0-12 16,0 0-2-16,0 0-11 15,0 0 11-15,8 0-3 16,20 0 3-16,9 0 5 15,3-4-1-15,4-9 14 16,-3-3-10-16,11-4-3 16,-3-8-5-16,7 1 13 15,4 3-11-15,-7-3 2 16,-8 10-4-16,-5 0-4 0,-19 7-2 16,-2 3-11-16,-7 3 5 15,-8-2 12-15,-4 6 7 16,4 0-5-16,-4 0 1 15,0 0-1-15,0 0 1 16,0 0 0-16,0 0 1 16,0 0 6-16,0 0 12 15,-4 0-13-15,-8 0 12 16,4 0-15-16,-3 0 1 16,2 0-1-16,1 6 0 15,4-6-4-15,0 4-2 16,0-4 0-16,4 0 5 15,0 0-3-15,-4 0-2 16,0 3 8-16,4-3-8 16,0 0 1-16,0 0 3 0,0 0-2 15,0 0 1-15,0 0 0 16,0 0-2-16,0 0-1 16,0 0 8-16,0 0-8 15,0 0 0-15,0 0 0 16,0 0-2-16,0 0 4 15,0 0 5-15,0 0-7 16,0 0 0-16,0 0 1 16,0 0-1-16,0 0 0 15,0 0 0-15,0 0 0 16,0 0 0-16,0 0 2 16,0 0-2-16,0 0 0 0,0 0 0 15,0 0-4-15,0 0 5 16,0 0-1-16,0 0 7 15,0 0-7-15,0 0 1 16,0 0-1-16,0 0 0 16,0 0 0-16,0 0 3 15,0 0-2-15,0 0-1 16,0 0-5-16,0 0 5 16,0 0 0-16,0 0 0 15,0 0 0-15,0 0 0 16,0 0-1-16,0 0 1 15,0 0 0-15,0 0 3 16,0 0-3-16,0 0 0 0,0 0 0 16,0 0 0-1,0 0-5-15,0 0 5 0,0 0 1 16,0 0 5-16,0 0-6 16,0 0 0-16,0 0 0 15,0 0-5-15,0 0 11 16,0 0-5-16,0 0-1 15,0 0 0-15,0 0 0 16,0 0-6-16,0 0 5 16,0 0 1-16,0 0 0 15,0 0 1-15,0 0-1 16,0 0 0-16,0 0 0 16,0 0 0-16,0 0 4 0,0 0-3 15,0 0-2-15,0 0-2 16,0 0 3-16,0 0-1 15,0 0 1-15,0 0 0 16,0 0 0-16,0 0 1 16,0 0-1-16,0 0 0 15,0 0 0-15,0 0 0 16,0 0 0-16,0 0 7 16,0 0-7-16,0 0-7 15,0 0 7-15,0 0 0 16,0 0 0-16,0 0-1 15,0 0 1-15,0 0 0 16,0 0 0-16,0 0 2 16,0 0-2-16,0 0 0 0,0 0-2 15,0 0 3-15,0 0-3 16,0 0 3-16,0 0-1 16,0 0 1-16,0 0-1 15,0 0 1-15,0 0 3 16,0 0-4-16,0 0 0 15,0 0-4-15,0 0 3 16,0 0 1-16,0 0 1 16,0 0 5-16,0 0-9 15,0 0 3-15,0 0 0 16,0 0 3-16,0 0-3 16,0 0 0-16,0 0-1 0,0 0 1 15,0 0-5-15,0 0 5 16,0 0 0-16,0 0 0 15,0 0 2-15,0 0-2 16,0 0-2-16,0 0 2 16,0 0 5-16,0 0-5 15,0 0 0-15,0 0 0 16,0 0-7-16,0 0 9 16,0 0-2-16,0 0 2 15,0 0-1-15,0 0-2 16,0 0-4-16,0 0 5 15,0 0-1-15,0 0 0 16,0 0 0-16,0 0 1 0,0 0-3 16,0 0 0-16,0 0-1 15,0 0-74-15,0 7 7 16,0 4 15-16,0-6-153 16</inkml:trace>
        </inkml:traceGroup>
      </inkml:traceGroup>
    </inkml:traceGroup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20:33.2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72F3A3-901D-4CD0-AFEC-28B4702D658F}" emma:medium="tactile" emma:mode="ink">
          <msink:context xmlns:msink="http://schemas.microsoft.com/ink/2010/main" type="inkDrawing" rotatedBoundingBox="7884,11881 9808,11778 9813,11865 7888,11967" semanticType="underline" shapeName="Other">
            <msink:sourceLink direction="with" ref="{7C88D024-D8B5-46D0-874E-17016DB8ADFB}"/>
          </msink:context>
        </emma:interpretation>
      </emma:emma>
    </inkml:annotationXML>
    <inkml:trace contextRef="#ctx0" brushRef="#br0">0 74 1 0,'0'0'8'16,"0"0"8"-16,0 0 3 15,0 0-4-15,0 0-7 16,0 0-6-16,0 0 7 16,34 0 6-16,-20 0-4 15,-6 0-1-15,10 1 1 0,1 4 0 16,5 4 2-16,5-5-6 15,6 0 3-15,0 2 6 16,11-6-12-16,3 0-2 16,7 0 14-16,9 0-2 15,-1 0 0-15,2 0-3 16,6 0-6-16,2-6-4 16,4-2-1-16,-13 8 5 15,4 0-5-15,-5 0 0 16,-11 0 0-16,3 0 0 15,-11 0-3-15,-1 0 1 16,0 0 1-16,0 0-2 16,-1 0 3-16,1 0-1 0,-1-9 0 15,-1 3-3-15,-3-6 0 16,1-1 4-16,-6 4-5 16,5-5-2-16,-6 11 4 15,4-6-6-15,5 3-4 16,-11 2 9-16,3 1-2 15,-8-1-2-15,-4 4-6 16,-5 0 2-16,-4 0-16 16,-4 0-1-16,2 0 10 15,-6 0-2-15,5 0 0 16,-2 0 11-16,0 0 10 16,-4 0 4-16,2 0-4 0,-3 0 1 15,1 0 10-15,4 0-4 16,-8 0 5-16,1 0 15 15,-1 0 21-15,0 0-8 16,0 0-9-16,0 0-6 16,0 0-3-16,0 0 16 15,0 0-9-15,0 0-5 16,0 0 0-16,0 0-1 16,0 0-7-16,0 0-3 15,0 0-1-15,0 0-9 16,0 0 6-16,0 0 0 15,0 0-5-15,0 0-2 16,0 0 1-16,0 0-1 0,0 0-1 16,0 0-1-16,0 0 1 15,0 0 1-15,0 0-1 16,0 0 4-16,0 0 0 16,0 0-4-16,0 0 7 15,0 0 1-15,0 0-6 16,0 0-1-16,0 0 6 15,0 0-5-15,0 0-2 16,0 0-1-16,0 0 1 16,0 0 4-16,0 0-2 15,0 0 0-15,0 0-1 16,0 0 4-16,0 0 0 16,0 0 1-16,0 0 4 15,0 0-4-15,0 0 1 0,0 0-2 16,0 0 0-16,0 0 1 15,0 0-6-15,0 0 11 16,0 0-8-16,0 0 2 16,0 0-1-16,0 0 1 15,0 0-4-15,0 0-2 16,0 0 2-16,0 0 1 16,0 0 0-16,0 0-2 15,0 0 0-15,0 0 4 16,0 0-3-16,0 0 12 15,0 0-11-15,0 0 6 16,0 0-6-16,0 0 1 16,0 0-4-16,0 0 3 0,0 0 3 15,0 0 0-15,0 0-5 16,0 0-1-16,0 0 0 16,0 0 4-16,0 0 0 15,0 0-1-15,0 0 3 16,0 0-3-16,0 0 0 15,0 0-3-15,0 0-3 16,0 0 2-16,0 0-9 16,0 0 6-16,0 0-15 15,-22 0-46-15,-24 17-123 16,-19-5-143-16</inkml:trace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20T09:20:38.4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66E7D8E-3CD7-4E65-9EF6-2912B7807A5D}" emma:medium="tactile" emma:mode="ink">
          <msink:context xmlns:msink="http://schemas.microsoft.com/ink/2010/main" type="writingRegion" rotatedBoundingBox="16908,10267 18858,10325 18847,10677 16898,10619"/>
        </emma:interpretation>
      </emma:emma>
    </inkml:annotationXML>
    <inkml:traceGroup>
      <inkml:annotationXML>
        <emma:emma xmlns:emma="http://www.w3.org/2003/04/emma" version="1.0">
          <emma:interpretation id="{527D56E6-12B0-4E79-AE1A-BE5E8F945495}" emma:medium="tactile" emma:mode="ink">
            <msink:context xmlns:msink="http://schemas.microsoft.com/ink/2010/main" type="paragraph" rotatedBoundingBox="16908,10267 18858,10325 18847,10677 16898,106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C772CD-A04B-40DA-8582-690DB36A5ACD}" emma:medium="tactile" emma:mode="ink">
              <msink:context xmlns:msink="http://schemas.microsoft.com/ink/2010/main" type="line" rotatedBoundingBox="16908,10267 18858,10325 18847,10677 16898,10619"/>
            </emma:interpretation>
          </emma:emma>
        </inkml:annotationXML>
        <inkml:traceGroup>
          <inkml:annotationXML>
            <emma:emma xmlns:emma="http://www.w3.org/2003/04/emma" version="1.0">
              <emma:interpretation id="{AB163A5C-D917-452A-9C36-50F42E21A612}" emma:medium="tactile" emma:mode="ink">
                <msink:context xmlns:msink="http://schemas.microsoft.com/ink/2010/main" type="inkWord" rotatedBoundingBox="16908,10267 18858,10325 18851,10539 16902,104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 42 174 0,'0'0'23'16,"0"0"27"-16,0 0-2 15,0 0-24-15,0 0 6 16,0 0-15-16,0 0-4 16,-17 0-1-16,12 0 6 15,5 0-7-15,0 0 9 16,-4 0-1-16,4 0-1 15,0 0 2-15,0 0-4 16,0 3-7-16,0-3 7 16,0 0-10-16,0 7-4 15,0-4 4-15,0 6 12 16,13-2-6-16,9-1 10 0,4 2 0 16,7-4-2-1,4-3-8-15,7 2 17 0,11 7-13 16,7-10 17-16,13 0-13 15,7 0-3-15,7 0-11 16,4 0 3-16,8 0 0 16,10 0-4-16,6 0 3 15,12-10-6-15,-12-6 2 16,-14 3-2-16,-10 8 5 16,-10-9-3-16,-8 7-1 15,-8-2-1-15,-10-1 0 16,-5 1-1-16,-19 5-2 15,-14 1 6-15,-9 3-3 0,-6-3 1 16,-4 3 1 0,0 0-2-16,0 0 1 0,0 0 5 15,0 0 0-15,0 0 5 16,0 0-10-16,-14 0 1 16,-13 0 4-16,-6 0-6 15,-11 0-6-15,-12 0-9 16,-12 0-35-16,-15 0-55 15,-8 6 27-15,-3 10 11 16,-1 0-30-16,0 1-23 16,-8-5-47-16</inkml:trace>
          <inkml:trace contextRef="#ctx0" brushRef="#br0" timeOffset="412.0276">545 141 142 0,'0'0'37'15,"0"0"-4"-15,0 0 23 16,0 0 18-16,0 0-14 15,0 0-16-15,-59 1-14 16,59-1-14-16,0 0-7 16,0 0-9-16,0 6-9 15,19 1 9-15,21-2 11 16,16-1 22-16,10-4 4 16,20 0 7-16,13 0-16 15,13 0-1-15,9-13-7 16,-9-4-11-16,0 3 4 15,-7 1-4-15,4 5-9 16,-13-1 0-16,-3 0 6 0,-16 5-5 16,-12 4 2-16,-21 0-3 15,-15 0 0-15,-10 0-2 16,-19 0-2-16,4 0 2 16,-4 0 2-16,0 0 0 15,0 0 4-15,0 0 3 16,0 0 1-16,-15 0-4 15,-10 0-4-15,-20 0 0 16,0 0-3-16,-10 0-28 16,-10 12-32-16,-7 3 9 15,-5 6-28-15,-8 5-13 16,-4-3-33-16,4 2-2 16</inkml:trace>
        </inkml:traceGroup>
        <inkml:traceGroup>
          <inkml:annotationXML>
            <emma:emma xmlns:emma="http://www.w3.org/2003/04/emma" version="1.0">
              <emma:interpretation id="{A2727630-7FD4-4DE3-BB4D-B6E828502D13}" emma:medium="tactile" emma:mode="ink">
                <msink:context xmlns:msink="http://schemas.microsoft.com/ink/2010/main" type="inkWord" rotatedBoundingBox="17717,10569 18708,10599 18705,10673 17714,10643"/>
              </emma:interpretation>
              <emma:one-of disjunction-type="recognition" id="oneOf1"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m</emma:literal>
                </emma:interpretation>
                <emma:interpretation id="interp4" emma:lang="" emma:confidence="0">
                  <emma:literal>w</emma:literal>
                </emma:interpretation>
                <emma:interpretation id="interp5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1123.4438">828 318 149 0,'0'0'37'0,"0"0"13"16,0 0 45-16,0 0-23 15,0 0-36-15,0 0-21 16,-19 0-10-16,53 4 23 16,12-3 24-16,16 3-15 15,2-4-4-15,10 0-19 16,9 0 11-16,2 0-6 15,6-5 1-15,-2-8-13 16,-8 5 5-16,-4 3-11 16,-12-4 4-16,-13 0-2 0,-12 9 0 15,-12 0-3 1,-14 0-6-16,-6 0 6 0,-8 0-1 16,0 0 1-16,0 0 4 15,0 0-4-15,0 0 3 16,0 0 6-16,0 0 2 15,0 0 0-15,0 0 7 16,0 0-7-16,0 0 9 16,0 0-8-16,0 0 4 15,0 0-12-15,-4 0 3 16,0 0 3-16,4 0-6 16,0 5-1-16,0-5 2 0,0 0-5 15,0 0 3-15,0 0-5 16,0 0 7-16,-5 0-5 15,5 0 5-15,-1 0-4 16,1 0-1-16,0 0-2 16,0 0 2-16,0 0 6 15,0 4-4-15,0 1-2 16,-4-1 1-16,0-3-1 16,4-1-5-16,0 0 5 15,0 0 1-15,0 0 2 16,-4 0 1-16,0 4-6 15,4-4 4-15,0 4-2 16,0-4 0-16,0 0-1 0,0 0 1 16,0 0-1-16,0 0 1 15,0 0 0-15,0 0 4 16,0 0-4-16,0 0 0 16,0 0-1-16,0 0-4 15,0 0 5-15,0 0-3 16,0 0 2-16,0 0-1 15,0 0-4-15,0 0-43 16,0 0-72-16,-3 10-93 16,-43-2-239-16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7:00.7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C4AA34-90DD-4B4A-9884-4053168D06BE}" emma:medium="tactile" emma:mode="ink">
          <msink:context xmlns:msink="http://schemas.microsoft.com/ink/2010/main" type="inkDrawing" rotatedBoundingBox="191,9101 1693,8240 1812,8449 311,9310" semanticType="callout" shapeName="Other">
            <msink:sourceLink direction="with" ref="{4021C27D-9B32-41AD-8DFE-6417C9ADA569}"/>
            <msink:sourceLink direction="with" ref="{106B2771-F8E8-46ED-8AB2-5DFEA9AAB66E}"/>
          </msink:context>
        </emma:interpretation>
      </emma:emma>
    </inkml:annotationXML>
    <inkml:trace contextRef="#ctx0" brushRef="#br0">0 740 220 0,'0'0'80'0,"0"0"-21"16,0 0 37-16,0 0-37 16,0 0-14-16,0 0 3 15,0 0-16-15,0-4-1 16,0 4-8-16,0 0-5 15,0 0-2-15,0 0-6 16,0-7 7-16,0 7-10 16,0 0-6-16,0 0 6 15,0 0-1-15,0 0-2 16,0 0 1-16,0 0-3 0,0 0 3 16,0 0-2-16,0 0-2 15,0 0-1-15,0 0-2 16,0 0 0-16,0 0 0 15,0 0 1-15,0 0-3 16,0 0 0-16,0 0-1 16,0 0 2-16,0 0-6 15,0 0 9-15,0 7-1 16,0-3 1-16,0 4 10 16,0-6-10-16,4 1 4 15,5 7 5-15,1-5-8 16,9 3 5-16,-6 3-5 0,-4-4 3 15,-1-1-4-15,1 4 1 16,3-5 3-16,-4 3-4 16,1-4 2-16,-5 3 0 15,5-3-2-15,0-4 3 16,-5 0-3-16,5 0-1 16,-5 0 1-16,12 3-2 15,-7-3 0-15,13 4-5 16,-9-4 7-16,7 0 1 15,10 0 3-15,12-11-3 16,14-28 1-16,7-6 1 16,14-12-1-16,9-13 0 15,15-5-2-15,7-8 0 0,11-5 4 16,-5 6 1-16,-8 7-5 16,-12 10-3-16,-25 8 3 15,-14 18 4-15,-18 11-4 16,-10 13 0-16,-1 7 2 15,-18 3-5-15,4 5 4 16,-3 0-1-16,-5 0 2 16,0 0-1-16,1 0 1 15,-1 0 4-15,5 0-5 16,-9 0 3-16,4 0 1 16,-4 0-6-16,0 0 5 15,5 0-4-15,-5 0 2 0,0 0 0 16,0 0 0-16,0 0-2 15,0 0 0-15,0 0-1 16,0 0 1-16,0 0 1 16,0 0 0-16,4 0-1 15,-4 0-1-15,0 0 1 16,0 0-1-16,0 0-11 16,0 0-21-16,6 0-28 15,4 0-73-15,12 0-85 16,-1 0 41-16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7:08.2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6A98C1-1D51-4F8C-AC96-0111A4E2AC38}" emma:medium="tactile" emma:mode="ink">
          <msink:context xmlns:msink="http://schemas.microsoft.com/ink/2010/main" type="inkDrawing" rotatedBoundingBox="5823,8986 8160,8672 8174,8780 5837,9094" shapeName="Other">
            <msink:destinationLink direction="to" ref="{A6B53D1F-89B5-447A-8964-344D3A51C734}"/>
          </msink:context>
        </emma:interpretation>
      </emma:emma>
    </inkml:annotationXML>
    <inkml:trace contextRef="#ctx0" brushRef="#br0">0 287 113 0,'0'0'91'0,"0"0"-51"15,0 0 14-15,0 0-6 16,0 0-7-16,0 0-12 0,0 0-6 15,13 0-6-15,-13 0 6 16,0 0-1-16,0 0 6 16,0 0-3-16,0 0-5 15,0 0 3-15,0 0-5 16,0 0 4-16,0 4 4 16,0-4-8-16,0 4-3 15,0-4-10-15,0 1 15 16,0 5-10-16,4-6-10 15,1 0 3-15,3 0 5 16,4 0-5-16,1 0 0 16,0 0 3-16,6 0 1 0,9 0 0 15,-7 0 1-15,5 0 2 16,3 0-5-16,-5 0-2 16,3 0 5-16,-1 0-5 15,-4 0 5-15,-2 0-5 16,-2 5 1-16,1-5-4 15,4 0 1-15,3 0 2 16,7 0-3-16,7 0 0 16,6 0 2-16,5 0-1 15,4 0 1-15,-1 0 8 16,1-11-5-16,-2 2-3 16,-2 0-2-16,0-1 6 15,-6-3-4-15,4 3-1 0,-7 10 6 16,-3-8-5-1,3 3-1-15,0 0-1 0,-5-5 3 16,3 9 0-16,-5-7-3 16,3 4 4-16,-6 3-4 15,4-4 0-15,-8-3 4 16,-1 4-3-16,-4 2 1 16,5-2-2-16,-11 0 1 15,7-5 0-15,-6 4-1 16,0 5 0-16,-1-4 0 15,-8 4 0-15,5-5 4 16,1 5-4-16,-2-4-2 16,0 1 2-16,6 0 0 15,8-1 3-15,-5 0-3 0,0 2-3 16,7-5-3-16,-7 0 12 16,7 3-3-16,-2 0-3 15,1 0-6-15,2-5 6 16,-2 3 0-16,-1-3 1 15,1 5-1-15,0 0 2 16,-2-2 1-16,-5 1-3 16,8 1 0-16,-11-1-5 15,7 1 4-15,-4-2 1 16,-8 2 0-16,2 1 3 16,4 1-3-16,-2-2-3 15,1-4 3-15,-1 5 1 16,-1-4 5-16,-7 7-12 0,4 0 6 15,-9 0 0-15,0 0 0 16,-2-4 5-16,2 4-10 16,3 0 4-16,-2-4 1 15,6 4-1-15,-2 0-1 16,-5 0 1-16,1 0 2 16,-5 0-1-16,4 0 0 15,0 0-1-15,1 0 1 16,-5 0 1-16,0 0 2 15,4 0-3-15,-4 0-3 16,0 0 2-16,0 0 1 16,0 0 1-16,0 0 0 0,0 0-1 15,0 0 2-15,0 0-1 16,0 0 5-16,0 0-12 16,0 0 6-16,0 0 0 15,0 0 0-15,0 0 4 16,0 0-8-16,0 0 4 15,0 0 0-15,0 0 0 16,0 0 4-16,0 0-2 16,0 0-3-16,0 0 5 15,0 0-7-15,0 0 7 16,0 0-8-16,0 0 4 16,0 0 0-16,0 0 1 15,0 0 0-15,0 0-2 0,0 0 1 16,0 0 0-1,0-6 0-15,0 6-1 0,0 0-1 16,0 0 0-16,0 0-3 16,0 0-5-16,0 0-2 15,0 0 1-15,0 0-10 16,0 0-26-16,0 0-25 16,0 0-83-16,0 0-162 15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7:43.9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C0AD067-331B-4BC3-9833-66651206BD4C}" emma:medium="tactile" emma:mode="ink">
          <msink:context xmlns:msink="http://schemas.microsoft.com/ink/2010/main" type="inkDrawing" rotatedBoundingBox="13324,8916 17517,8616 17534,8855 13341,9155" semanticType="callout" shapeName="Other">
            <msink:sourceLink direction="with" ref="{5A749E55-82A5-4312-95C8-2D1456C630C5}"/>
            <msink:sourceLink direction="with" ref="{6626EB40-A3EB-4F4E-823F-88995EE46E41}"/>
          </msink:context>
        </emma:interpretation>
      </emma:emma>
    </inkml:annotationXML>
    <inkml:trace contextRef="#ctx0" brushRef="#br0">16 329 229 0,'0'0'38'0,"0"0"-18"15,0 0 37-15,0 0 18 16,0 0-21-16,0 0-16 0,0 0-7 16,-13 4-3-16,13-4 9 15,0 0-9-15,0 0 3 16,0 0-1-16,0 0-14 15,0 0-4-15,0 0 0 16,-4 0 0-16,4 0-8 16,0 0 7-16,0 0-5 15,0 0 2-15,0 0-7 16,0 0 4-16,0 0-4 16,0 0-1-16,0 0 0 15,0 4 0-15,0-4-5 16,0 0 5-16,17 0 1 0,12 0 2 15,-3 0 0 1,5 0 4-16,8 0-2 0,1 0-2 16,0 0-1-16,7 0-1 15,-2 0 1-15,0 0-2 16,10 5 0-16,-4-1 0 16,3-4 2-16,-14 5-2 15,7 0 0-15,-2-2 4 16,-3-1-3-16,-10 2-2 15,-2-4-2-15,-1 0 3 16,-3 0 2-16,2 4 3 16,0-4-3-16,3 0-2 15,1 0 0-15,9 0 0 16,-11 0-5-16,8 4 11 16,-6-4-4-16,0 0-2 0,7 0-5 15,0 0 5-15,-2 0 2 16,-3 0-1-16,0 0-1 15,-4 0 0-15,4 0-1 16,-8 0 1-16,0 0 0 16,-2 0 1-16,3 0-1 15,2 0 0-15,-2 0 0 16,5 1 2-16,-6-1 5 16,8 0-11-16,-4 6 4 15,0-6 0-15,4 0 2 16,-4 0 6-16,1 0-8 15,-1 0 0-15,4 0 1 0,-4 0-5 16,-1 0 10 0,-3 0-9-16,6 0 5 0,0 0-2 15,-5 0 2-15,1 0 6 16,-2 0-8-16,3 0-2 16,-3 0 2-16,6 0 1 15,-14 0 0-15,3 0-1 16,-5-6 0-16,2 6 1 15,-8-1-1-15,1 1 0 16,3-4 1-16,-3 4 2 16,-1-8 3-16,8 6-11 15,3-6 5-15,4-1 0 16,4-4 4-16,6 4 0 0,-5-6-5 16,7 5 7-16,-3 1-11 15,-5 4 5-15,2 0 0 16,-2-3 1-16,1 4-1 15,-5 2 1-15,-3-2-2 16,1 4 1-16,0 0 0 16,-1 0 0-16,-5-7 0 15,8-4 0-15,-6 11 0 16,1 0 0-16,-5 0 1 16,-1 0-1-16,-4 0-1 15,-1-4 1-15,-6 4 0 16,6 0 0-16,1 0 0 15,-1 0 0-15,9 0 0 16,0-5 0-16,-4 1 2 0,2 4-2 16,0 0 0-16,-3 0 0 15,2 0 1-15,1 0-1 16,0 0 1-16,-2-3-1 16,2 3-1-16,2 0 1 15,-2-3 0-15,2-1 1 16,-2 4 0-16,3-4-1 15,0 2 2-15,-2 2-2 16,7 0 1-16,-1 0-1 16,0 0 1-16,9-7 0 15,-13 3 1-15,10 1 2 16,1-1-4-16,1 0 0 16,1 0 1-16,-9 4-1 0,9 0 0 15,-10-4 1-15,-1 4-1 16,4 0 1-16,-6 0 1 15,1 0-4-15,-5 0 3 16,4 0-1-16,-2-5 0 16,-3 5 0-16,0-6 0 15,6 6 1-15,-4 0 1 16,6 0-4-16,2-4 3 16,-1-1-1-16,2 1 0 15,6 0 3-15,-1-2-1 16,-1 1-2-16,1 1 0 15,-5 0 0-15,-3 3-6 0,3-3 6 16,-1 4 0 0,-1-6 1-16,-2 2 2 0,-1 1-3 15,-5 1 0-15,-8 2 0 16,1 0 2-16,-8 0-4 16,0 0 4-16,0 0-4 15,5 0 2-15,1 0 0 16,-2-4 4-16,2 4-4 15,-2 0-1-15,0 0-7 16,-2 0 10-16,2 0-2 16,-4 0 6-16,8 0-6 15,-4 0 1-15,0 0-2 0,5 0 1 16,-8 0-3 0,8 0 5-16,-5-4-4 15,1 4 4-15,1 0-1 0,-6 0 0 16,4 0 0-16,-4 0-1 15,0 0 0-15,0 0-1 16,0 0 1-16,0 0-4 16,0 0 8-16,0 0-3 15,0 0-1-15,0 0 0 16,0 0-3-16,0 0 6 16,0 0-3-16,0 0 1 15,0 0-1-15,0 0-1 16,0 0 1-16,0 0 0 15,0 0 2-15,0 0 2 16,0 0-3-16,0-4-1 0,0 1-19 16,0-4-12-16,0-13-41 15,-10-11-102-15,-54-10-361 16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3:06.63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DD755F-9933-4184-9571-B91D9EAB57C5}" emma:medium="tactile" emma:mode="ink">
          <msink:context xmlns:msink="http://schemas.microsoft.com/ink/2010/main" type="writingRegion" rotatedBoundingBox="1748,6299 562,8033 -172,7530 1013,5796"/>
        </emma:interpretation>
      </emma:emma>
    </inkml:annotationXML>
    <inkml:traceGroup>
      <inkml:annotationXML>
        <emma:emma xmlns:emma="http://www.w3.org/2003/04/emma" version="1.0">
          <emma:interpretation id="{75142F80-CF7A-43C5-AC35-BDF204FEB8EA}" emma:medium="tactile" emma:mode="ink">
            <msink:context xmlns:msink="http://schemas.microsoft.com/ink/2010/main" type="paragraph" rotatedBoundingBox="1748,6299 562,8033 -172,7530 1013,57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0FD540-5084-4D78-BFDB-55071D846CEE}" emma:medium="tactile" emma:mode="ink">
              <msink:context xmlns:msink="http://schemas.microsoft.com/ink/2010/main" type="line" rotatedBoundingBox="1748,6299 562,8033 -172,7530 1013,5796"/>
            </emma:interpretation>
          </emma:emma>
        </inkml:annotationXML>
        <inkml:traceGroup>
          <inkml:annotationXML>
            <emma:emma xmlns:emma="http://www.w3.org/2003/04/emma" version="1.0">
              <emma:interpretation id="{A113B090-2501-4767-9CFF-19675A401182}" emma:medium="tactile" emma:mode="ink">
                <msink:context xmlns:msink="http://schemas.microsoft.com/ink/2010/main" type="inkWord" rotatedBoundingBox="1584,6186 1229,6705 967,6526 1322,6007">
                  <msink:destinationLink direction="with" ref="{B19AB0A9-E579-4A74-8C05-0C3790F3C08D}"/>
                </msink:context>
              </emma:interpretation>
            </emma:emma>
          </inkml:annotationXML>
          <inkml:trace contextRef="#ctx0" brushRef="#br0">82 419 281 0,'0'0'108'16,"0"0"-5"-16,0 0-28 15,0 0-13-15,0 0-7 16,0 0 2-16,0 0-4 15,-64 4-27-15,59-4 24 0,1 5-26 16,0-5 3-16,4 0-2 16,-5 6-12-16,5-6 5 15,0 0-15-15,0 0 6 16,0 0-9-16,0 0 0 16,0 0-9-16,5-11 9 15,30-25-3-15,7-15 1 16,4 1 2-16,9 2 0 15,-7 2 5-15,-6 7-5 16,5 12-8-16,-21 6-16 16,-9 9 4-16,-13 4-17 15,-4 8-4-15,0-2-1 16,0 2-24-16,0 0 9 16,0 0 9-16,0 0-26 0,-8 0 14 15,-10 0 23-15,5 0 16 16,-4 0 9-16,1 0 12 15,-2 0 3-15,10 0 21 16,-10 0-11-16,2-8 27 16,3-2-11-16,5 3 16 15,-5 3-5-15,8-2-2 16,5 6-7-16,-4 0 5 16,4 0-14-16,0 0-12 15,0 0-10-15,0 0 0 16,0-1-2-16,0 1-11 15,0 0-2-15,22 0 15 0,5 0 0 16,14 0 6-16,1-8-6 16,1-1 0-16,-9 0 0 15,-4-1 1-15,-5-1-2 16,-12 11 0-16,-4 0 1 16,-9 0 3-16,0 0-3 15,0 30 2-15,0 18 6 16,0 10 1-16,-22-2-7 15,-7-6-1-15,7-13 7 16,9-10-8-16,4-12 0 16,9-7 0-16,0-7 3 15,0-1 0-15,-4 0 15 16,-3 0 2-16,2 0-5 0,5 0 11 16,-13 0 1-1,-4 0 1-15,-5-5-27 0,-7-21 5 16,-1 2-3-16,1 1-1 15,7-1-2-15,0 7 4 16,2-2-4-16,7 3 0 16,4 8 0-16,5 7 1 15,-1-3-1-15,5 0-3 16,0 4-27-16,0 0-41 16,0 0-97-16,0 13-86 15,-24 35-149-15</inkml:trace>
        </inkml:traceGroup>
        <inkml:traceGroup>
          <inkml:annotationXML>
            <emma:emma xmlns:emma="http://www.w3.org/2003/04/emma" version="1.0">
              <emma:interpretation id="{106B2771-F8E8-46ED-8AB2-5DFEA9AAB66E}" emma:medium="tactile" emma:mode="ink">
                <msink:context xmlns:msink="http://schemas.microsoft.com/ink/2010/main" type="inkWord" rotatedBoundingBox="993,7403 562,8033 -172,7530 258,6900">
                  <msink:destinationLink direction="with" ref="{C8C4AA34-90DD-4B4A-9884-4053168D06BE}"/>
                </msink:context>
              </emma:interpretation>
            </emma:emma>
          </inkml:annotationXML>
          <inkml:trace contextRef="#ctx0" brushRef="#br0" timeOffset="777.9208">-838 1223 185 0,'0'0'184'0,"0"0"-134"15,0 0 30-15,0 0-23 16,0 0-9-16,0 0-7 15,0-16 4-15,0 16-9 16,0 0-4-16,0 0-14 16,0 0-6-16,0 0-5 15,0 0-5-15,0 0-1 16,0 0-1-16,0 0 0 16,0 0 0-16,0 0 0 15,0 0 0-15,0 0 0 16,0 0 0-16,0 0 3 15,0 0-3-15,0 0 5 0,0 0-3 16,0 0-2 0,0 0 3-16,0-5 3 0,0-9-5 15,0-6-1-15,0-8-4 16,0-8 0-16,-4-2-3 16,-5 7 7-16,-3 3-2 15,4 13 1-15,3 3 1 16,1 3 4-16,0 9 0 15,-1 0 4-15,5 0 6 16,0 0-8-16,-4 0-5 16,4 0 0-16,0 0-1 15,0 0-5-15,0 0 1 16,0 0-3-16,0 31 7 16,0 16 0-16,17 3 0 15,-4 2-1-15,3-1 1 0,2-1 0 16,-5-8 1-16,0-2-1 15,-3-5 5-15,5-5-5 16,-7 4-3-16,1-17 3 16,-9-2 0-16,4-6 0 15,1-3 2-15,-5-6-3 16,0 0 1-16,0 0-1 16,4 0-5-16,-4 0-34 15,4 0-22-15,5 0-8 16,3-30-22-16,1-15-1 0,-9-9-144 15</inkml:trace>
          <inkml:trace contextRef="#ctx0" brushRef="#br0" timeOffset="1481.4666">-638 865 254 0,'0'0'111'15,"0"0"-16"-15,0 0-15 16,0 0-3-16,0 0-27 16,0 0-6-16,0-8 0 15,0 8-18-15,0 0-6 16,0 0-9-16,0 0-6 0,0 0-4 16,0 0-2-16,0 16 3 15,-4 20-3-15,4 6 2 16,0 1-2-16,0-2 4 15,0 0-4-15,0-7 2 16,0 3-1-16,0-5 0 16,13-4-1-16,0-2 1 15,-4-6 0-15,2 3-1 16,2-9 1-16,0 3 0 16,0-8 0-16,6-4-1 15,0 5-1-15,-1-7 2 16,-5-3-5-16,0 0 5 0,-2 0 0 15,-2 0 0-15,-5 0 0 16,1 0 0-16,-5 0 1 16,0 0 1-16,4 0 1 15,-4 0 1-15,4-13 0 16,-4 13-1-16,0-9 0 16,0 4 0-16,0-4 1 15,0 1 12-15,0 3 0 16,0-4-4-16,0 0 3 15,0-1-5-15,0-1-4 16,-8 4-2-16,-1 5-3 16,-6-2 8-16,5 0-4 15,-3 1-2-15,5 0 0 16,-1 3 0-16,-4 0-1 0,-2 0 0 16,5 0-4-16,1 0 1 15,1 0 0-15,3 0 1 16,-3 0-1-16,-1 0 0 15,0 0-3-15,2 0 4 16,-2 10-3-16,9 0-9 16,0 4-22-16,0 10-12 15,0 2-9-15,0 1-45 16,5-1-32-16,15-8-49 16,-3-10-59-16</inkml:trace>
          <inkml:trace contextRef="#ctx0" brushRef="#br0" timeOffset="2337.5325">-548 1837 109 0,'0'0'210'15,"0"0"-141"-15,0 0 21 16,0 0-33-16,0 0-19 16,0 0-2-16,-4 4-16 15,4-4-6-15,0 0-6 0,0 0-6 16,0 0-2-1,13-8 2-15,25-19 1 0,-1-9 8 16,7-6 5-16,-2 6-7 16,0 0-3-16,-7 6-4 15,-8 6-1-15,1 4 4 16,-15 6-5-16,0 8 3 16,-9 3 0-16,-4 3-3 15,0 0 0-15,0 0 7 16,0 0-7-16,0 0 12 15,0 0-7-15,-26 7-5 16,-6 9-6-16,0 11-12 16,2-6 13-16,1-1 4 15,3-5-3-15,5-2 3 0,8-3 1 16,5-2 0-16,3-3 0 16,1-5-3-16,4 0 6 15,0 0-4-15,0 0 1 16,0 0-1-16,0 0-5 15,0 0 0-15,0 0-3 16,4 0 1-16,22 0 8 16,-1-23 5-16,6 1-4 15,2-4-1-15,-7 2-3 16,-9 9 3-16,-5 2 2 16,-3 3-1-16,-1 10 3 15,-8 0-7-15,0 0 6 16,0 0-4-16,0 0 5 0,0 0-4 15,0 0 2 1,0 0 4-16,0 0-6 0,0 0-12 16,0 0-35-16,0 0-47 15,0 4-70-15,0-4-145 16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8:18.3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9C693B2-4447-4EBD-9E9F-B08D87E30772}" emma:medium="tactile" emma:mode="ink">
          <msink:context xmlns:msink="http://schemas.microsoft.com/ink/2010/main" type="inkDrawing" rotatedBoundingBox="2465,9121 2576,9206 2533,9261 2423,9175" semanticType="callout" shapeName="Other">
            <msink:sourceLink direction="with" ref="{63A21A4A-F2DE-499C-A11A-A13E1C8E5468}"/>
          </msink:context>
        </emma:interpretation>
      </emma:emma>
    </inkml:annotationXML>
    <inkml:trace contextRef="#ctx0" brushRef="#br0">34 86 429 0,'0'0'0'0,"0"0"-72"16,0 0 72-16,0 0 8 15,0 0-7-15,0 0-1 16,0 0 5-16,0 0-5 15,0 0 4-15,65 0 4 16,-61 0-2-16,2 0-3 16,-6 0 7-16,0 0 2 15,0 0 16-15,0 0 2 0,0 0-13 16,0 0 9-16,0 0-2 16,0 0-15-16,0 0 4 15,0 0-11-15,0 0-3 16,0-7 5-16,0 3-4 15,0-2 0-15,-6-4-17 16,-2 2 4-16,2 4-14 16,2-5 0-16,-5 3 13 15,5 2-8-15,-5-2 8 16,-4 2 14-16,4 4 0 16,2 0 8-16,2 0-3 0,1-3-5 15,0 3 1-15,4-6 0 16,0 5 10-16,0 1 1 15,0-4-1-15,0 4-4 16,0 0 5-16,0 0-4 16,-5 0 2-16,5 0 1 15,0 0 0-15,0 0 1 16,0 0-2-16,0 0 0 16,0-4-2-16,0 4-1 15,0 0 0-15,0 0-4 16,0 0-1-16,0 0 5 15,0 0-4-15,0 0-1 16,0 0 2-16,-4 0-4 16,0 0-2-16,-1 0-2 15,5 0-25-15,0 0-45 0,-4 0-100 16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8:21.3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3A21A4A-F2DE-499C-A11A-A13E1C8E5468}" emma:medium="tactile" emma:mode="ink">
          <msink:context xmlns:msink="http://schemas.microsoft.com/ink/2010/main" type="inkDrawing" rotatedBoundingBox="2352,8882 4752,8950 4750,9021 2350,8954" shapeName="Other">
            <msink:destinationLink direction="with" ref="{29C693B2-4447-4EBD-9E9F-B08D87E30772}"/>
          </msink:context>
        </emma:interpretation>
      </emma:emma>
    </inkml:annotationXML>
    <inkml:trace contextRef="#ctx0" brushRef="#br0">0-2 80 0,'0'0'65'15,"0"0"-30"-15,0 0-4 16,0 0-6-16,0 0-14 0,0 0-4 16,14 0-1-1,-1 0 16-15,-4 0 23 0,9 0-6 16,-8 4-16-16,4 4-11 16,-1-3 10-16,0 0-8 15,5-5 4-15,2 4-15 16,2 0 6-16,0-4 13 15,2 0-17-15,-2 1 1 16,4-1-1-16,-1 0 9 16,1 0 1-16,3 0-8 15,1 0 0-15,8 0 5 16,6 0-6-16,2 0 10 16,5 0-5-16,-12 7-5 0,7 0-5 15,-4-6 10-15,-5-1-7 16,-1 5 2-16,-9 0-5 15,1-2-1-15,-6-3 2 16,-8 0 1-16,-2 0-3 16,0 6 0-16,1-2 1 15,4 0-1-15,5 1 0 16,-2-1 1-16,2-4 0 16,-3 5-1-16,8-5 1 15,-1 0 2-15,3 0-3 16,-7 0 7-16,-3 0-6 15,0 0 0-15,-6 0 6 0,0 0-4 16,0 0-1-16,4 0 0 16,-1 0 0-1,-3 0 2-15,0 8-4 0,1-8 2 16,-9 2-1-16,10 2 0 16,-2-4 1-16,-4 4-1 15,4-4 1-15,5 0-1 16,1 0-1-16,-6 0 4 15,0 0-3-15,-2 0 0 16,3 0-1-16,-1 0 0 16,0 0 0-16,5 0 1 15,0 0 0-15,6 0 2 16,-3 0 2-16,-6 0-2 16,13 0 2-16,-2 0 0 15,-2 0-1-15,2 0 4 0,-8 0-4 16,6 0-3-16,-2 0-1 15,-9 0 0-15,2-4 3 16,4 4-3-16,-6 0-4 16,0 0 4-16,-3 0 5 15,9 0-4-15,3 0-2 16,-9 0 0-16,1 0 1 16,9 0 1-16,-10 0 0 15,5 0-1-15,-1 0 0 16,8 0 0-16,-3 0 0 15,2 0 0-15,2 0 0 16,-8 0 0-16,1 0 0 0,8 0 0 16,-9 0 0-16,-1-4 1 15,8 4-1-15,-12-2 1 16,4 2-2-16,3 0 1 16,2 0 0-16,0 0-1 15,-2 0 1-15,2 0 0 16,-9 0 0-16,-3 0 1 15,5 0 0-15,-7 0-1 16,1 0-1-16,0 0 1 16,4 0 0-16,-7-3 1 15,2 3 2-15,-8 0-2 16,0 0-1-16,5-5 0 16,-5 5 1-16,3-5 0 0,-3 5-1 15,0 0 0-15,0 0 0 16,0 0 0-16,0 0 2 15,0 0 1-15,0-4-3 16,0 4 4-16,0 0-1 16,0 0 0-16,0 0-2 15,0 0 3-15,0 0-3 16,0 0-1-16,0 0 1 16,0 0-1-16,0 0-1 15,0 0 1-15,0 0 2 16,0 0-2-16,0 0 0 15,0 0 1-15,0 0-1 16,0 0 0-16,0 0-1 16,0 0 2-16,0 0-2 15,0 0 1-15,0 0 0 0,0 0 0 16,0 0 0-16,0 0 0 16,0 0 0-16,0 0 1 15,0 0-1-15,0 0 0 16,0 0 0-16,0 0 0 15,0 0 0-15,0 0 0 16,0 0-1-16,0 0 3 16,0 0-1-16,7 0-1 15,-7 0 0-15,4 0-1 16,-4 0 1-16,0 0-1 16,0 0 2-16,0 0-1 15,0 0 0-15,0 0 0 16,0 0 0-16,0 0-1 0,0 0 1 15,0 0 0-15,0 0 0 16,0 0 0-16,0 0-1 16,0 0-1-16,0 0 2 15,0 0-3-15,0 0 2 16,0 0-1-16,0 0 2 16,0 0-1-16,0 0 2 15,0 0 2-15,5 0-3 16,-5 0 0-16,0-5 2 15,0 5-1-15,0 0-1 16,0 0 0-16,0 0 0 16,0 0 0-16,0 0-3 0,0 0 1 15,0 0-6 1,4 0-2-16,-4 0 1 0,4 0-1 16,1 0 10-16,-1 0 5 15,0 0-4-15,1 0-1 16,-1 0 0-16,-4 0 0 15,0 0 1-15,0 0 0 16,0-4 3-16,4 4-3 16,-4 0 2-16,2-4 6 15,-2 4-1-15,3 0 0 16,-3 0-2-16,0 0 3 16,0 0-1-16,0 0-5 15,0 0-3-15,0 0 0 16,0 0 0-16,0 0 3 0,0 0-3 15,0 0 0-15,0 0 0 16,0 0 0-16,0 0 4 16,0 0-4-16,0 0 0 15,0 0 0-15,0 0 0 16,0 0 0-16,0 0 1 16,0 0-1-16,0 0-2 15,0 0 2-15,0 0-1 16,0 0-1-16,0 0 0 15,0 0 0-15,0 0 2 0,0 0 3 16,0 0-3 0,0 0-1-16,0 0 1 0,0 0 0 15,0 0-1-15,0 0-1 16,0 0 2-16,0 0-5 16,0 0-4-16,0 0 9 15,0 0-1-15,0 0-6 16,0 0 3-16,0 0-4 15,0 0-2-15,0 0 0 16,0 0 6-16,0 0-2 16,0 0 2-16,4 0 4 15,-4 0 1-15,0 0-1 16,0 0 0-16,0 0 0 16,0 0 0-16,0 0 1 15,0 0-4-15,0 0 7 0,0 0 0 16,0 0-4-16,0 0 0 15,0 0-4-15,0 0 9 16,0 0-5-16,0 0 0 16,0 0 2-16,0 0-2 15,0 0 0-15,0 0 0 16,0 0 0-16,0 0 0 16,0 0 0-16,0 0-1 15,0 0 2-15,0 0-2 16,0 0 2-16,0 0-1 15,0 0 0-15,0 0-6 16,0 0 6-16,0 0 9 0,0 0-9 16,0 0 1-16,0 0 0 15,0 0-1-15,0 0 0 16,0 0 1-16,0 0-1 16,0 0 0-16,0 0 0 15,0 0-1-15,0 0 2 16,0 0-2-16,0 0 0 15,0 0 1-15,0 0-4 16,0 0 8-16,0 0-4 16,0 0 0-16,0 0 0 15,0 0 1-15,0 0-1 16,0 0 0-16,0 0 0 16,0 0 0-16,0 0 0 15,0 0-6-15,0 0 6 0,0 0 6 16,0 0-5-16,0 0-2 15,0 0 2-15,0 0-1 16,0 0 0-16,0 0 0 16,0 0-1-16,0 0 1 15,0 0 0-15,0 0 0 16,0 0 3-16,0 0-3 16,0 0 0-16,0 0 0 15,0 0 0-15,0 0 0 16,0 0 1-16,0 0-3 15,0 0 1-15,0 0 1 0,0 0 0 16,0 0-2-16,0 0-1 16,0 0 1-16,0 0-4 15,0 0-25-15,0 4-20 16,0 9-27-16,0 2-41 16,0 4-89-16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8:24.93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C5048E-1B6B-46D0-855B-66A6F16085CE}" emma:medium="tactile" emma:mode="ink">
          <msink:context xmlns:msink="http://schemas.microsoft.com/ink/2010/main" type="inkDrawing" rotatedBoundingBox="14460,7877 16165,7774 16172,7886 14466,7988" semanticType="callout" shapeName="Other">
            <msink:sourceLink direction="with" ref="{1EF48821-9865-491A-93F8-CB35B98983BD}"/>
          </msink:context>
        </emma:interpretation>
      </emma:emma>
    </inkml:annotationXML>
    <inkml:trace contextRef="#ctx0" brushRef="#br0">0 168 365 0,'0'0'14'0,"0"0"3"16,0 0-10-16,0 0 17 16,0 0 19-16,0 0-12 15,0 0-17-15,-23 0-7 16,23 0-3-16,0 0-3 16,0 0-1-16,0 0 4 15,0 0-4-15,0 0-6 16,0 0 6-16,23 0 6 0,17 0 2 15,7 0-7 1,9 0 7-16,2-7 9 16,10-4 3-16,-3-2-12 0,10 5-4 15,4 0 9-15,4 4-12 16,-7 1 3-16,1 3-2 16,-3 0 3-16,-3 0-4 15,-3 0-1-15,-7 0 4 16,-5 0-3-16,-1 0 0 15,-2 0 1-15,-12 0-2 16,4 0 0-16,-3 0 7 16,-6 0-7-16,0 0-3 15,-5 0 3-15,2 0 8 16,-5-6-8-16,4 2 1 16,-6 0-1-16,12-4 0 15,-4 3-1-15,0 0 2 16,-8-3 3-16,-12 3 1 0,1 2-2 15,-11 0-3-15,1 3 1 16,-5 0-1-16,0 0 0 16,0 0 15-16,0 0-3 15,0 0 11-15,0 0-6 16,0 0-9-16,0 0 9 16,0 0-12-16,0 0 16 15,0 0-13-15,0 0 5 16,0 0-1-16,0 0-11 15,0 0 1-15,0 0-2 0,0 0 9 16,0 0-7 0,0 0-2-16,0 0 2 0,0 0 4 15,0 0-6-15,0 0 3 16,0 0 1-16,0 0 2 16,0 0-5-16,0 0 6 15,0 0-6-15,0 0 1 16,0 0-2-16,0 0 0 15,0 0 0-15,0 0-1 16,0 0 2-16,0 0-1 16,0 0 0-16,0 0-1 15,0 0 1-15,0 0 4 16,0 0 1-16,0 0-1 16,0 0-2-16,0 0 1 15,0 0-2-15,0 0-1 0,0 0-1 16,0 0-1-16,0 0 2 15,0 0 8-15,0 0-6 16,0 0-2-16,0 0 0 16,0 0 0-16,0 0 3 15,0 0-3-15,0 0 1 16,0 0-1-16,0 0 0 16,0 0 1-16,0 0 3 15,0 0 2-15,0 0-6 16,0 0 7-16,0 0-5 0,0 0 1 15,0 0-3 1,0 0 0-16,0 0 0 0,0 0 0 16,0 0 0-16,0 0 1 15,0 0 4-15,0 0-4 16,0 0-1-16,0 0 0 16,0 0-1-16,0 0 0 15,0 0-3-15,0 0 4 16,0 0-1-16,0 0 2 15,0 0 4-15,0 0-2 16,0 0-3-16,0 0 1 16,0 0-1-16,0 0 0 15,0 0-1-15,0 0 6 16,0 0-1-16,0 0-4 16,0 0 0-16,0 0 0 0,0 0 0 15,0 0 1-15,0 0-7 16,0 0 13-16,0 0-8 15,0 0 2-15,0 0-1 16,0 0 0-16,0 0 0 16,0 0 0-16,0 0 0 15,0 0 0-15,0 0 0 16,0 0-2-16,0 0 0 16,0 0 4-16,0 0-2 15,0 0 0-15,0 0 3 16,0 0-9-16,0 0 6 15,0 0 0-15,0 0 7 0,0 0-7 16,0 0 0-16,0 0 0 16,0 0 0-16,0 0 2 15,0 0-2-15,0 0 0 16,0 0 0-16,0 0 0 16,0 0-5-16,0 0 5 15,0 0 6-15,0 0-5 16,0 0-2-16,0 0 1 15,0 0-2-15,0 0 2 16,0 0 0-16,0 0 1 16,0 0-1-16,0 0 6 15,0 0-5-15,0 0-2 16,0 0-3-16,0 0 3 16,0 0 2-16,0 0 5 15,0 0-6-15,0 0 0 0,0 0 0 16,0 0 1-16,0 0-1 15,0 0 0-15,0 0 0 16,0 0 1-16,0 0-1 16,0 0 0-16,0 0 0 15,0 0 1-15,0 0-1 16,0 0-4-16,0 0 4 16,0 0 8-16,0 0-8 15,0 0-5-15,0 0 5 16,0 0 0-16,0 0 6 0,0 0-6 15,0 0-6 1,0 0 6-16,0 0-1 0,0 0 5 16,0 0-5-16,0 0 1 15,0 0 0 1,0 0 0-16,0 0-1 0,0 0 1 16,0 0-3-16,0 0 3 15,0 0 0-15,0 0-5 16,0 0 5-16,0 0 0 15,0 0 0-15,0 0 2 16,0 0 3-16,0 0-4 16,0 0-1-16,0 0 0 15,0 0 1-15,0 0 0 16,0 0 1-16,0 0-2 16,0 0 0-16,0 0 0 0,0 0-3 15,0 0-2-15,0-4 4 16,-19-6-49-16,-7-5 19 15,-6 6-41-15,-19-4-87 16,-26 0-97-16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4:15.3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067AB9-C168-4E28-BCA2-BE45D5F8AED5}" emma:medium="tactile" emma:mode="ink">
          <msink:context xmlns:msink="http://schemas.microsoft.com/ink/2010/main" type="writingRegion" rotatedBoundingBox="9947,7614 11413,7614 11413,7725 9947,7725"/>
        </emma:interpretation>
      </emma:emma>
    </inkml:annotationXML>
    <inkml:traceGroup>
      <inkml:annotationXML>
        <emma:emma xmlns:emma="http://www.w3.org/2003/04/emma" version="1.0">
          <emma:interpretation id="{B0348A8B-EFE3-4017-A819-5D29312971C6}" emma:medium="tactile" emma:mode="ink">
            <msink:context xmlns:msink="http://schemas.microsoft.com/ink/2010/main" type="paragraph" rotatedBoundingBox="9947,7614 11413,7614 11413,7725 9947,77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8A0EFD-2610-46F1-9428-9D5E12A87C1B}" emma:medium="tactile" emma:mode="ink">
              <msink:context xmlns:msink="http://schemas.microsoft.com/ink/2010/main" type="line" rotatedBoundingBox="9947,7614 11413,7614 11413,7725 9947,7725"/>
            </emma:interpretation>
          </emma:emma>
        </inkml:annotationXML>
        <inkml:traceGroup>
          <inkml:annotationXML>
            <emma:emma xmlns:emma="http://www.w3.org/2003/04/emma" version="1.0">
              <emma:interpretation id="{3F4972DB-460F-4F33-AD56-0073660E4073}" emma:medium="tactile" emma:mode="ink">
                <msink:context xmlns:msink="http://schemas.microsoft.com/ink/2010/main" type="inkWord" rotatedBoundingBox="9947,7614 11413,7614 11413,7725 9947,7725">
                  <msink:destinationLink direction="with" ref="{722D99CB-51D4-4A01-AAC5-0C9503B2612E}"/>
                  <msink:destinationLink direction="with" ref="{665BD6E2-5FF3-44CA-BB4B-F69A260C54B2}"/>
                </msink:context>
              </emma:interpretation>
            </emma:emma>
          </inkml:annotationXML>
          <inkml:trace contextRef="#ctx0" brushRef="#br0">-1 111 98 0,'0'0'41'0,"0"0"2"16,0 0-14-16,0 0 9 16,0 0-17-16,0 0-10 15,0 0-5-15,0-8 2 16,0 8 1-16,0 0-6 15,4 0 9-15,14 0 0 16,-1 0-9-16,16 0 2 16,-1 0 7-16,18 0-11 15,13 0 11-15,6 0-10 16,9 0 6-16,9 0-6 0,-6 0-1 16,6 0-1-16,9 0-11 15,7 0-10-15,3 0-12 16,-6 0-3-16,-4 0 29 15,-18 0-7-15,-7-9 14 16,-19-7 1-16,-2-2-1 16,-23 8 18-16,1-3 3 15,-15 6 2-15,-5 1 11 16,-2 6-3-16,-6-4-8 16,0 4-3-16,0 0 8 15,0 0-1-15,0 0-2 16,0 0 4-16,0 0-5 15,0 0-9-15,0 0-3 0,0-4 1 16,0 4-3 0,0 0-2-16,0 0-1 0,0 0 4 15,0 0 2-15,0 0-1 16,0 0-1-16,0 0-5 16,0 0-1-16,0 0-1 15,0 0-1-15,0 0 2 16,0 0-3-16,0 0 2 15,0 0-4-15,0 0 0 16,0 0 0-16,0 0 0 16,0 0 0-16,0 0 2 15,0 0-1-15,0 0 0 16,0 0 2-16,0 0-2 16,0 0 0-16,0 0-1 0,0 0 1 15,0 0-1-15,0 0 1 16,0 0-1-16,0 0 8 15,0 0-6-15,0 0 2 16,0 0 1-16,0 0-3 16,0 0 3-16,0 0-4 15,0 0 3-15,0 0-4 16,0 0 0-16,0 0 3 16,0 0-3-16,0 0 3 15,0 0-2-15,0 0 6 16,0 0-7-16,0 0 8 15,0 0-3-15,0 0 1 16,0 0-4-16,0 0 1 0,0 0 2 16,0 0-2-16,0 0-3 15,0 0 0-15,0 0 1 16,0 0 2-16,0 0-2 16,0 0-1-16,0 0-5 15,0 0 5-15,0 0 7 16,0 0-7-16,0 0 0 15,0 0 2-15,-4 0-1 16,4 0-1-16,0 0 3 16,0 0-2-16,-6 0-1 15,2 0 2-15,-1 0-2 16,-3 0 0-16,8 0 0 0,-5 0 0 16,5 0 0-1,0 0-3-15,0 0 3 0,0 0-1 16,0 0 1-16,0 0 3 15,0 0-3-15,0 0 0 16,0 0 0-16,0 0 2 16,0 0-2-16,0 0 0 15,0 0 0-15,0 0 0 16,0 0 0-16,0 0 0 16,0 0 0-16,0 0-5 15,0 0 10-15,0 0-12 16,0 0 13-16,0 0-6 15,0 0 0-15,0 0-1 0,0 0 1 16,0 0 2 0,0 0-2-16,0 0 0 0,0 0 0 15,0 0 0-15,0 0 0 16,0 0-1-16,0 0 1 16,0 0 0-16,0 0 0 15,0 0 0-15,0 0-3 16,0 0 7-16,0 0-8 15,0 0 9-15,0 0-3 16,0 0-2-16,0 0-2 16,0 0 0-16,0 0 1 15,0 0 1-15,0 0 0 0,0 0 3 16,0 0-3-16,0 0 0 16,0 0 2-16,0 0-5 15,0 0 6-15,0 0-3 16,0 0 1-16,0 0-1 15,0 0 0-15,0 0-1 16,0 0 2-16,0 0-2 16,0 0 2-16,0 0-4 15,0 0 3-15,0 0 0 16,0 0 0-16,0 0 0 16,0 0 2-16,0 0-2 15,0 0 0-15,0 0 0 16,0 0 1-16,0 0-1 15,0 0-4-15,0 0 4 16,0 0 0-16,0 0 1 16,0 0 1-16,0-7-2 0,0 7 1 15,0 0-1-15,0 0-1 16,0 0 1-16,0 0 0 16,0 0 1-16,0 0-2 15,0 0 1-15,0 0 0 16,0 0 0-16,0 0 1 15,0 0-1-15,0 0 0 16,0 0 0-16,0 0-3 16,0 0 3-16,0 0 4 15,0 0-4-15,0 0-1 16,0 0-3-16,0 0 8 0,0 0-3 16,0 0 0-16,0 0-1 15,0 0 6-15,0 0-1 16,0 0 4-16,0 0-4 15,0 0 1-15,0 0-6 16,0 0 0-16,0 0-2 16,0 0 6-16,0 0-6 15,0 0 4-15,0 0-2 16,0 0 0-16,0 0-2 16,0 0 2-16,0 0 4 15,0 0-4-15,0 0 1 16,0 0-1-16,0 0 1 15,0 0-1-15,0 0 0 16,0 0-1-16,0 0 2 16,0 0 1-16,0 0-2 0,0-3-3 15,0 3 3-15,0 0 0 16,0 0 0-16,0 0 0 16,0 0 4-16,0 0-4 15,0 0-3-15,0 0 3 16,0 0 3-16,0 0-3 15,0 0-4-15,0 0 4 16,0 0 0-16,0 0 0 16,0 0 0-16,0 0 0 15,0 0 0-15,0 0 0 16,0 0 1-16,0 0-2 16,0 0-4-16,0 0 3 0,0 0 4 15,0 0-2-15,0 0 0 16,0 0 0-16,0 0 0 15,0 0 0-15,0 0-2 16,0 0 2-16,0 0 0 16,0 0 2-16,0 0-1 15,0 0 3-15,0 0-4 16,0 0 1-16,0 0 4 16,0-6-4-16,0 6 10 15,0 0-3-15,0 0-4 16,0 0-4-16,0 0 0 15,0 0 3-15,0 0-3 16,0 0 1-16,0 0-2 0,0 0 2 16,0 0-5-1,0 0 2-15,0 0 2 0,0 0 6 16,0 0-6-16,0 0 0 16,0 0 1-16,0 0-2 15,0 0 1-15,0 0 0 16,0 0 1-16,0 0-1 15,0 0 1-15,0 0-1 16,0 0 0-16,0 0 0 16,0 0 0-16,0 0 0 15,0 0-1-15,0 0 1 16,0 0 0-16,0 0 0 0,0 0 0 16,0 0 0-16,0 0-1 15,0 0 1-15,0 0 0 16,0 0 0-16,0 0 2 15,0 0-2-15,0 0-1 16,0 0 1-16,0 0 0 16,0 0 2-16,0 0-2 15,0 0 0-15,0 0 0 16,0 0 0-16,0 0-2 16,0 0 4-16,0 0-3 15,0 0 2-15,0 0-2 16,0 0 1-16,0 0 0 15,0 0 0-15,0 0-2 16,0 0 2-16,0 0 0 16,0 0 2-16,0 0-2 0,0 0 0 15,0 0 0-15,0 0 0 16,0 0-1-16,0 0 1 16,0 0-2-16,0 0 6 15,0 0-4-15,0 0 0 16,0 0-1-16,0 0 1 15,0 0 1-15,0 0-1 16,0 0-1-16,0 0 1 16,0 0-1-16,0 0 1 15,0 0-1-15,0 0 2 16,0 0-2-16,0 0 2 16,0 0-2-16,0 0 1 0,0 0 0 15,0 0 0-15,0 0 0 16,0 0 0-16,0 0 0 15,0 0-1-15,0 0 3 16,0 0-6-16,0 0 8 16,0 0-4-16,0 0 1 15,0 0-1-15,0 0 3 16,0 0 3-16,0 0-1 16,0 0 5-16,0 0 2 15,0 0-5-15,0 0-5 16,0 0 2-16,0 0-4 15,0 0 0-15,0 0 4 16,0 0-4-16,0 0 1 0,0 0-1 16,0 0 0-16,0 0 0 15,0 0 0-15,0 0 1 16,0 0-2-16,0 0-3 16,0 0 4-16,0 0 5 15,0 0-5-15,0 0-1 16,0 0 1-16,0 0 0 15,0 0-2-15,0 0 4 16,0 0-2-16,0 0 1 16,0 0-1-16,0 0 0 15,0 0 0-15,0 0 0 16,0 0-1-16,0 0 2 0,0 0-1 16,0 0 0-16,0 0 1 15,0 0-7-15,0 0 12 16,0 0-10-16,0 0 8 15,0 0-8-15,0 0 6 16,0 0-4-16,0 0 2 16,0 0 0-16,0 0 1 15,0 0 3-15,0 0-3 16,0 0-1-16,0 0 2 16,0 0 0-16,0 0-2 15,0 0 2-15,0 0-2 16,0 0 2-16,0 0-1 15,0 0-1-15,0 0 0 16,0 0 0-16,0 0 0 16,0 0-3-16,0 0 3 0,0 0 0 15,0 0 4-15,0 0-4 16,0 0 0-16,0 0 2 16,0 0-2-16,0 0 0 15,0 0 0-15,0 0 0 16,0 0 0-16,0 0-2 15,0 0 2-15,0 0 0 16,0 0 0-16,0 0 0 16,0 0 0-16,0 0 0 15,0 0 2-15,0 0-2 16,0 0-3-16,-7 0 3 16,7 0 3-16,0 0-3 0,0 0-1 15,-3 0 1-15,3 0 2 16,-4 0-2-16,4 0-1 15,0 0 1-15,0 0 0 16,0 0 1-16,0 0-1 16,0 0 0-16,0 0 0 15,0 0 0-15,0 0 0 16,0 0-1-16,0 0-1 16,0 0 4-16,0 0-2 15,0 0 1-15,0 0-2 16,0 0 2-16,0 0-1 15,0 0 0-15,0 0-4 16,0 0 4-16,0 0 0 0,0 0 0 16,0 0-1-16,0 0 1 15,0 0 1-15,0 0-1 16,0 0-1-16,0 0 1 16,0 0 0-16,0 0 0 15,0 0 2-15,0 0 0 16,0 0-2-16,0 0 0 15,0 0 0-15,0 0 0 16,0 0 0-16,0 0 0 16,0 0 1-16,0 0-1 15,0 0 0-15,0 0-1 16,0 0 1-16,0 0-1 0,0 0 2 16,0 0 0-16,0 0-1 15,0 0 0-15,0 0-1 16,0 0 1-16,0 0 0 15,0 0 0-15,0 0 0 16,0 0 0-16,0 0-3 16,0 0 3-16,0 0 3 15,0 0-2-15,0 0-2 16,0 0 2-16,0 0-1 16,0 0 0-16,0 0 0 15,0 0-3-15,0 0 6 16,0 0-3-16,0 0 0 15,0 0 0-15,0 0 0 16,0 0 2-16,0 0-2 16,0 0 0-16,0 0 0 0,0 0 0 15,0 0 0-15,0 0-3 16,0 0 1-16,0 0 4 16,0 0-1-16,0 0-1 15,0 0-1-15,0 0 1 16,0 0 1-16,0 0 1 15,0 0-2-15,0 0 0 16,0 0 0-16,0 0-3 16,0 0 6-16,0 0-3 15,0 0 0-15,0 0 0 16,0 0 0-16,0 0-2 16,0 0 2-16,0 0-1 0,0 0 1 15,0 0 0-15,0 0 0 16,-4 0 0-16,4 0 4 15,0 0-4-15,0 0 0 16,0 0 0-16,0 0 0 16,0 0 1-16,0 0-1 15,0 0-1-15,0 0-3 16,0 0 5-16,0 0-1 16,0 0 0-16,0 0 4 15,0 0-9-15,0 0 9 16,0 0-4-16,0 0 1 15,0 0-1-15,0 0-1 16,0 0-2-16,0 0 3 0,0 0 3 16,0 0-2-16,0 0-2 15,0 0 1-15,0 0 0 16,0 0 0-16,0 0 1 16,0 0-1-16,0 0 0 15,0 0 1-15,0 0-2 16,0 0 1-16,0 0 0 15,0 0-5-15,0 0 5 16,0 0 0-16,0 0 1 16,0 0-1-16,0 0 0 15,0 0 0-15,0 0 4 16,0 0-4-16,0 0 0 0,0 0-4 16,0 0 4-1,0 0-1-15,0 0 1 0,0 0 3 16,0 0-1-16,0 0-3 15,0 0 2-15,0 0-2 16,0 0 0-16,0 0 1 16,0 0 2-16,0 0-2 15,0 0-2-15,0 0 2 16,0 0 1-16,0 0 0 16,0 0-1-16,0 0 0 15,0 0 0-15,0 0 0 16,0 0 0-16,0 0 1 15,-5 0-6-15,5 0 7 0,0 0-2 16,0 0 3 0,0 0-3-16,0 0 1 0,0 0-1 15,0 0-1-15,0 0 1 16,0 0 0-16,0 0 0 16,0 0 0-16,0 0 1 15,0 0-1-15,0 0-1 16,0 0 1-16,0 0 0 15,0 0 1-15,0 0-1 16,0 0 0-16,0 0 0 16,0 0 0-16,0 0 0 15,0 0 0-15,0 0 0 16,0 0 0-16,0 0 0 16,0 0 1-16,0 0-1 0,0 0 0 15,0 0 0-15,0 0-1 16,0 0 1-16,0 0 0 15,0 0 0-15,0 0 0 16,0 0-2-16,0 0 2 16,0 0 0-16,0 0 1 15,0 0-1-15,0 0 1 16,0 0-1-16,0 0 0 16,0 0 0-16,0 0-2 15,0 0 1-15,0 0 1 16,0 0 4-16,0 0-4 15,0 0-4-15,0 0 4 16,0 0 4-16,0 0-4 0,0 0 0 16,0 0 0-1,0 0-4-15,0 0 6 0,0 0-2 16,0 0 0-16,0 0-1 16,0 0 1-16,0 0 2 15,0 0-2-15,0 0 0 16,0 0-3-16,0 0 3 15,0 0 2-15,0 0-2 16,0 0 0-16,0 0 0 16,0 0 0-16,0 0-2 15,0 0 4-15,0 0-2 16,0 0 1-16,0 0-1 16,0 0 0-16,0 0 0 0,0 0 0 15,0 0-4-15,0 0 4 16,0 0 3-16,0 0-3 15,0 0-11-15,0 0-21 16,0 0-22-16,0 9-44 16,13 12-38-16,15 5 66 15,-1-11-104-15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2:34.17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4ED712-3AE3-4B57-AF93-D3A448AA5001}" emma:medium="tactile" emma:mode="ink">
          <msink:context xmlns:msink="http://schemas.microsoft.com/ink/2010/main" type="inkDrawing" rotatedBoundingBox="7594,2885 8029,14100 6589,14156 6153,2941" semanticType="callout" shapeName="Other">
            <msink:sourceLink direction="with" ref="{6FCFBBB4-80DE-4E85-ABF8-A0802E9787CB}"/>
            <msink:sourceLink direction="with" ref="{C9F60121-951A-429E-8295-C4A6B7EA3B4B}"/>
          </msink:context>
        </emma:interpretation>
      </emma:emma>
    </inkml:annotationXML>
    <inkml:trace contextRef="#ctx0" brushRef="#br0">49-1 302 0,'0'0'44'16,"0"0"-20"-16,0 0 23 15,0 0-17-15,0 0-12 16,0 0-9-16,0-9-3 16,0 9 8-16,8 0-10 15,5 0 0-15,0 8 8 16,2 16 3-16,-1 6-8 15,4 1 5-15,-9 10 7 16,4 6-9-16,1 11 1 0,1 6-7 16,-7-1 5-16,-3 1 4 15,3 1-12-15,-3 5 8 16,-1 8-1-16,-4 7-1 16,0-3 4-16,0 17 6 15,0-1-13-15,4 3 0 16,-2 1-1-16,2 1-2 15,4-5 0-15,7-12 0 16,-6-2-1-16,13 0 0 16,-5-17 0-16,8-8 0 15,-3-1 0-15,11-2-2 16,-7 0 2-16,5-2 0 0,-2-10 0 16,-3 0 0-1,3-11 0-15,-3 5 0 0,-3-5-5 16,-4-15 5-16,-6-4 0 15,4-1 0-15,-11-8-8 16,3 3 6-16,-3-4 1 16,-2-4 1-16,-4 0 0 15,0 0 0-15,0 0 0 16,0 0-3-16,0 0 6 16,0 0-3-16,0 0 3 15,0 0 3-15,0 1 8 16,0 5 1-16,0 1 23 15,0 9-22-15,-19 15-10 0,-4 13-4 16,-15 10 0 0,4 6-2-16,-4 10-1 0,3-2 1 15,-3 13 0-15,3-7 0 16,6 18 0-16,8 0-1 16,-2 0 2-16,12 6 0 15,3-19 2-15,8 2-2 16,0 1-1-16,0-3 0 15,0 4 2-15,14 1 12 16,14 3-12-16,-2 3-2 16,3 12 0-16,1 3 0 15,-1 1 9-15,2-8-9 0,2 12 1 16,-7-7-1 0,0 0 1-16,8 2 10 0,-7-7-11 15,5-7 4-15,4-7-4 16,-4-1 3-16,3-4-3 15,-1-4-2-15,-3 9 1 16,1-1 2-16,0-4 1 16,5 9-1-16,0 3-1 15,-2 3 1-15,-6 7 0 16,2 0 1-16,-8 2 1 16,9 8-3-16,0-8 1 15,4 9-1-15,-6-17 6 16,-5-5-6-16,-8-7 3 15,-11-10-7-15,1 2 9 16,-2-1-5-16,-5-1 2 0,4-5 5 16,0-5-3-16,4-1-1 15,-8-4-1-15,0 2 1 16,0-4 1-16,0 1 0 16,0-2 0-16,0 8-1 15,0-5-1-15,0 1-1 16,0 6 4-16,0 5-4 15,0 3 1-15,0 6-1 16,0 0 0-16,0 5 1 16,0-5 0-16,0 0 0 15,0 0 0-15,0-6-1 16,0-8 2-16,0 3-1 0,0-15-2 16,0 2 0-16,0-1 3 15,0 3-1-15,0 3-2 16,0 0 2-16,0-3-2 15,0-6 0-15,0 13 0 16,0-2 1-16,0 2-1 16,-8 0 2-16,4-9-2 15,-8-4 2-15,7 9-2 16,-13-2 2-16,10-3-2 16,-13 0 0-16,4 0 1 15,-9 1 2-15,-6-10-2 16,9 1-1-16,-5-10 1 15,9-4 3-15,2-2-4 0,-5 2 3 16,6-2-2 0,-1 8-1-16,-5-3 0 0,2 1 0 15,2 4 1-15,1 1-1 16,-11-3 0-16,9 6-5 16,-7 6 5-16,-7 9 4 15,11-5-4-15,-7-8-2 16,7 1 2-16,-4 6 2 15,-6-2-2-15,9-2 0 16,0-5-1-16,4-7 1 16,2-5 0-16,-5 4 1 15,-3-10 3-15,12 5-4 16,-9-8 3-16,2-1-6 16,3 5 3-16,-5-8 0 0,-1 3 0 15,0 0 6-15,1-6-7 16,-6 3 2-16,9-2-2 15,2-1 3-15,3-6-2 16,8-6 0-16,-3 3 0 16,0 2 0-16,1-1 3 15,-14 10-2-15,6-4-1 16,-10 6 0-16,0 9 2 16,-3-10-2-16,-2 8 0 15,2 0 2-15,3 1 0 16,-1-15 1-16,8 1-1 15,10-7 5-15,0-3-2 16,5-5 0-16,4 6 6 0,0-6-10 16,0 0 2-16,0 0 2 15,0 0-5-15,0 0 2 16,0 0-8-16,0 0 11 16,0 0-10-16,0 0 2 15,0 0 1-15,0 0 0 16,0 0-24-16,0 0-16 15,0-6-44-15,0-31-106 16,0-19-19-16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8:27.36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DFB13D-24B0-49CC-8710-91ECB58AD0C1}" emma:medium="tactile" emma:mode="ink">
          <msink:context xmlns:msink="http://schemas.microsoft.com/ink/2010/main" type="inkDrawing" rotatedBoundingBox="9973,7578 11608,7571 11609,7629 9974,7636" shapeName="Other"/>
        </emma:interpretation>
      </emma:emma>
    </inkml:annotationXML>
    <inkml:trace contextRef="#ctx0" brushRef="#br0">-3 42 243 0,'0'0'24'0,"0"0"-8"15,0 0 13-15,0 0 2 16,0 0 7-16,0 0-13 16,-12 0-14-16,12 0-2 0,0 0 7 15,0 0 2-15,0 0 8 16,0 0-13-16,0 0-5 15,0 0 3-15,0 0-11 16,0 0 1-16,0 0-1 16,0 0-6-16,0 0 5 15,16 0 1-15,13 0 1 16,-1 6-1-16,8-3 1 16,0-3-1-16,5 0 4 15,1 0-4-15,2 0 2 16,6 0-2-16,1 0 0 15,4 0-2-15,-1 0 4 16,5 0-2-16,-3 0 1 0,3 0-1 16,1 0 1-16,-1 0 6 15,-1 0-7-15,-3 0 3 16,-19 0-3-16,5 0 3 16,-19 0-3-16,7 0 0 15,-10 0-3-15,1 0 3 16,-4 0-1-16,1 7 1 15,-8-7 1-15,6 0 2 16,12 0-2-16,-5 0-2 16,4 0 0-16,3 0 1 15,-6 0 0-15,0 0-2 16,3 0 2-16,-8 0 4 16,-4 0 0-16,1 0 1 0,-6 0-5 15,-5 0 1-15,0 0-1 16,5 0 0-16,-3 0 2 15,3 0-1-15,-5 0-1 16,0 0 3-16,-1 0-2 16,9 0-1-16,1 0 1 15,-3 0-6-15,3-7 11 16,-1 7-5-16,-1 0-1 16,-6 0 0-16,-1-3 3 15,0 3-1-15,1 0-1 16,-1 0-1-16,0 0 1 15,2 0-1-15,-2-6 3 0,4 6-1 16,5-4-2 0,-6 4 1-16,10 0 0 0,-4 0-1 15,1 0 2-15,0 0-1 16,1 0 9-16,-2 0-5 16,-9 0-3-16,5 0 0 15,-5 0-1-15,-4 0 1 16,1 0-1-16,-1 0 4 15,0 0-2-15,5 0 1 16,-5 0 5-16,0 0 2 16,0 0-1-16,0 0 0 15,0 0-2-15,0 0 6 16,0 0-7-16,0 0 1 16,0 0-1-16,0 0-2 15,0 0-3-15,0 0 5 16,0 0-4-16,0 0-1 0,0 0 6 15,0 0-3-15,0 0 2 16,0 0-5-16,0 0 7 16,0 0-1-16,0 0-3 15,0 0-4-15,0 0 1 16,0 0-2-16,0 0-2 16,0 0 2-16,0 0 0 15,0 0 0-15,0 0 0 16,0 0 0-16,0 0 0 0,0 0 1 15,0 0-1 1,0 0 0-16,0 0 0 0,0 0 4 16,0 0-3-1,0 0 0-15,0 0 1 0,0 0 0 16,0 0-1-16,0 0 3 16,0 0-3-16,0 0 3 15,0 0-3-15,0 0 0 16,0 0 0-16,0 0-1 15,0 0 0-15,0 0 0 16,0 0 0-16,0 0 0 16,0 0 0-16,0 0 0 15,0 0 0-15,0 0-1 16,0 0 1-16,0 0 1 16,0 0-1-16,0 0 0 0,0 0 0 15,0 0 0-15,0 0 0 16,0 0 0-16,0 0-1 15,0 0 2-15,0 0-2 16,0 0 1-16,0 0 0 16,4 0 0-16,-4 0 0 15,0 0 0-15,0 0 0 16,0 0 1-16,0 0-1 16,0 0 3-16,0 0-2 15,0 0 0-15,0 0 3 16,0 0 4-16,0 0 0 15,0 0-2-15,0 0 0 0,0 0-6 16,0 0 0-16,0 0-1 16,0 0-5-16,0 0 2 15,0 0-16-15,0-4-8 16,-4-6-26-16,-11 1-69 16,-15-6-89-16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8:43.9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6B53D1F-89B5-447A-8964-344D3A51C734}" emma:medium="tactile" emma:mode="ink">
          <msink:context xmlns:msink="http://schemas.microsoft.com/ink/2010/main" type="inkDrawing" rotatedBoundingBox="8561,8832 11283,8795 11285,8990 8563,9027" semanticType="callout" shapeName="Other">
            <msink:sourceLink direction="to" ref="{D66A98C1-1D51-4F8C-AC96-0111A4E2AC38}"/>
            <msink:sourceLink direction="to" ref="{DC89696D-BDA8-4FEF-903A-62652FE5099A}"/>
          </msink:context>
        </emma:interpretation>
      </emma:emma>
    </inkml:annotationXML>
    <inkml:trace contextRef="#ctx0" brushRef="#br0">58 29 261 0,'0'0'14'0,"0"0"5"16,0 0 24-16,0 0 14 16,0 0 19-16,0 0-40 15,0 0-10-15,0 0-11 16,-51-29-6-16,47 29-7 15,0 0-4-15,4 6 2 16,0 8 0-16,0-5 3 16,0 9 15-16,8-1-2 0,11-6 5 15,9-3-1-15,-2 0-5 16,10-5 5-16,-3 2-11 16,7 5 10-16,2-7-7 15,4 3-4-15,-5-2-1 16,8 0 9-16,-3 10-1 15,-1 0-9-15,11-6-3 16,-3 4-2-16,-2-8 17 16,0-4-14-16,-2 4-4 15,2-4 5-15,8 0-2 0,-1 0-1 16,-3 0 4 0,1 0 0-16,-9-8 1 0,6-3-6 15,0 10-1-15,-6 1 1 16,-2 0 2-16,5 0-2 15,0 0 2-15,-8 0-3 16,1 0 0-16,-5 0 2 16,-10 0-1-16,4 1-1 15,-5-1 0-15,1 0 0 16,-7 0 1-16,1 0 0 16,-1 0-1-16,2 0 1 15,-2 0-1-15,3 0 2 16,-3 0-2-16,7 0 0 0,0 0 0 15,-1 0 1 1,5-5-1-16,3 5 1 0,3-4-1 16,-2 0 2-16,0 2-2 15,10-1 1-15,-2-2 3 16,0 5-4-16,-4-5 0 16,-5 5-3-16,-2-4 3 15,-5-1 1-15,8-3-1 16,-13 2 0-16,9 6 0 15,-9 0 3-15,2-8-1 16,0 2 0-16,-3-1 1 16,1-1-2-16,9-4 7 15,-13 11-6-15,12-5 3 16,-9 2-5-16,0 1-3 0,3-1 3 16,-7-2 1-16,-2 2-1 15,0-5 1-15,-3 4-1 16,-4 5 4-16,-5 0-4 15,-2 0 0-15,-2 0 1 16,0 0 1-16,0 0-1 16,0 0 1-16,0 0 3 15,0 0-5-15,0-4 2 16,0 4 0-16,0 0 0 16,0 0 1-16,0 0 2 15,0 0 1-15,0 0-1 16,0 0-2-16,0 0 2 15,0 0-3-15,0 0-1 0,0 0-1 16,0 0 0-16,0 0 0 16,0 0 0-16,0 0 0 15,0 0 1 1,0 0 0-16,4 0-1 0,-4 0 0 16,0 0 1-16,0 0-1 15,0 0 1-15,0 0 1 16,0 0 1-16,0 0-3 15,0 0 3-15,0-5-1 16,0 5-1-16,0 0-1 16,3-4 0-16,-3 4 1 15,0 0-1-15,5 0 1 16,-5 0 1-16,0 0-2 16,0 0 0-16,0 0 0 0,0 0 0 15,0 0 0-15,0 0 0 16,0 0 2-16,0 0-2 15,0 0-2-15,0 0 2 16,0 0 0-16,0 0 1 16,0 0-1-16,0 0 0 15,0 0 0-15,0 0 1 16,0 0-1-16,4 0 2 16,-4 0-2-16,0 0 0 15,0 0 1-15,0 0-1 16,0 0 0-16,0 0 0 15,0 0 0-15,0-3 1 16,0 3-1-16,0 0-1 0,0 0 1 16,0 0 0-16,0 0 0 15,0 0 1-15,0 0 0 16,0 0-1-16,0 0 0 16,0 0-1-16,0 0 1 15,0 0 0-15,0 0 4 16,0 0-4-16,0 0-3 15,0 0 3-15,0 0 3 16,0 0-3-16,0 0 0 16,0 0 0-16,0 0 3 0,0 0-2 15,0 0-1 1,0 0 1-16,0 0 0 0,0 0 2 16,0 0-4-16,0 0 2 15,0 0 1-15,0 0-1 16,0 0 0-16,0 0 0 15,0 0 0-15,0 0 0 16,0 0 0-16,0 0-1 16,0 0 0-16,0 0 0 15,0 0 0-15,0 0 1 16,0 0-1-16,0 0 1 16,0 0 1-16,0 0-2 15,0 0 0-15,0 0 0 16,0 0 0-16,0 0 2 15,0 0-2-15,0 0-1 0,0 0 1 16,0 0 0 0,0 0 1-16,0 0 0 0,0 0-1 15,0 0 1-15,0 0-1 16,0 0 0-16,0 0 0 16,0 0 0-16,0 0 0 15,0 0 1-15,0 0-1 16,0 0 0-16,0 0 0 15,0 0 0-15,0 0 0 16,0 0-1-16,0 0 2 16,0 0-1-16,0 0 0 15,0 0 0-15,0 0 0 0,0 0 0 16,0 0 2-16,0 0 0 16,0 0-4-16,0 0 3 15,0 0-1-15,0 0 1 16,0 0-1-16,0 0-1 15,0 0 1-15,4 0 1 16,-4 0-1-16,0 0 0 16,0 0 0-16,0 0 0 15,0 0 0-15,0 0 0 16,0 0-2-16,0 0 2 16,0 0 1-16,0 0-1 15,0 0-2-15,0 0 2 16,0 0-1-16,0 0 1 15,0 0 0-15,0 0 3 16,0 0-6-16,0 0 2 0,0 0 1 16,0 0 0-16,0 0 0 15,0 0 0-15,0 0 0 16,0 0-2-16,0 0 2 16,0 0 0-16,0 0 1 15,0 0-1-15,0 0 0 16,0 0 0-16,0 0 1 15,0 0-1-15,0 0 0 16,0 0 0-16,0 0 0 16,0 0 0-16,0 0 0 0,0 0 0 15,0 0 1 1,0 0-1-16,0 0 1 0,0 0 0 16,0 0-1-16,0 0 0 15,0 0 0-15,0 0-1 16,0 0 1-16,0 0 1 15,0 0-1-15,0 0 1 16,0 0-1-16,0 0 0 16,0 0 0-16,0 0 0 15,0 0 0-15,0 0 0 16,0 0 0-16,0 0 1 16,0 0 1-16,0 0-2 15,0 0-2-15,0 0 2 16,0 0 0-16,0 0 0 15,0 0 2-15,0 0-4 0,0 0 2 16,0 0 0-16,0 0 0 16,0 0 0-16,0 0 0 15,0 0 0-15,0 0 2 16,0 0-2-16,0 0 0 16,0 0-2-16,0 0 5 15,0 0-6-15,0 0 5 16,0 0-4-16,0 0 2 15,0 0 0-15,0 0 0 16,0 0 0-16,0 0 0 16,0 0-1-16,0 0-6 15,0 0-23-15,0 0-27 0,0 0-44 16,-20 0-126 0,-24 0-325-16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9:26.6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E08FEA-5B40-49CD-8C1D-320C52033B5E}" emma:medium="tactile" emma:mode="ink">
          <msink:context xmlns:msink="http://schemas.microsoft.com/ink/2010/main" type="inkDrawing" rotatedBoundingBox="10360,11100 16179,10996 16180,11101 10362,11205" shapeName="Other"/>
        </emma:interpretation>
      </emma:emma>
    </inkml:annotationXML>
    <inkml:trace contextRef="#ctx0" brushRef="#br0">71 152 355 0,'0'0'20'0,"0"0"7"16,0 0 16-16,0 0 0 16,0 0 1-16,0 0-4 15,-72-7 10-15,72 7-16 16,0-6-17-16,0 6-9 15,0 0 5-15,0 0-7 16,0 0 5-16,0 0-11 16,0 0 1-16,0 0-2 15,0 0-1-15,0 0-5 0,4 0 7 16,37-4 0 0,14 4 0-16,9-3 4 0,12-4-4 15,6 3 5-15,3 0-5 16,8-1 0-16,1-6 1 15,-1 4 2-15,-7-3-3 16,-1 3 3-16,0 0-3 16,0 7 7-16,5-8-3 15,7 3-4-15,-1 5 3 16,4-10-2-16,-13 5 2 16,4 1-3-16,-5 3 1 15,-9-2 1-15,-3-2-2 16,1 0 3-16,-9 5 0 15,-3-1 0-15,0 1 2 16,-4-4 0-16,-4 4-2 0,1 0-2 16,-6-4 0-16,-6 4 0 15,2 0 0-15,2 0 1 16,1 0-1-16,-4-4 0 16,-3 4-1-16,8-1 2 15,1-3 2-15,-2-2-4 16,5 6 0-16,-4 0 3 15,1 0-3-15,-2 0-1 16,5 0-1-16,-8 0 2 16,10 0-2-16,-1 0 4 15,4 0-2-15,1 0 0 16,8 0 0-16,-4 0 0 0,4 0 0 16,4 0 2-16,-8 0-3 15,10 0 2-15,2 0-1 16,-8 0 3-16,-7 0-3 15,-6 0 0-15,-2 0 0 16,-3 0 0-16,1 0 1 16,-7 0-2-16,3 0 0 15,-2 0 0-15,9 0 0 16,-8 0 1-16,5 0 1 16,4 0 1-16,3 0 2 15,12 0-4-15,-2 0 0 16,-4 6 2-16,-6-6-1 15,-3 0 0-15,-5 0-1 0,4 0 1 16,-12 0 2 0,-7 0-3-16,3 0 1 0,-8 0 0 15,-1 0 0-15,-3 0-1 16,0 0 1-16,-1 0 0 16,-6 0-1-16,1 0 1 15,0 0-1-15,-1 0 0 16,2 0 0-16,-1 0 2 15,2 0-2-15,1 0 0 16,6 0 0-16,1 0 0 16,2 0 0-16,0 0 0 15,4 0 0-15,-1 0 0 16,7 0 1-16,5 0-1 0,-7-6 1 16,1 6 2-16,-3 0-3 15,-15 0 0-15,-3 0 0 16,1 0 0-16,-8 0 1 15,-8 0 1-15,-5 0 0 16,0 0-2-16,5 0 3 16,-5 0 3-16,0 0-3 15,0 0 1-15,0 0 7 16,0 0-3-16,0 0-8 16,0 0 6-16,0 0-4 15,0 0-1-15,0 0 1 16,-10 0-2-16,-40 0-38 15,-19 0-101-15,-31 6-85 16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9:28.04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F975A1-C6B0-4084-B9C1-FA68A215EEB2}" emma:medium="tactile" emma:mode="ink">
          <msink:context xmlns:msink="http://schemas.microsoft.com/ink/2010/main" type="inkDrawing" rotatedBoundingBox="10895,11223 16697,10974 16704,11143 10902,11393" shapeName="Other"/>
        </emma:interpretation>
      </emma:emma>
    </inkml:annotationXML>
    <inkml:trace contextRef="#ctx0" brushRef="#br0">38 317 273 0,'0'0'93'0,"0"0"-29"16,0 0-14-16,0 0-3 16,0 0-15-16,0 0-23 15,-38-11-9-15,38 11 0 0,0 0-5 16,16 0 5-16,21 0 4 16,12 0-4-16,2 0 6 15,8 0-2-15,5 0 4 16,8-4 4-16,10 1 7 15,8-11-7-15,2 6 1 16,4-6-1-16,10-6-2 16,3 1-7-16,-5-4 8 15,1 6 1-15,-5 1-5 16,-4-3 0-16,-7 6-4 16,0-1 5-16,-8 6-4 15,-4-1-1-15,-7 2 0 16,5 0-3-16,-7 5 3 15,-2-2 1-15,2 4-2 16,-2 0-2-16,0 0 0 16,3 0 0-16,-8 0 0 0,10 0 3 15,-13 0-3-15,6 0-2 16,-4 0 0-16,2 0 2 16,2 0 1-16,1 0-1 15,3 0-1-15,3 0 1 16,5 0 0-16,1 0 1 15,-5 0-1-15,2 0 0 16,-3 0 1-16,-10 0 2 16,3 0-1-16,-9-4-4 15,5 1 4-15,2-1 3 16,-7 1-5-16,5 3 1 0,3-4-1 16,1 4 0-16,4-4 0 15,1 0 2-15,3-1 4 16,5 5-5-16,1 0 1 15,-2-4-1-15,4-2 3 16,-8 1-4-16,-4 1 2 16,-3 4-1-16,2 0 0 15,-7-1 2-15,3 1 1 16,-3-3-3-16,-1 3 2 16,-9-5-2-16,1 5 0 15,-5 0 0-15,3 0 3 16,-4 0-1-16,-4-5 0 15,10 5 3-15,-12 0-5 0,9 0 1 16,7 0-2 0,-2 0 3-16,-5 0-2 0,3 0 3 15,-7 0-4-15,1 0 0 16,0 0 0-16,-1 0 5 16,-6 0-2-16,-6 0 1 15,0 0 2-15,-13 0-4 16,1 0-2-16,-5 0 3 15,-1 0 4-15,-9 0-3 16,-1 0-4-16,-4 0 6 16,0 0 0-16,0 0 3 15,0 0-6-15,0 0 10 16,0 0 7-16,0 0-18 0,0 0 8 16,0 0-9-16,0 0 6 15,0 0-7-15,0 0 0 16,1 0-29-16,11 10-59 15,-12 26-41-15,0-14-50 16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9:45.2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AAAFE1-CBFF-4C3A-AF4D-B8DD0A9A8DA0}" emma:medium="tactile" emma:mode="ink">
          <msink:context xmlns:msink="http://schemas.microsoft.com/ink/2010/main" type="inkDrawing" rotatedBoundingBox="7964,11207 8921,11215 8921,11252 7963,11243" shapeName="Other"/>
        </emma:interpretation>
      </emma:emma>
    </inkml:annotationXML>
    <inkml:trace contextRef="#ctx0" brushRef="#br0">41 26 241 0,'0'0'6'0,"0"0"4"15,0 0 20-15,0 0 13 16,0 0-5-16,0 0-14 16,0 0 11-16,-33-8 20 15,28 8-41-15,5 0-3 16,0-4-11-16,0 4 15 15,0 0-8-15,0 0 8 16,0 0-6-16,-4 0 3 16,4 0-11-16,0 0 5 15,0 0-4-15,0 0 9 16,0 0-9-16,0 0-1 16,0 0-2-16,0 0 0 15,4 0 1-15,30 0 0 16,11 0 1-16,8 0 2 0,2 0-1 15,1 0-2 1,3 0 2-16,1 4-4 0,-1-4 4 16,-7 0-2-16,3 0 0 15,-8 0-2-15,-1 0 0 16,-7 0 4-16,-1 0-2 16,-16 0 7-16,-3 0-7 15,-5 0 0-15,-5 0 0 16,-5 0 1-16,1 0-1 15,-1 0 1-15,-4 0-2 16,4 0 4-16,-4 0 0 16,0 0 1-16,0 0-1 0,0 0-3 15,0 0 14 1,0 0-6-16,0 0-1 0,0 0 6 16,0 0-11-16,0 0 8 15,0 0 12-15,0 0-10 16,0 0-2-16,0 0 2 15,0 0-2-15,0 0-2 16,0 0-1-16,0 0-3 16,0 0-2-16,0 0 2 15,0 0 0-15,0 0 1 16,0 0 3-16,0 0-4 16,0 0 0-16,0 0-4 15,0 0 1-15,0 0-1 0,0 0 4 16,0 0-5-1,0 0 7-15,0 0-2 16,0 0-1-16,0 0-3 0,0 0 0 16,0 0 2-16,0 0-1 15,0 0-1-15,0 0-1 16,0 0-4-16,0 0 10 16,0 0-10-16,0 0 5 15,0 0-1-15,0 0 1 16,0 0 7-16,0 0-7 15,0 0 0-15,0 0 0 16,0 0 0-16,0 0-6 16,0 0 5-16,0 0 1 0,0 0 0 15,0 0 0-15,0 0 8 16,0 0-15-16,0 0 14 16,0 0-14-16,0 0 6 15,0 0 1-15,0 0 8 16,0 0-7-16,0 0-1 15,0 0 0-15,0 0 0 16,0 0 0-16,0 0-5 16,0 0 5-16,0 0 4 15,0 0-3-15,0 0-1 16,0 0 0-16,0 0-5 16,0 0 5-16,0 0 6 15,0 0-6-15,0 0 0 16,0 0 2-16,0 0-9 15,0 0 9-15,0 0-4 16,0 0 4-16,0 0 3 0,0 0-5 16,0 0 0-16,0 0 0 15,0 0-2-15,0 0 2 16,0 0 0-16,5 0 2 16,-5 0-2-16,0 0-2 15,0 0 2-15,0 0 0 16,0 0 2-16,0 0-4 15,0 0 2-15,0 0 0 16,0 0 0-16,0 0 0 16,0 0 0-16,0 0-1 0,0 0 1 15,0 0-1 1,0 0 0-16,0 0 1 0,0 0-2 16,0 0 2-16,0 0 0 15,0 0-1-15,0 0 1 16,0 0 0-16,0 0 2 15,0 0-2-15,0 0 0 16,0 0 0-16,0 0 0 16,0 0-1-16,0 0-5 15,0 0 12-15,0 0-5 16,0 0-1-16,0 0 0 16,0 0 0-16,0 0 0 15,0 0-6-15,0 0 6 16,0 0 6-16,0 0-6 15,0 0 0-15,0 0-6 0,0 0 12 16,0 0-6-16,0 0 1 16,0 0-1-16,0 0 0 15,0 0 0-15,0 0 0 16,0 0 0-16,0 0-6 16,0 0 6-16,0 0 7 15,0 0-6-15,0 0-1 16,0 0 0-16,4 0 0 15,-4 0-5-15,0 0 5 16,0 0 0-16,0 0 0 0,0 0 6 16,0 0-6-1,1 0-1-15,-1 0 0 0,0 0 1 16,5 0 0-16,-5 0 0 16,0 0 0-16,0 0 0 15,0 0-1-15,0 0-7 16,0 0 5-16,4 0 2 15,11 0-12-15,-2 0-2 16,6 0-6-16,12 0-46 16,0 4 5-16,-4 11-23 15,-8 3-90-15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0:36.3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88EACA-FFD5-469F-ABEE-839C9C8FCE90}" emma:medium="tactile" emma:mode="ink">
          <msink:context xmlns:msink="http://schemas.microsoft.com/ink/2010/main" type="inkDrawing" rotatedBoundingBox="11760,13440 13947,12539 14075,12850 11888,13750" semanticType="callout" shapeName="Other">
            <msink:sourceLink direction="to" ref="{B8243CF0-44A6-4F65-B00C-90230215BD85}"/>
            <msink:sourceLink direction="from" ref="{B8243CF0-44A6-4F65-B00C-90230215BD85}"/>
          </msink:context>
        </emma:interpretation>
      </emma:emma>
    </inkml:annotationXML>
    <inkml:trace contextRef="#ctx0" brushRef="#br0">65 736 317 0,'0'0'124'0,"0"0"-113"0,0 0 6 16,0 0 15-16,0 0 9 15,0 0-4-15,0 0-13 16,0 0 14-16,-32 3-16 16,32-3 2-16,-5 0-10 15,5 4 2-15,-4-4 0 16,4 0-9-16,0 0 6 16,-1 6 7-16,1-6-14 15,-5 0 10-15,5 0-13 16,0 0 12-16,0 0-7 15,-4 4-1-15,-1-4-2 16,1 3 1-16,1-3 2 16,3 4 0-16,0-4-2 0,0 0-4 15,0 3-2 1,0-3 1-16,0 4-1 0,0-4 0 16,0 0-1-16,-1 4-1 15,1-4 2-15,0 2-4 16,0 2 0-16,0 3 4 15,0 4 0-15,1 8 0 16,21-5 0-16,6 4 0 16,-7 1 0-16,3-1 1 15,-6-4 0-15,10 1-1 16,-1 2 1-16,-5-3 0 16,0 0 4-16,-2 0-10 0,-2-4 5 15,-8-7 0 1,-3-3 0-16,-3 0 0 0,5 0 0 15,-9 0 2-15,0 0 3 16,0 0-3-16,0 0 13 16,0 0-5-16,2 0-8 15,6 0 4-15,16 0 0 16,3-13 8-16,18-18-8 16,10-8 5-16,19-8-9 15,12-7-2-15,9-10 0 16,14 2 4-16,6-8-4 15,2 5-1-15,7 1 1 16,-5 4 0-16,-11 4 0 0,-6 9 0 16,-12-3 4-1,-3 9-4-15,-9 0-2 0,2 2 2 16,-6 3 0-16,-12 8 0 16,-14-1 0-16,-7 7 0 15,-15 13 0-15,-7 3 0 16,-5-2 0-16,-9 5 3 15,-5 3-3-15,4 0 0 16,-4 0 1-16,0 0-1 16,0 0 2-16,0 0-1 15,0 0-1-15,0 0 0 16,0 0 1-16,0 0 0 0,0 0 0 16,0-4-1-1,0 4 0-15,0 0 0 0,0 0 1 16,0 0-1-16,0 0 2 15,0 0-2-15,0 0-2 16,0 0 0-16,0 0-1 16,4 0-16-16,2 0-30 15,20 0-39-15,15 0-142 16,-15 0 58-16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0:41.95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BC3F0F-97E0-4FD7-AF5E-955B7520FB19}" emma:medium="tactile" emma:mode="ink">
          <msink:context xmlns:msink="http://schemas.microsoft.com/ink/2010/main" type="writingRegion" rotatedBoundingBox="12655,13875 14137,13875 14137,14561 12655,14561">
            <msink:destinationLink direction="with" ref="{551955EB-3A1F-4555-B8CC-51B3AB147B4E}"/>
          </msink:context>
        </emma:interpretation>
      </emma:emma>
    </inkml:annotationXML>
    <inkml:traceGroup>
      <inkml:annotationXML>
        <emma:emma xmlns:emma="http://www.w3.org/2003/04/emma" version="1.0">
          <emma:interpretation id="{655F3EC9-7810-464E-8642-FC8DEC55925C}" emma:medium="tactile" emma:mode="ink">
            <msink:context xmlns:msink="http://schemas.microsoft.com/ink/2010/main" type="paragraph" rotatedBoundingBox="12655,13875 14137,13875 14137,14561 12655,14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451E34-3C38-4C47-8E19-74B31975C591}" emma:medium="tactile" emma:mode="ink">
              <msink:context xmlns:msink="http://schemas.microsoft.com/ink/2010/main" type="line" rotatedBoundingBox="12655,13875 14137,13875 14137,14561 12655,14561"/>
            </emma:interpretation>
          </emma:emma>
        </inkml:annotationXML>
        <inkml:traceGroup>
          <inkml:annotationXML>
            <emma:emma xmlns:emma="http://www.w3.org/2003/04/emma" version="1.0">
              <emma:interpretation id="{B8243CF0-44A6-4F65-B00C-90230215BD85}" emma:medium="tactile" emma:mode="ink">
                <msink:context xmlns:msink="http://schemas.microsoft.com/ink/2010/main" type="inkWord" rotatedBoundingBox="12655,13875 14137,13875 14137,14561 12655,14561">
                  <msink:destinationLink direction="to" ref="{F288EACA-FFD5-469F-ABEE-839C9C8FCE90}"/>
                  <msink:destinationLink direction="from" ref="{F288EACA-FFD5-469F-ABEE-839C9C8FCE90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0 338 201 0,'0'0'105'0,"0"0"-32"15,0 0-18-15,0 0-24 16,0 0-16-16,0 0 3 0,0 0 11 15,20 0-2-15,-20-4 13 16,0 4-10-16,0 0 18 16,0 0-13-16,0 0 3 15,0 0-7-15,0 0-9 16,0 0 0-16,0 0-3 16,0 0-5-16,0 0-5 15,0 0 0-15,0 0-6 16,0 0 2-16,0 0 5 15,0 0-10-15,0 0-8 16,0 0 8-16,0 0 0 16,0 0 0-16,0 0-1 15,0 4-2-15,0 5 3 0,5 6-5 16,5 4 5-16,7-6 1 16,-5 2 6-16,4 4-6 15,-3-6 0-15,1 11-1 16,-2-7-4-16,-2 7 4 15,9 0 2-15,-9-3 4 16,6 3-3-16,-6-4-2 16,-1-2-1-16,1 1 1 15,-1-6 1-15,-5-3-2 16,0-2 0-16,1-3 0 0,4 0 1 16,-5 1-1-1,-4-6 0-15,0 4 4 0,1-4-4 16,-1 0 0-16,0 0 1 15,0 0 7-15,5 0-8 16,-5 0 0-16,0 0 1 16,4 0 1-16,0 0 4 15,15 0-3-15,3-15-2 16,20-4 8-16,-3-17 5 16,12 7-14-16,4-17 6 15,9 0-8-15,6 0 3 16,5-2-2-16,8-3 2 15,4 3-1-15,7 1 0 16,8-4 1-16,-8 4-1 16,-6 1 1-16,-11 9-1 0,-9 8 1 15,-23 12 1-15,-13 6-4 16,-14 2 4-16,-13 9-2 16,-5-4 0-16,0 4-2 15,0 0 2-15,0 0 0 16,0-4 2-16,0 4-2 15,0 0 0-15,0 0-1 16,0 0 1-16,0 0 2 16,0 0 0-16,0 0-2 15,0 0 0-15,0 0-2 16,0 0 2-16,0 0 0 16,0 0-1-16,0 0 1 0,0 0 1 15,0 0 1-15,0 0-2 16,0 0 0-16,0 0 0 15,0 0-2-15,0 0-9 16,0 0-11-16,0 0-20 16,0 0-20-16,0 0-62 15,-18 17-122-15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0:50.95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B22B3C-7695-4FC7-A420-ABFACD340EE2}" emma:medium="tactile" emma:mode="ink">
          <msink:context xmlns:msink="http://schemas.microsoft.com/ink/2010/main" type="writingRegion" rotatedBoundingBox="12880,15006 15146,15006 15146,16854 12880,16854">
            <msink:destinationLink direction="with" ref="{551955EB-3A1F-4555-B8CC-51B3AB147B4E}"/>
          </msink:context>
        </emma:interpretation>
      </emma:emma>
    </inkml:annotationXML>
    <inkml:traceGroup>
      <inkml:annotationXML>
        <emma:emma xmlns:emma="http://www.w3.org/2003/04/emma" version="1.0">
          <emma:interpretation id="{653F0EF8-E011-41E7-B575-AC7C736ECF1A}" emma:medium="tactile" emma:mode="ink">
            <msink:context xmlns:msink="http://schemas.microsoft.com/ink/2010/main" type="paragraph" rotatedBoundingBox="12880,15006 15146,15006 15146,16854 12880,168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0CF0BD-B46A-44D7-B29E-FE258EEC8D91}" emma:medium="tactile" emma:mode="ink">
              <msink:context xmlns:msink="http://schemas.microsoft.com/ink/2010/main" type="line" rotatedBoundingBox="12880,15006 15146,15006 15146,16854 12880,16854"/>
            </emma:interpretation>
          </emma:emma>
        </inkml:annotationXML>
        <inkml:traceGroup>
          <inkml:annotationXML>
            <emma:emma xmlns:emma="http://www.w3.org/2003/04/emma" version="1.0">
              <emma:interpretation id="{C56681F5-0085-4DE7-9F7A-26D909391DD6}" emma:medium="tactile" emma:mode="ink">
                <msink:context xmlns:msink="http://schemas.microsoft.com/ink/2010/main" type="inkWord" rotatedBoundingBox="12880,16474 13823,16474 13823,16854 12880,16854"/>
              </emma:interpretation>
              <emma:one-of disjunction-type="recognition" id="oneOf0">
                <emma:interpretation id="interp0" emma:lang="" emma:confidence="0">
                  <emma:literal>u</emma:literal>
                </emma:interpretation>
                <emma:interpretation id="interp1" emma:lang="" emma:confidence="0">
                  <emma:literal>w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~</emma:literal>
                </emma:interpretation>
              </emma:one-of>
            </emma:emma>
          </inkml:annotationXML>
          <inkml:trace contextRef="#ctx0" brushRef="#br0">-1 45 295 0,'0'0'109'0,"0"0"-98"16,0 0-7-16,0 0 12 15,0 0 9-15,0 0 6 16,0 0 7-16,4-38-9 16,-4 34 0-16,0 0-8 0,0 4-6 15,0 0 10-15,0 0 4 16,0 0-2-16,0 0-13 16,0 0 2-16,0 0-6 15,0 0 4-15,0 0-1 16,0 0-5-16,0 0-2 15,0 0 2-15,0 0-4 16,0 0-3-16,0 0 1 16,0 0-2-16,0 0-4 15,0 0 3-15,0 0-3 16,5 8 1-16,5 16 3 16,6-6 3-16,0 6 3 15,-8-1-6-15,7 5-4 0,-2 0 4 16,-2 0 1-1,1 3-1-15,1 3 2 0,-3-11-2 16,-1 5 0-16,-2-2 0 16,6-5 0-16,-5-8 7 15,0-3-14-15,1-6 9 16,-5 0-2-16,-2 0 0 16,2-3 0-16,3-1 0 15,2 0 0-15,-3 0 2 16,13 0-2-16,2 0 1 15,14 0 1-15,17 0 1 16,7-13 0-16,9-10 0 0,-7-11 3 16,-2 11-3-16,-4-1 0 15,-1 0-1-15,-9 3-1 16,-5 6 3-16,-2 0-2 16,-16 8 0-16,0-6-2 15,-6 8 1-15,-3-1-1 16,-8 6 3-16,0-4-4 15,-5 4 1-15,4 0 0 16,-4 0-1-16,5 0 2 16,-3 0-1-16,-2 0 0 15,5 0 0-15,-1 0 0 16,-4-4 0-16,0 4 0 16,0 0 0-16,0 0 1 0,5 0-1 15,-5 0-1-15,0 0 1 16,0 0 2-16,0 0-2 15,0 0 0-15,0 0 2 16,0 0-2-16,4-2-21 16,2-11-47-16,-6-20-111 15,0-22-306-15</inkml:trace>
        </inkml:traceGroup>
        <inkml:traceGroup>
          <inkml:annotationXML>
            <emma:emma xmlns:emma="http://www.w3.org/2003/04/emma" version="1.0">
              <emma:interpretation id="{11B56028-F702-457F-9B58-B096620C1EDB}" emma:medium="tactile" emma:mode="ink">
                <msink:context xmlns:msink="http://schemas.microsoft.com/ink/2010/main" type="inkWord" rotatedBoundingBox="13982,15006 15146,15006 15146,15650 13982,15650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4275.7121">1171-1113 207 0,'0'0'29'15,"0"0"48"-15,0 0 7 16,0 0-19-16,0 0-24 15,0 0-5-15,0 0-8 16,-55-41 6-16,55 41-14 16,-5 0 5-16,5 0 0 15,0 0-2-15,-4 0-5 16,4 0-4-16,-4 0-6 16,4 0 0-16,0 0-8 15,-2 0 5-15,2 0-3 0,0 0 2 16,0 0-1-16,0 0-2 15,0 0-1-15,0 0 0 16,0 0 5-16,0 0-10 16,0 0 9-16,0 0-5 15,0 0 1-15,0 0-4 16,0 0 4-16,0 8-1 16,0-3 1-16,0 3 0 15,0 2 2-15,0 0 1 16,0-7 1-16,0 4-3 15,0-3 3-15,2-4-1 16,-2 4-3-16,4 0 3 16,-4 1-1-16,4-1 0 0,1 2-1 15,2 3-1 1,-3 0 1-16,8-9-1 0,-12 5 2 16,0 0 0-16,0-5-1 15,4 4 1-15,-4 0-1 16,0-4 1-16,0 0-1 15,5 5 0-15,-1 5 0 16,0-5 0-16,1 7 0 16,-4-5-1-16,3 0 0 15,1 3 2-15,2 0-2 16,2-1 0-16,1 2 0 16,4 0 3-16,0-1-3 0,-6 4 0 15,5-1 0-15,-7 2 2 16,3 4-2-16,1-6 1 15,-6-3-1-15,1-1-1 16,3-5 1-16,-8 1 0 16,5-5 2-16,-1 0-2 15,0 6 1-15,-4-6-1 16,5 0 0-16,-5 0 0 16,0 0 3-16,0 0-2 15,0 0-1-15,0 0 0 16,0 0 4-16,1 0-1 15,-1 0 10-15,0 0 11 16,0 0-7-16,5 0 0 16,10 0-9-16,10-20 9 15,14-7-1-15,5-20-12 0,7 1 3 16,11-5-7-16,2-4 2 16,18-7-4-16,8 7 3 15,2-1-1-15,-7 7 0 16,-21 12 0-16,-22 9 0 15,-10 5 1-15,-9 8 3 16,-4 2-4-16,-6 2-1 16,-1 3 1-16,-8-2 0 15,4 5 4-15,-4 1-4 16,0 0 0-16,1-1 2 16,-5 5-2-16,4-6 0 15,-4 6 2-15,0 0-2 0,0-4 1 16,0 4-6-16,0 0 5 15,1-3 0-15,-1 3 3 16,5 0-2-16,-5 0-2 16,0 0 2-16,0 0 2 15,0 0-3-15,0 0-5 16,0 0 5-16,0 0-2 16,0 0 2-16,0 0 0 15,0 0 1-15,0 0-2 16,0 0 4-16,0 0-5 15,0 0 4-15,0 0-2 16,0 0 0-16,0 0-1 16,0 0 0-16,0 0 1 15,0 0 0-15,0 0 0 0,0 0 2 16,0 0-2-16,0 0 0 16,0 0-2-16,0 0 2 15,0 0 1-15,0 0-1 16,0 0 1-16,0 0-1 15,0 0-1-15,0 0 1 16,0 0 0-16,0 0 0 16,0 0 0-16,0 0 0 15,0 0-1-15,0 0 1 16,0 0 0-16,0 0 1 16,0 0-1-16,0 0 0 15,0 0-2-15,0 0 1 16,0 0 1-16,0 0 0 0,0 0-1 15,0 0 0-15,0 0 1 16,0 0 0-16,0 0 3 16,0 0-6-16,0 0 6 15,0 0-2-15,0 0-1 16,0 0 0-16,0 0-8 16,0 0 7-16,0 0 1 15,0 0 2-15,0 0-2 16,0 0-2-16,0 0 1 15,0 0 2-15,0 0-1 16,0 0 0-16,0 0 0 16,0 0 0-16,0 0 2 15,0 0-2-15,0 0-2 0,0 0 0 16,0 0 1-16,0 0-6 16,0 0 0-16,0 0 0 15,0 0-7-15,4 0-1 16,-4 0-27-16,7 0-6 15,6 0-26-15,-2 7 17 16,7 4-33-16,-7-7-77 16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1:06.0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1955EB-3A1F-4555-B8CC-51B3AB147B4E}" emma:medium="tactile" emma:mode="ink">
          <msink:context xmlns:msink="http://schemas.microsoft.com/ink/2010/main" type="inkDrawing" rotatedBoundingBox="16620,12831 16710,16913 15837,16933 15747,12850" semanticType="verticalRange" shapeName="Other">
            <msink:sourceLink direction="with" ref="{A2B22B3C-7695-4FC7-A420-ABFACD340EE2}"/>
            <msink:sourceLink direction="with" ref="{F3BC3F0F-97E0-4FD7-AF5E-955B7520FB19}"/>
          </msink:context>
        </emma:interpretation>
      </emma:emma>
    </inkml:annotationXML>
    <inkml:trace contextRef="#ctx0" brushRef="#br0">192 120 213 0,'0'0'23'0,"0"0"-9"16,0 0 10-16,0 0 17 16,0 0 23-16,0 0-13 15,-29-41-22-15,29 37-7 16,0 3 5-16,0-4-4 0,0 5-2 15,0-3-14 1,0 3-1-16,0-10-4 0,6-5 0 16,26 8-2-16,-5-10 5 15,9 10 0-15,-9 3-5 16,2 4 0-16,1 0-2 16,-7 0 2-16,5 0 0 15,-11 0 0-15,-2 8-4 16,-4 16 3-16,5-6-1 15,-7 5 2-15,-3 5 3 16,2 8 7-16,-8-2-10 16,0 10 10-16,0 4-3 0,0 9 3 15,0-2 1 1,0 0-2-16,-10 9-5 0,-3-7 1 16,-10 8-1-16,0 0-2 15,-3-1 6-15,1 7 27 16,5-7-30-16,5 0 2 15,-4 6 5-15,5-11-7 16,7-7 0-16,2-11-3 16,1-4 1-16,4-4-1 15,0 0 0-15,0-1-1 16,0-5-1-16,0 0 0 16,0 7 1-16,9-12-1 15,7 7 0-15,4-5-2 16,3 4 2-16,3-2 0 15,6-2 0-15,0-7 0 0,0-2 0 16,-2-2 0-16,5-13 0 16,4 0 0-16,2 0 3 15,1 0 0-15,-14 0 0 16,8 0 1-16,-13-21-3 16,2-3 3-16,-5 5 1 15,-5-8 4-15,-8 0-8 16,-3 11 6-16,-4 3 1 15,0-6 10-15,0 5-2 16,0 9-12-16,0-7 4 0,0 11 1 16,0 1-1-1,0 0-3-15,-4 0-5 0,-8 0 0 16,-2 0-2-16,-7 0 0 16,-8 1 2-16,11 26-3 15,-14 9 1-15,8-1 1 16,1 5 1-16,4 12 0 15,-1 2 0-15,6 16-1 16,-7 8 0-16,8 1 0 16,-3-1 1-16,10-3 0 15,2 4 0-15,4-1 0 16,0 3 0-16,0-3-3 16,0 1 3-16,19-1 0 15,6 1-1-15,-1-6 0 16,-2-5 2-16,1-1-1 0,-2-2 0 15,0-10 1-15,-3 2-1 16,5-2-2-16,-10-4 2 16,-7-4 2-16,7 3-2 15,-10-7 0-15,1-1 0 16,-4 2 2-16,0-1-2 16,0 3-2-16,0 10 2 15,-7-4 3-15,-16 7-3 16,-6 1 2-16,2-5-2 15,1 1 1-15,-7-5 1 16,11-9-2-16,-7-1 1 16,0-3-1-16,10-1 4 15,-13-10-2-15,14-4 2 0,5-3 1 16,-6-10 9-16,0-2-4 16,1-4 9-16,-9-3-6 15,1 3-2-15,-8 1-5 16,4-2-2-16,-5 0 5 15,0 4-9-15,6-3-4 16,3 2 4-16,4-6-1 16,-1 14-15-16,-3-1-45 15,-7 2-67-15,-17-10-130 16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4:19.4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5A75A7-85F7-4D7F-B4FA-16E29E890E31}" emma:medium="tactile" emma:mode="ink">
          <msink:context xmlns:msink="http://schemas.microsoft.com/ink/2010/main" type="inkDrawing" rotatedBoundingBox="6429,2049 15217,1863 15221,2089 6433,2275" semanticType="callout" shapeName="Other">
            <msink:sourceLink direction="with" ref="{AC4754C1-DFA5-4D5A-BCF7-7E70897080E3}"/>
            <msink:sourceLink direction="with" ref="{60878072-4403-417F-9F1C-F9D885C0CF3D}"/>
          </msink:context>
        </emma:interpretation>
      </emma:emma>
    </inkml:annotationXML>
    <inkml:trace contextRef="#ctx0" brushRef="#br0">65 96 167 0,'0'0'51'16,"0"0"-17"-16,0 0 31 16,0 0 6-16,0 0-24 15,0 0 0-15,0 0-13 16,-67 0-14-16,67 0 2 15,-4 0 1-15,4 0-3 16,0 0-6-16,0 0-6 16,-5 0-7-16,5 0 0 15,0 0 1-15,0 0-2 16,0 0-5-16,0 0 4 16,0 0-4-16,0 0 2 0,19 0 1 15,7 0 1-15,5 7 1 16,6 3 3-16,6 4-2 15,0-2-2-15,3-1 2 16,5-5-1-16,-9 1 0 16,3 1 4-16,5-1-1 15,-4-4-4-15,-1 3 2 16,4-1-1-16,2 0 2 16,-5-1-2-16,4-3 0 15,3 7 5-15,-2-4-1 16,4 4-4-16,-4-5 0 15,3 0 0-15,1 1 3 16,0 0 0-16,3-4-3 0,-3 3-2 16,0 1 2-16,0-4 9 15,-7 0-6-15,7 0-2 16,-4 0 6-16,-9 0 1 16,3 0 2-16,5 0-9 15,0 0 6-15,1 0-5 16,-6 0-2-16,4 0 5 15,-2 0-5-15,4 0 5 16,-4 0-4-16,9 0-1 16,-1 0 0-16,-5 0 0 15,1 0 0-15,1 0 1 16,-1 0-1-16,0-4 0 16,4 4 6-16,0-3-2 0,0-1-4 15,-1 0 1-15,-3 1 0 16,2-4 0-16,-6-1 2 15,4 0 0-15,2 7-3 16,1-3 1-16,-3-6 2 16,-5 7-1-16,2 3-2 15,-9-3 2-15,2 3-1 16,-11 0 0-16,4 0-1 16,-3 0 0-16,1 0 0 15,0 0 0-15,-4 0 5 16,4 0-5-16,0 0 0 15,-6 0 0-15,1 0 0 0,1 0 1 16,-11 0 1-16,1 0-2 16,2 0-1-16,-3 0 0 15,2 0 0-15,5 0 1 16,2 0 3-16,-3 0-3 16,4 0 0-16,-1 0 0 15,4 0 0-15,-4 0 0 16,0-3 0-16,7 3 0 15,-2-4-1-15,6 1 2 16,5 3-3-16,3-4 4 16,2 0-2-16,-2 4 0 15,-6-4 1-15,-1 1-1 16,4 1 2-16,-2-2-2 0,10-2-2 16,-4 2-1-1,-3 4 2-15,0-1 1 0,3 1 6 16,-5 0-6-16,-1-4-3 15,-2 4-3-15,-12-4 6 16,0 4-1-16,3-4 1 16,2-3 1-16,2 3-1 15,-1 1 0-15,4 3-1 16,3-4 2-16,0 0-1 16,11 2 0-16,-10-4 2 15,1 6-2-15,1 0 0 16,-6-1 1-16,9 1 1 0,-3 0-2 15,3-4 0 1,0 4 0-16,-3 0 0 0,-10 0-6 16,5 0 6-16,-7 0-1 15,8 0 3-15,-3 0-2 16,2 0 5-16,5 0-5 16,-5 0-5-16,-1 0 5 15,-4 0 6-15,-5 0-6 16,4 0 0-16,2 0 0 15,-2 0 0-15,2 0-3 16,-3 0 7-16,4 0-6 16,-2 0 3-16,8 0-2 15,-9 0 1-15,6 0-3 16,-6 0 1-16,2 0 2 16,-1 0 3-16,4 0 1 0,-5-4-4 15,2 4-1-15,-7-4-3 16,8 0 4-16,-8 0 1 15,7-3 3-15,-1 4-1 16,9-1 0-16,2 0 3 16,-1 0-4-16,0 2-1 15,-5-1-1-15,-1-7 1 16,-4 6 1-16,-5-1-1 16,1 1-1-16,0 0 2 15,-5 0 1-15,-3 1-3 16,0 3-2-16,-2-4 2 15,-1 4 4-15,-7-3-4 0,6 3-2 16,0 0 2-16,-3 0 2 16,2 0-1-16,-4 0-1 15,5-3 0-15,2 3 0 16,1 0-1-16,-2 0 1 16,6-4 0-16,-5 4 1 15,5 0 0-15,0 0-2 16,-1 0 2-16,0 0-1 15,2 0 0-15,4 0 1 16,4 0-1-16,3 0 0 16,4 0-2-16,6 0 2 15,-5 7-1-15,-3-4 3 16,-6 4-6-16,1-7 8 0,-1 4-6 16,2-4 2-16,-7 4 0 15,3-4 3-15,-3 4-3 16,2 0 0-1,4-4 0-15,-2 1-2 0,-1 3 2 16,-3-4 1-16,3 0-1 16,-7 0 0-16,10 0-4 15,-4 0 3-15,-1 0 0 16,-4 0 1-16,1 0 4 16,8 0-2-16,-15 0-2 15,9 0-1-15,-6 0 1 16,4 0 1-16,0 0-1 15,-3 6 0-15,0-6-4 16,-2 0 4-16,-3 4-1 0,0-1 2 16,-3-3 1-16,2 2-2 15,5-2 0-15,0 0 0 16,-1 0 0-16,-3 0 2 16,9 0-2-16,-15 0 0 15,6 0-2-15,-2 0 2 16,-1 0 1-16,2 0-1 15,-2 0 1-15,1 0-2 16,2 0 2-16,5 0 0 16,-4 0-1-16,1 0 0 15,2 0-1-15,-3 4 1 16,2-4 0-16,-3 0 0 16,4 0 3-16,-1 0-3 0,3 4-2 15,6 0 2-15,-5-1-1 16,9 1 1-16,-5-1 0 15,-6-3 1-15,-1 0-1 16,-6 0 1-16,-5 0-1 16,-5 0 3-16,-1 0-3 15,-3 0-2-15,0 0 2 16,5 0 0-16,-1 0 3 16,5 0-4-16,-8 0 5 15,4 0-6-15,5 0 4 16,-6 0-2-16,0 0 6 15,1 0-6-15,-4 0 0 0,6 0 0 16,-2 4 0-16,3-4 0 16,-3 0 0-16,-4 0 0 15,8 0 0-15,-5 4-5 16,2-4 5-16,-2 0 0 16,1 4 0-16,-1-4 0 15,1 0 0-15,-5 0 8 16,1 0-8-16,-1 0-5 15,3 4 3-15,1-4 4 16,1 0-4-16,-1 0 4 16,-4 0-2-16,0 0 2 15,0 0-2-15,0 0 0 16,0 0 7-16,0 0-7 16,0 0 2-16,0 0 1 15,0 0-3-15,0 0 2 0,0 0-5 16,0 0 3-16,0 4-19 15,-54 16-64-15,-41 4-340 16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2:58:08.7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6B5074-2F49-4ED6-9EBD-F4754E064E35}" emma:medium="tactile" emma:mode="ink">
          <msink:context xmlns:msink="http://schemas.microsoft.com/ink/2010/main" type="inkDrawing" rotatedBoundingBox="15789,9814 17313,7870 17625,8115 16102,10059" semanticType="callout" shapeName="Other"/>
        </emma:interpretation>
      </emma:emma>
    </inkml:annotationXML>
    <inkml:trace contextRef="#ctx0" brushRef="#br0">458-560 437 0,'0'0'51'0,"0"0"7"15,0 0 6-15,0 0 1 16,0 0-7-16,0 0-6 16,0 0-16-16,-43 0-18 15,43 0-4-15,0 0-10 16,0 0 3-16,0 0-5 16,0 0-2-16,0 0-1 15,0 0 0-15,0 0 0 0,0 24-3 16,10 2 2-16,19 4 4 15,-4 1-2-15,1-4 4 16,-3 1-4-16,2 1 0 16,-5-7 5-16,-6-7-3 15,1 3-2-15,-2-4 0 16,0-8 3-16,-3-2-2 16,-3-4-1-16,-2 0 3 15,11 0-3-15,-3 0 2 16,9 0 3-16,11-38 1 15,6-21 20-15,12-34-13 16,8-14-5-16,11-27-2 0,10-11-6 16,8-16 5-1,-1-11-4-15,12 2-1 0,2 7 1 16,13 15-1-16,-11 22 0 16,-9 29-3-16,-6 17 2 15,-31 22 1-15,-12 15 0 16,-10 11 1-16,-15 5-1 15,3 2 2-15,-7 2-5 16,-6 6 3-16,5 7 0 16,-15 6 0-16,4 4 1 15,-4 0 1-15,0 0-1 16,4-5-1-16,-4 5 1 16,0 0 0-16,0 0 3 15,0 0 1-15,0 0-2 16,0 0 1-16,0 0-1 0,0 0-3 15,0 0 0-15,0 0 0 16,0 0 0-16,0 0 0 16,0 0 0-16,0 0-9 15,0 0-8-15,0 0-11 16,11 0-19-16,10 0-43 16,11 0-49-16,-4 0-9 15,4 0-315-15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4:25.3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AF8756-A2F4-4F95-9C56-6AD31FCCC6D2}" emma:medium="tactile" emma:mode="ink">
          <msink:context xmlns:msink="http://schemas.microsoft.com/ink/2010/main" type="inkDrawing" rotatedBoundingBox="15870,1877 22130,1643 22143,1990 15883,2224" semanticType="callout" shapeName="Other">
            <msink:sourceLink direction="with" ref="{CF148A3B-4F29-4F85-A082-B3187684FF5F}"/>
          </msink:context>
        </emma:interpretation>
      </emma:emma>
    </inkml:annotationXML>
    <inkml:trace contextRef="#ctx0" brushRef="#br0">-1 307 219 0,'0'0'17'0,"0"0"-11"15,0 0-3-15,0 0 33 16,0 0 38-16,0 0-28 16,0 0-20-16,0 0-4 0,4 0-1 15,-4 0 1 1,0 0-1-16,0 0 1 0,0 0-2 16,0 0-6-16,0 0 9 15,0 0-12-15,0 0 3 16,0 0 3-16,0 0-8 15,0 0-3-15,0 0-6 16,0 0 2-16,0 0 2 16,0 0-4-16,0 0-6 15,6 0 3-15,13 0-1 16,-1 0 4-16,4 6 3 16,12 8 2-16,-4 2 0 0,2 1-3 15,-2-2 0-15,4-5 1 16,-4 6-1-16,5-7 3 15,-4-1-3-15,5 3 0 16,-13-4-1 0,9-7 2-16,-5 4 0 0,5-4-2 15,3 0-1-15,3 0 0 16,-2 0 3-16,5 0-2 16,5 0 1-16,-5 0 1 15,1 0-1-15,3 0 1 16,0 0 3-16,8 0-4 15,-6 0 1-15,-4-4-2 16,4 0 3-16,4 1-3 16,-1-4 4-16,1 3-1 15,6-8-1-15,-7 2-2 0,6-4 4 16,-6-5 4-16,1 10-1 16,-7-6-1-16,4 3-6 15,-4 5 0-15,-3-4 0 16,6 3 2-16,-3-1-2 15,0-3 0-15,-5 5 1 16,6 0-1-16,-9 3 2 16,5 0-3-16,5 2 0 15,-6-1 0-15,-1-1 1 16,10 4-1-16,-10 0 0 0,3 0 2 16,5 0-2-1,-15 0 0-15,4 0 0 16,-6 0 4-16,-1 0-4 0,-5 7-2 15,-4-1 2-15,-10 2 2 16,5-5-2-16,-2 8 1 16,0-3-1-16,1 1 0 15,-2 3 1-15,4-5-1 16,-16 4 3-16,8-7 1 16,-3 0-4-16,-5-4 2 15,4 0-4-15,-4 0-1 16,0 0 3-16,0 0 0 15,0 0 2-15,0 0 0 16,0 0-1-16,0 0 1 16,0 0 2-16,0 0-5 0,0 0 2 15,2 0-2-15,-2 0 2 16,4 0-1-16,5 0 0 16,7-8 1-16,8-10-1 15,2-7 1-15,8-1-1 16,-4 2 0-16,5-5 2 15,4 3-2-15,2 0-1 16,-6 2 1-16,-1 3 0 16,3-1 0-16,-7 5-1 15,3 4 1-15,-2-1 1 16,7 6-1-16,-2-1-1 16,10 1 1-16,14-2 0 15,-1 10 3-15,-1 0-3 0,-6 0-1 16,-1 0-3-16,-4 0 4 15,-1 0 0-15,-10 0 2 16,-4 0-2-16,-9 0-1 16,-7 0 1-16,-5 0 1 15,-1 0-1-15,0 4 0 16,3-4 0-16,-1 6 0 16,2 2 1-16,6-3 0 15,5-1-1-15,-2 4 0 16,0-2 0-16,1-2-3 15,8-4 3-15,-9 4 2 16,1-4-1-16,1 0-1 0,-10 0 0 16,1 0 0-16,-2 3 0 15,2-3 0-15,9 5 0 16,-2-4 2-16,4 7-4 16,1 1 0-16,4-5 2 15,-2 6 3-15,10 2-2 16,-6-7-1-16,-2 4-2 15,0-2 2-15,-4-5 2 16,4 7-2-16,0-2-1 16,-6-4 1-16,-7 0 1 15,-4 1-1-15,3 0 0 16,8 5 0-16,10-9 0 16,2 9-1-16,-6-1 1 15,-3-4 0-15,1 2 0 0,1-2-2 16,2 3 2-16,-2 0 0 15,1-4-4-15,-1 1 4 16,-3 0 1-16,2-4-1 16,-5 4 1-16,-2 0-1 15,-2-3 0-15,5 3 1 16,-2 2 0-16,-5-6-1 16,2 0 0-16,-5 0-2 15,7 0 2-15,4 0 2 16,1 0 0-16,4 4-2 15,-5-4 0-15,-1 0-3 16,6 3 3-16,0-3 0 16,0 0 0-16,-9 0 3 0,2 0-5 15,1 0 2-15,6 2-2 16,3-2 2-16,-6 0 0 16,-3 0 1-16,-3 0 2 15,-2 0-6-15,3 0 3 16,-1 0 0-16,1 0 3 15,3 0 0-15,1 0-3 16,-1 0-3-16,-6 0 3 16,5 0 1-16,3 0 1 15,1 0-2-15,5 0 0 16,-3-2 0-16,-5-5 0 16,5-3 0-16,0 1 0 15,-4 1 0-15,-5 5 0 0,-1-1 0 16,2-2 3-16,-3-2-6 15,2 2 5-15,-3-6-4 16,-4 3 3-16,-1 3-1 16,1-1 4-16,0-3-4 15,-3 3-2-15,-3-4 2 16,6 4 5-16,-3 2-4 16,-7-3-1-16,4 8 1 15,-6-1-1-15,-2 1 1 16,2-4 4-16,0 0-4 15,5 4 1-15,-2-8-2 16,3 2 0-16,-1 2 0 0,1-9 0 16,-4 9 0-1,-2 3 0-15,1-4 1 0,-1 2 0 16,-4-1 2-16,3 4-3 16,-3 0 3-16,0 0 1 15,0 0 0-15,0 0-1 16,0 0-2-16,0 0 5 15,0 0 1-15,0 0-6 16,0 0 2-16,0 0-3 16,0 0-1-16,0 7-43 15,-58 30-67-15,-41 7-326 16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6:50.73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03CEE31-BEFD-4E13-9293-3CFA9A76BAB3}" emma:medium="tactile" emma:mode="ink">
          <msink:context xmlns:msink="http://schemas.microsoft.com/ink/2010/main" type="inkDrawing" rotatedBoundingBox="3055,2306 4774,2192 4783,2324 3063,2439" shapeName="Other"/>
        </emma:interpretation>
      </emma:emma>
    </inkml:annotationXML>
    <inkml:trace contextRef="#ctx0" brushRef="#br0">4 187 188 0,'0'0'83'0,"0"0"-45"16,0 0-8-16,0 0-19 0,0 0-5 15,0 0-2-15,0 0 0 16,0 0 1-16,-4-13 18 16,4 13-8-16,0 0-7 15,0 0 5-15,0-4 2 16,0 4 18-16,0-3-13 15,0 3-4-15,0-4-10 16,0 4 20-16,0-3-1 16,0 3-2-16,0 0 13 15,0-4 17-15,0 4-22 16,0-4-20-16,0-4 12 16,0 3-17-16,0-3 2 15,0 0 0-15,0 5-7 0,0 3-1 16,0 0 2-16,0 0-2 15,0 0 6-15,0 0-6 16,0 0-4-16,0 0-1 16,0 0 2-16,0 0-4 15,0 0 2-15,0 0 10 16,0 0-3-16,4 0-2 16,6 0 2-16,-1-4-2 15,4 4 0-15,4-7-1 16,2-1 0-16,4 3-1 15,4 1 2-15,-3-6 0 16,2 5-3-16,0-3 9 0,3 1-7 16,-2 0 1-1,2 4 0-15,1-5-6 0,3-1 6 16,2 9-2-16,3-5 4 16,5 1-4-16,4 4-3 15,-1-8 5-15,5 5 0 16,-7-1 1-16,6 1 4 15,-12 3-5-15,-8-4 0 16,-1 4 0-16,-2 0 0 16,6 0 0-16,-3 0-4 15,8 0 4-15,-7 0-1 16,-8 0-1-16,9 0 4 16,-11 0-4-16,17 0 4 15,-6 0-2-15,9 0 2 0,1 0 1 16,-16 0-3-16,1 0 1 15,10 0-7-15,-5 0 6 16,4 0 0-16,-3 4 1 16,-7-1 6-16,-4-3-6 15,3 4-1-15,1-4-1 16,-13 0-3-16,16 0 4 16,-7 0 0-16,7 0 1 15,-8 0-1-15,-8 3 7 16,-2-3-12-16,-3 0 11 15,0 0-10-15,3 0 7 16,-6 0-3-16,3 0 1 16,1 0 0-16,4 0 0 0,-9 0 1 15,5 0-2-15,3 0 2 16,-8 4-4-16,5-4 4 16,-5 0-1-1,-4 0-1-15,0 0 0 0,0 0 7 16,0 0-5-16,0 0 0 15,0 0 2-15,0 0-2 16,0 0 4-16,0 0-5 16,0 0 0-16,0 0 4 15,0 0-2-15,0 0-3 16,0 0-24-16,-42 4-112 16,-20-4-216-16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6:52.18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0D03B2-3A3A-47DD-A75C-48A18B2C5974}" emma:medium="tactile" emma:mode="ink">
          <msink:context xmlns:msink="http://schemas.microsoft.com/ink/2010/main" type="inkDrawing" rotatedBoundingBox="3063,2099 4858,1947 4869,2071 3074,2223" shapeName="Other"/>
        </emma:interpretation>
      </emma:emma>
    </inkml:annotationXML>
    <inkml:trace contextRef="#ctx0" brushRef="#br0">-3 196 88 0,'0'0'53'16,"0"0"-12"-16,0 0 15 16,0 0-1-16,0 0 5 15,0 0 0-15,0 2-10 16,0-2-13-16,0 0-3 15,0 0 0-15,0 0-19 0,0 0 4 16,0 0 11 0,0 0-20-16,0 0 13 0,0 0-13 15,0 0-5 1,0 0 7-16,0 0 2 0,0 0-14 16,0 0 5-16,0 0-1 15,6 0-3-15,-6 0-1 16,0 0-1-16,9 0-4 15,0 0 5-15,8 0 0 16,6 0 0-16,5-2 1 16,-1-11-1-16,1 7 0 15,2-5-7-15,8 4 7 16,-7-4 0-16,6 3 0 16,-6-1 2-16,-2-4-2 15,1 7 0-15,-1-5-2 0,-3 3 2 16,2 5 0-1,4 1 0-15,-5-8 0 0,10 6 2 16,0 3-2-16,-2-7 3 16,-6 8-3-16,-3-8 0 15,0 5 0-15,3 3 0 16,-7 0 0-16,-3 0 0 16,4 0 1-16,-10 0-1 15,5 0 0-15,-8 0 6 16,4 0-12-16,-1 0 7 15,5-4-1-15,-5 4 3 16,3-3-3-16,1-1 10 0,5 4-8 16,-5-4 4-16,8 2-1 15,-8-4-4-15,-2 6 0 16,4-1 1-16,3 1-4 16,-9-4 4-16,-3 0-2 15,9 4 1-15,-6 0 2 16,0 0-2-16,4 0-1 15,-4-4-1-15,-1 4 0 16,5-4 1-16,1 4-3 16,-1 0 3-16,3-4 1 15,-2 4 1-15,1 0-4 16,8 0 4-16,-9 0 1 16,0 0-3-16,10 0 0 15,-6 0 0-15,-5 0 0 0,3 0 0 16,7 0-1-16,-14 0 1 15,7 0-6 1,6 0 5-16,-9 0 0 16,-2 0 1-16,8 0 0 0,-10 0 1 15,6 0-1-15,0 0 0 16,-6 0 5-16,9 0-5 16,-5 0 0-16,-1 0 0 15,6 8 0-15,-9 0 0 16,-4-4 1-16,1-3-2 15,4 5 2-15,-1-4-1 16,-4 6 0-16,-5-5 0 16,1-3 0-16,-5 0 0 0,0 0 1 15,0 0 0-15,0 0-1 16,0 0 1-16,0 0-1 16,0 0 2-16,0 0 1 15,0 0-1-15,0 0-2 16,0 4-1-16,0 3-15 15,0 6-37-15,-31 1-62 16,-7-9-118-16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6:53.2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ABBE63-CE11-4B10-9CA6-EABE96223AA1}" emma:medium="tactile" emma:mode="ink">
          <msink:context xmlns:msink="http://schemas.microsoft.com/ink/2010/main" type="inkDrawing" rotatedBoundingBox="2955,2334 4561,2065 4572,2133 2967,2403" semanticType="callout" shapeName="Other"/>
        </emma:interpretation>
      </emma:emma>
    </inkml:annotationXML>
    <inkml:trace contextRef="#ctx0" brushRef="#br0">0 248 118 0,'0'0'66'0,"0"0"-65"16,0 0 13-16,0 0 17 15,0 0-12-15,0 0-16 16,0 0 0-16,18 0-3 16,-10 0 1-16,-3 0 1 15,8 0 3-15,3 0 2 0,1 0-6 16,1 0 22-16,6 0 1 15,2 0 14-15,-4 0-28 16,3 0 12-16,-4 0 4 16,1-4-16-16,-1-6 12 15,5 5-6-15,-9 1-15 16,3-4 16-16,6 0-14 16,-7 3 2-16,9 2 7 15,-2-7-11-15,3 5 12 16,-3-3-11-16,0 0 0 15,3-2 7-15,2 2-2 0,-2 2-6 16,1-4 3 0,4 4-4-16,-8 2 5 0,7 3-1 15,-3-3-4 1,-1-1 4-16,2 1-7 0,-8 0 6 16,9-1-3-16,-10-3 1 15,-2 4 4-15,2-4-2 16,5 6-1-16,1-2 2 15,-2-5-3-15,-1 5 5 16,1-2-3-16,-4 3 2 16,7-1-1-16,-8 0-1 15,-2 4-5-15,13-3 4 16,-10 0 2-16,3-1-2 16,1 0-2-16,-5 4 0 15,8-4-1-15,-2 0 1 0,-3 4 1 16,2-4-1-16,-2 3 0 15,3-3 5-15,-5-1-5 16,-3 5 1-16,4 0-1 16,-10-5-4-16,4 5 4 15,-8 0 3-15,7 0-1 16,-7-3-2-16,4 3-3 16,-4 0 3-16,-1-3 2 15,-3 3-2-15,-1 0 2 16,0 0-2-16,1 0 0 15,-4 0 0-15,5 0 3 16,-6 0-3-16,0 0 0 16,0 0 1-16,0 0 0 15,0 0 1-15,0 0-2 0,0 0 0 16,0 0-2 0,-20 0-5-16,-15 11-43 0,-12 19-47 15,1-13-59-15,-3-7-61 16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6:54.88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EA0B74F-A325-4748-9631-D27567C04992}" emma:medium="tactile" emma:mode="ink">
          <msink:context xmlns:msink="http://schemas.microsoft.com/ink/2010/main" type="inkDrawing" rotatedBoundingBox="3330,2212 4430,2085 4434,2128 3335,2254" shapeName="Other"/>
        </emma:interpretation>
      </emma:emma>
    </inkml:annotationXML>
    <inkml:trace contextRef="#ctx0" brushRef="#br0">0 105 142 0,'0'0'58'0,"0"0"-44"16,0 0 0-16,0 0 6 16,0 0-6-16,0 0-9 0,-10 0-5 15,10 0-1 1,0 0-2-16,0 0 3 0,23 0 8 16,-1 0 8-16,3 0 3 15,-4 0 6-15,7 0-10 16,0 0 2-16,2 0-3 15,-1 0 12-15,6 0-15 16,-2 0-5-16,-2 0 3 16,6 0 2-16,-2 0-5 15,3-8-6-15,-2 3 13 16,5-8-6-16,1 8 3 16,-2-8-10-16,5 3 6 0,-3-1-2 15,-2 5 5-15,6 2-5 16,-14-4-3-16,4 4-1 15,2 4 5-15,-3-4-5 16,-6 3 1-16,1 1-1 16,-8-4 3-16,-2 4 1 15,-2-5-2-15,-1 5 1 16,-7 0 0-16,0 0 1 16,-5 0-3-16,-1 0-1 15,5 0 1-15,-5-5-1 16,1 5 4-16,3 0-4 15,-3 0 7-15,-5 0-5 16,4 0 0-16,-4 0 0 16,0-3 0-16,1 3-1 15,-1 0-1-15,0 0 0 0,0 0 5 16,0 0 5-16,0 0-4 16,0 0-2-16,0 0-1 15,0 0-3-15,0 0 0 16,0 0 0-16,0 0 7 15,0 0-3-15,0 0-4 16,0 0 1-16,0 0-1 16,5 0 0-16,-5 0-4 15,0 0 4-15,4 0 5 16,-4 0-5-16,0 0-1 16,0 0 1-16,0 0 1 15,0 0 0-15,0 0-1 0,0 0 0 16,0 0-3-16,0 0 6 15,0 0-2-15,0 0 2 16,0 0-2-16,0 0 0 16,0 0 0-16,0 0 2 15,0 0-3-15,0 0 1 16,0 0-1-16,0 0-3 16,0 0 3-16,0 0 0 15,0 0 6-15,0 0-6 16,0 0 1-16,0 0-1 15,0 0 2-15,0 0-2 16,0 0 0-16,0 0 3 16,0 0 8-16,0 0-2 0,0 0 4 15,0 0-11 1,0 0 9-16,0 0-9 0,0 0 1 16,0 0 1-16,0 0-3 15,0 0-1-15,0 0 0 16,0 0 0-16,0 0-6 15,0 0 6-15,0 0 4 16,0 0-3-16,0 0-1 16,3 0 0-16,-3 0 1 15,0 0 0-15,0 0-1 16,0 0 0-16,0 0 0 16,0 0 0-16,0 0 1 0,0 0 1 15,0 0 0-15,0 0 2 16,0 0-2-16,0 0 0 15,0 0-2-15,0 0 2 16,0 0-2-16,0 0 8 16,0 0-8-16,0 0 1 15,0 0-2-15,0 0 2 16,0 0 1-16,0 0-1 16,0 0-1-16,0 0 0 15,0 0 1-15,0 0-1 16,0 0 0-16,0 0 0 15,0 0 0-15,0 0 0 16,0 0 0-16,0 0 2 16,0 0-1-16,0 0 1 0,0 0 7 15,0 0-5-15,0 0-2 16,0 0 6-16,0 0-6 16,0 0 1-16,0 0 2 15,0 0-5-15,0 0 4 16,0 0 5-16,0 0-5 15,0 0 1-15,0 0-5 16,0 0 2-16,0 0-3 16,0 0 6-16,0 0-5 15,0 0 0-15,0 0 0 16,0 0-7-16,0 0-25 0,0 0-33 16,0 0-44-1,0 0-117-15,0 17-1 0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7:18.73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C6F064-2D02-45C8-85F4-532E7FC422E1}" emma:medium="tactile" emma:mode="ink">
          <msink:context xmlns:msink="http://schemas.microsoft.com/ink/2010/main" type="inkDrawing" rotatedBoundingBox="3495,3400 4926,3182 4935,3240 3503,3459" shapeName="Other"/>
        </emma:interpretation>
      </emma:emma>
    </inkml:annotationXML>
    <inkml:trace contextRef="#ctx0" brushRef="#br0">37 191 31 0,'0'0'39'16,"0"0"-21"-16,0 0 7 0,0 0 7 15,0 0-2-15,0 0 0 16,0 0-12-16,0 0-3 15,-16 0 3-15,12 0-6 16,-1 0 6-16,1-4 1 16,4 4-6-16,0 0-4 15,-4 0 8-15,4 0-4 16,-5 0-7-16,5 0 3 16,0 0 1-16,0 0-8 15,0 0 1-15,0 0-6 16,0 0 2-16,0 0-3 15,0 0-1-15,0 0-3 16,0 0-11-16,0 0 11 0,0 0 7 16,9 0-1-16,8 0 2 15,-1 0-6-15,6 0 3 16,-3 0 3-16,9 0 0 16,-7 0-1-16,2-4 1 15,1 3 1-15,6 1 3 16,-10-4-4-16,2-4 0 15,0 4-1-15,-8 0-2 16,10 4 3-16,-7 0 0 16,-2-2 5-16,8-2-5 15,-10 4-1-15,4 0 1 16,1 0 2-16,2-7-1 0,10-3 3 16,-5 6 7-16,1-5 0 15,0 3 0-15,-1-1-1 16,1-2-3-16,-1 4-1 15,1-8-3-15,4 10 6 16,4-8-1-16,-4 8 1 16,8-1-3-16,-11-6 1 15,14 6-2-15,-3-13 0 16,-3 12-5-16,2-9 3 16,-5 10 2-16,0 4-5 15,-1-4 8-15,-11 4-7 16,2 0 1-16,-9 0-2 15,1 0-6-15,5 0 6 0,-2 0 2 16,5 0-1 0,-7-3-1-16,4 0 3 0,2 3-1 15,-6 0 1-15,8 0 0 16,-10 0-3-16,4 0 2 16,-3 0 1-16,2 0 4 15,-3 0-5-15,4 0-1 16,-13 0 2-16,9 0-2 15,-2 0 1-15,-1 0 0 16,3 0 2-16,-5 0-4 16,1 0 1-16,-5 0-1 15,1 0 1-15,-4 0-2 16,-1 0 2-16,0 0 0 16,0 0 4-16,0 0 12 0,0 0 3 15,0 0 1-15,0 0-2 16,0 0-4-16,0 0-1 15,0 0 1-15,0 0-5 16,0 0 1-16,0-4-2 16,0 4-9-16,-10 0 0 15,-20 0-53-15,-8 0-19 16,-17 0-61-16,-9 28-101 16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7:19.66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DD7141A-10EB-40D8-B693-6215113F57AE}" emma:medium="tactile" emma:mode="ink">
          <msink:context xmlns:msink="http://schemas.microsoft.com/ink/2010/main" type="inkDrawing" rotatedBoundingBox="3628,3644 4968,3290 4994,3389 3654,3743" shapeName="Other"/>
        </emma:interpretation>
      </emma:emma>
    </inkml:annotationXML>
    <inkml:trace contextRef="#ctx0" brushRef="#br0">0 423 226 0,'0'0'25'0,"0"0"-12"16,0 0 35-16,0 0 4 15,0 0-18-15,0 0-10 16,0 0-7-16,0 0-11 15,0 0-1-15,0 0-3 16,0 0-2-16,6 0 2 16,16-6 17-16,6-11-6 15,8 3-6-15,4-6-2 16,10 3-2-16,-4-10 8 16,5 3-4-16,0-3-6 15,-3 0 8-15,2 6-6 16,6-2 6-16,-10 5-9 15,-3 5 1-15,8-2-3 0,-4 7 6 16,3 1-7-16,4-5 6 16,4 10-3-16,-3-11 0 15,-4 5-2-15,-5 7 1 16,-5-11 1-16,-5 8 0 16,-1 0 1-16,-2 2-2 15,-6-2 2-15,-3 1-1 16,-2-6 0-16,-5 9 2 15,4 0-2-15,-8-5 3 16,0 5-3-16,0 0 1 16,-3-9-1-16,0 9 4 15,-5 0-4-15,-1 0 3 0,0 0 3 16,-4-4-5 0,0 4 4-16,0-4-2 0,0 4 4 15,0 0-1-15,0-2-1 16,0 2-4-16,0 0 0 15,0 0 2-15,5 0 1 16,-5 0-4-16,4 0 2 16,-4 0 1-16,0 0 1 15,0 0 4-15,0 0-7 16,0 0 1-16,0 0 5 16,0 0 3-16,0 0-3 15,0 0 3-15,0 0-1 16,0 0 3-16,0 0-4 15,0 0-2-15,0-4-3 16,0 4 1-16,0 0-2 0,0 0 0 16,0 0 3-16,0 0-4 15,0 0 0-15,0 0 2 16,0 0-3-16,0 0 0 16,0 0 0-16,0 0-1 15,0 0-13-15,0 0-40 16,0-8-16-16,0-5-37 15,0-3-175-15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7:25.48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46F562C-5394-4E93-BF73-BE49B27E5A00}" emma:medium="tactile" emma:mode="ink">
          <msink:context xmlns:msink="http://schemas.microsoft.com/ink/2010/main" type="inkDrawing" rotatedBoundingBox="6577,3230 13121,3069 13131,3437 6586,3597" shapeName="Other">
            <msink:destinationLink direction="to" ref="{738023E1-0FA2-459B-8702-07D314D025E3}"/>
            <msink:destinationLink direction="with" ref="{DEB9C9AB-C9AF-4FDE-9D2E-842A14EBEA2C}"/>
          </msink:context>
        </emma:interpretation>
      </emma:emma>
    </inkml:annotationXML>
    <inkml:trace contextRef="#ctx0" brushRef="#br0">91 434 204 0,'0'0'20'0,"0"0"24"0,0 0 25 15,0 0-5-15,0 0-17 16,0 0-2-16,0 0-18 15,-83 0 8-15,79 0 0 16,-1 0-11-16,5 0 1 16,-4 0-4-16,0 0-3 15,4 0 3-15,0 0-10 16,0 0 4-16,0 0-2 16,0 0-4-16,0 0-4 15,0 0-3-15,0 0-1 0,0 0 0 16,0 0-1-16,0 0-2 15,0 0 1-15,0 0-4 16,0 0 5-16,0 0-8 16,0 0 4-16,17 0 4 15,9 0 2-15,7-3-1 16,4-3-1-16,-1-4 0 16,6 5 0-16,-6-6 0 15,5 1 0-15,-5 5 3 16,9 1-3-16,-3-5 0 15,-6 6 4-15,9 0-1 16,-7-6-3-16,6 4 1 16,2-3-2-16,0 2 6 15,-1-2-3-15,6 3 2 16,3-5-3-16,-3 1 1 0,-1 1 3 16,3 0-2-1,2 2-2-15,1 6-1 0,2-4 3 16,-7 1-2-16,4-1-1 15,-3-6 4-15,-1 10-1 16,9-9-6-16,-10 1 2 16,1 2 1-16,4-2 0 15,-2-1 4-15,-7-4-4 16,0 6 0-16,-2 5-2 16,-5-6 4-16,2 8-4 0,-11-4 4 15,4 0 0 1,-8 4-2-16,-3-4-4 15,0 4 4-15,0 0 0 0,5 0 3 16,-6 0-1 0,4 0-2-16,7 0 0 0,-2 0 0 15,11-6 0-15,-15-1 3 16,5 7-1-16,-4-10-2 16,-5 10 2-16,3-1-2 15,-4 1 1-15,-6 0 0 16,5 0 4-16,-3-4-4 15,2 0-1-15,6 4 2 16,-3 0-1-16,18 0-1 16,5 0 5-16,10-4 4 15,2-2-7-15,-3 6 0 0,9-4 2 16,-5-3 0-16,-1 0 0 16,6-4-4-16,-5 7 3 15,-4-4 2-15,5 3-3 16,-15 5-2-16,4-9 4 15,2 5-1-15,-9 0-3 16,-3 2 0-16,3-2 1 16,-10 1 0-16,4-1-1 15,11-4 0-15,-4 5 1 16,5-1 4-16,6 2-4 16,1-4 2-16,0 2-1 15,13-1 1-15,-14 1-3 16,5 4 0-16,1-4 4 15,-5 0-4-15,-1 4-3 16,-8-3 3-16,-1-1 1 0,0 4 1 16,-3 0-2-16,-3-3 0 15,0 3 1-15,-10 0-1 16,-4 0 0-16,-7 0 0 16,5-4 4-16,4 4-4 15,1 0-4-15,12 0 3 16,3 0 1-16,0 0 2 15,9 0 1-15,2 0-3 16,5 0 0-16,1 0 0 16,-5 0 1-16,-7 0-1 15,-2 0 0-15,5 0-1 16,0 0 1-16,-3 0 0 0,-2 7-2 16,1 8 2-1,-11-11 2-15,4 5-2 0,2-1 0 16,-5-4 1-16,3 3 0 15,-9 1-1-15,2-1 0 16,-11-1 0-16,0 1-2 16,2 3 2-16,-5-1 1 15,9-5-1-15,-2 7 0 16,4 7 0-16,5-8 0 16,6 3 0-16,-6 0 1 15,-6-3-1-15,1 1 0 16,-4-4-1-16,-1 5 1 15,1-4 0-15,3 1 1 0,-3-1 0 16,-3-2-1 0,9 7 1-16,-13-9 0 0,9 10 0 15,-11-11-1-15,6 1 0 16,0-2-1-16,5 2 1 16,4 0 2-16,3 0-2 15,-2 0-3-15,-2 0 3 16,2-4 2-16,-6 1 3 15,10-1-3-15,-10 4-2 16,2-4-2-16,-4 4 2 16,-8-4 2-16,-2 0-1 15,-1 6-1-15,-9-6 2 0,-1 0-1 16,0 0 3-16,-4 0-1 16,5 0-1-16,-5 0 0 15,0 0-1-15,0 0 4 16,0 0-4-16,0 0-1 15,0 0 3-15,0 0 1 16,0 0-1-16,0 0 1 16,0 0-3-16,0 0-1 15,0 0-24-15,0 0-63 16,-47 0-25-16,-15 0-344 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7:38.4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8023E1-0FA2-459B-8702-07D314D025E3}" emma:medium="tactile" emma:mode="ink">
          <msink:context xmlns:msink="http://schemas.microsoft.com/ink/2010/main" type="inkDrawing" rotatedBoundingBox="9321,3451 10302,3126 10382,3366 9400,3690" semanticType="callout" shapeName="Other">
            <msink:sourceLink direction="to" ref="{046F562C-5394-4E93-BF73-BE49B27E5A00}"/>
          </msink:context>
        </emma:interpretation>
      </emma:emma>
    </inkml:annotationXML>
    <inkml:trace contextRef="#ctx0" brushRef="#br0">-1 231 233 0,'0'0'137'0,"0"0"-133"16,0 0 45-1,0 0 9-15,0 0-21 0,0 0 0 16,0 0-5-16,0-5-4 16,0 3 7-16,0-2-3 15,0 0-5-15,0 4 4 16,0 0-13-16,0 0-1 16,0 0-3-16,0 0 0 15,0 0-4-15,0 0-4 16,0 0 1-16,0 0-4 15,0 0-3-15,0 0 2 16,0 0-4-16,0 0 3 0,0 0-3 16,0 0-1-16,0 0 2 15,1 0-5-15,8 10 6 16,3 2 1-16,4-2-1 16,-3 1 1-16,1-3-1 15,2 10-1-15,5-5 0 16,-4-1 2-16,-7 3 2 15,2-11-3-15,-4 3-2 16,4-5 2-16,1 2 4 16,-4 3-4-16,-5-3-4 15,9-1 4-15,2-3 0 16,4 0 0-16,-6 0-2 16,1 0 2-16,4 0 0 15,0 0-4-15,4 0 4 16,-7 0 2-16,2 0-2 0,2 0-7 15,0-3 4-15,1-4-2 16,5-3 5-16,-4-1 0 16,3 0-1-16,-1-5 1 15,-6 0-5-15,5-3 4 16,3 4 0-16,-6-2 1 16,1 2 1-16,0 2 1 15,3-6-2-15,-5 3 0 16,5 3 0-16,-6 3-2 15,2-3 3-15,5 7-1 16,-11-6 5-16,-5 4-5 16,2 8-9-16,-1 0 9 0,-5 0 3 15,-1 0-3-15,-3 0-2 16,5-1 2-16,-1-7 2 16,3 3-2-16,-2 2 0 15,3-1 0-15,-3 4-1 16,5-2 1-16,-1-6 0 15,-2 4 1-15,2-4-1 16,-5 6-1-16,3-2 1 16,-2 1 0-16,3 3 0 15,1 0 0-15,-5-4 2 16,5 4-2-16,0-10 0 16,1 5-1-16,4 1 1 15,-5-6 0-15,0 6 0 16,-5 4 0-16,0-4 0 15,1 4 0-15,-1-3 0 0,-2 0 1 16,2 3-2-16,-4 0 1 16,4 0 0-16,1 0 0 15,-1 0 1-15,2-4-2 16,-2 4 2-16,-4 0-2 16,0 0 2-16,0 0-2 15,0 0 1-15,0 0 0 16,4 0 7-16,-4 0-7 15,0 0 2-15,0 0 3 16,0 0-2-16,0 0-1 0,0 0-2 16,0 0 3-16,0 0-2 15,0-4-1-15,0 4 3 16,0 0 2-16,0 0-3 16,0 0-1-16,0 0 2 15,0 0-1-15,0 0 0 16,0 0-1-16,0 0 2 15,0 0 0-15,0 0-1 16,0 0-2-16,0 0 1 16,0 0-1-16,0 0 2 15,0 0-2-15,0 0 0 16,0 0 4-16,0 0-4 16,0 0 2-16,0 0-1 15,0 0-1-15,0 0-4 16,0 0 4-16,0 0-2 0,0 0 2 15,0 0 6-15,0 0-6 16,0 0 0-16,0 0-1 16,0 0-5-16,0 0 6 15,0 0 8-15,0 0-8 16,0 0 0-16,0 0-1 16,0 0 2-16,0 0-1 15,0 0 1-15,0 0-2 16,0 0 2-16,0 0-7 15,0 0 12-15,0 0-12 16,0 0 12-16,0 0-7 16,0 0 1-16,0 0 0 0,0 0 0 15,0 0 0-15,0 0-1 16,0 0-2-16,0 0-2 16,0 0 5-16,0 0-7 15,0 0 5-15,0 0 0 16,0 0-9-16,0 0-3 15,0 0-4-15,0 8-18 16,-4-2-25-16,-10 2-35 16,1 2-21-16,-2-6-152 15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8:00.78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77D481A-E533-476C-A27A-40815B546EEB}" emma:medium="tactile" emma:mode="ink">
          <msink:context xmlns:msink="http://schemas.microsoft.com/ink/2010/main" type="inkDrawing" rotatedBoundingBox="3403,3475 4651,3355 4653,3372 3404,3493" shapeName="Other"/>
        </emma:interpretation>
      </emma:emma>
    </inkml:annotationXML>
    <inkml:trace contextRef="#ctx0" brushRef="#br0">-1 129 263 0,'0'0'75'0,"0"0"-67"16,0 0 8-16,0 0 18 16,0 0-11-16,0 0-9 15,0 0 1-15,0-8 4 16,0 8-13-16,0 0-4 0,0 0 5 16,0 0-6-16,9 0 14 15,17 0 1-15,7 0 8 16,-2-3-13-16,11-1 12 15,-2-2-10-15,18-6-2 16,2 6-3-16,4-4 2 16,8 3 3-16,-2-3-4 15,8 5 21-15,3-3-24 16,1 0 7-16,-1 2-4 16,-1 2 1-16,1 1-7 0,-22-6 8 15,-4 4-10 1,-15 5 10-16,-7-4-11 0,-16 4 0 15,-8 0-1-15,0 0 1 16,-9-5 11-16,0 5-11 16,0 0 10-16,0 0 11 15,0 0-11-15,0 0 2 16,0 0-1-16,0 0-10 16,0 0 4-16,1 0 1 15,-1 0-6-15,0 0 2 16,0 0 5-16,0 0-4 15,0 0-1-15,0 0 10 16,0 0-11-16,0 0 3 16,0 0-1-16,0 0 0 0,0 0 0 15,0 0 1-15,0 0 2 16,0 0-3-16,0 0-3 16,0 0 3-1,0 0-2-15,0 0 3 0,0 0-3 16,0 0 2-16,0 0-2 15,0 0-1-15,0 0 0 16,0 0 1-16,0 0 0 16,0 0-1-16,0 0 0 15,0 0 4-15,0 0-2 16,0 0-1-16,0 0-1 16,0 0-1-16,0 0 1 15,0 0 0-15,0 0 0 16,0 0 1-16,0 0-1 15,0 0 0-15,0 0 1 0,0 0-1 16,0 0 0-16,0 0 1 16,0 0 0-16,0 0-1 15,0 0 2-15,0 0-2 16,0 0 3-16,0 0 1 16,0 0 3-16,0 0-5 15,0 0 5-15,0 0-4 16,0 0 2-16,0 0-2 15,0 0-2-15,0 0-1 16,0 0 2-16,0 0 0 16,0 0-1-16,0 0-1 15,0 0 0-15,0 0 1 16,0 0-1-16,0 0-1 0,0 0 0 16,0 0-1-16,0 0-42 15,0 0-26-15,5 0-39 16,9 0-93-16,3-8-49 15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2:46.1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5A39F7-2408-4302-9E4A-7C502A9329B8}" emma:medium="tactile" emma:mode="ink">
          <msink:context xmlns:msink="http://schemas.microsoft.com/ink/2010/main" type="writingRegion" rotatedBoundingBox="43,13150 15754,12474 15959,17240 248,17917"/>
        </emma:interpretation>
      </emma:emma>
    </inkml:annotationXML>
    <inkml:traceGroup>
      <inkml:annotationXML>
        <emma:emma xmlns:emma="http://www.w3.org/2003/04/emma" version="1.0">
          <emma:interpretation id="{3733B714-618F-4380-B396-CEBA279F5243}" emma:medium="tactile" emma:mode="ink">
            <msink:context xmlns:msink="http://schemas.microsoft.com/ink/2010/main" type="paragraph" rotatedBoundingBox="668,13123 15754,12474 15870,15176 784,15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2D1D89-1C4A-4EAA-AD59-0CF5472E406B}" emma:medium="tactile" emma:mode="ink">
              <msink:context xmlns:msink="http://schemas.microsoft.com/ink/2010/main" type="line" rotatedBoundingBox="668,13123 15754,12474 15870,15176 784,15825"/>
            </emma:interpretation>
          </emma:emma>
        </inkml:annotationXML>
        <inkml:traceGroup>
          <inkml:annotationXML>
            <emma:emma xmlns:emma="http://www.w3.org/2003/04/emma" version="1.0">
              <emma:interpretation id="{34D5F291-D993-4DA0-AA84-114E8F2F8D40}" emma:medium="tactile" emma:mode="ink">
                <msink:context xmlns:msink="http://schemas.microsoft.com/ink/2010/main" type="inkWord" rotatedBoundingBox="697,13789 3664,13662 3752,15697 784,1582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-1488-1700 210 0,'0'0'141'0,"0"0"-95"15,0 0 23-15,0 0-8 16,0 0-14-16,0 0 14 15,0-4-25-15,0 4-8 16,0 0 11-16,0 0-19 0,0 0-2 16,0 0-8-16,0 0 9 15,0 0-4-15,0 0-7 16,0 0-6-16,0 0 10 16,0 0-11-16,0 0 2 15,0 0-3-15,0 0 0 16,0 0 1-16,0 0-1 15,0 0 0-15,26 0 4 16,7-4-2-16,14-1 7 16,-8-3 1-16,3-2-1 15,-2 1-4-15,1-5 1 16,5 9-2-16,-6-4 1 0,2-1-3 16,-5 5 3-16,-2-3-5 15,3 4 3-15,-8-3-2 16,4 0-1-16,1-3 0 15,-6 0 1-15,1 2-1 16,-5 7 0-16,1-3 4 16,-9-1-3-16,3-1 1 15,-2 2-1-15,-9 1-1 16,4 3 0-16,-5 0 0 16,-6 0 1-16,2 0 1 15,0 0-2-15,-4 0 1 16,6 0 5-16,-6 0-5 15,0 0-1-15,0 0 1 0,0 0 5 16,0 0 1 0,0 0-3-16,0 0-4 0,0 0 6 15,0 0 2-15,0 0-5 16,0 0-1-16,0 0-1 16,0 0 0-16,0 0 1 15,0 0-1-15,0 0 2 16,0 0-2-16,0 0-1 15,0 0 0-15,0 0-6 16,0 0 6-16,0 0 1 16,0 0 5-16,0 0-5 15,0 0-1-15,0 0 0 16,0 0 0-16,0 0 0 16,0 0-6-16,0 0 7 0,0 0-1 15,0 0 2-15,0 0-2 16,0 0 7-16,0 0-7 15,0 0 0-15,0 0-4 16,0 0 4-16,0 0 2 16,0 0-2-16,0 0 0 15,0 0 0-15,0 0 1 16,0 0 5-16,0 0-11 16,0 0 5-16,0 0 0 15,0 0 0-15,0 0 6 16,0 0-11-16,0 0 5 15,0 0 0-15,0 0 6 16,0 0-6-16,0 0 1 16,0 0-1-16,0 0-1 15,0 0-4-15,0 0 4 0,0 0-6 16,0 0-46-16,5 0-66 16,-5 0-104-16,0 0-349 15</inkml:trace>
          <inkml:trace contextRef="#ctx0" brushRef="#br0" timeOffset="812098.1667">-3302-1282 201 0,'0'0'141'0,"0"0"-76"16,0 0-40-16,0 0 22 15,0 0 2-15,0 0-16 16,0 0-12-16,-72-28 10 15,72 28-14-15,0 0-8 16,0 0-6-16,0 0-1 16,0 0-2-16,0 0 1 15,0 0-2-15,0 0 0 16,0 0-4-16,0 0-2 0,0 0 7 16,4 0 0-16,14 0-1 15,6 6-2-15,-2 1 0 16,4 8 3-16,-1-6 0 15,1 6 3-15,0-6-3 16,7-5 0-16,-6 5 0 16,6-8 0-16,-1-1 2 15,4 0-1-15,6 0-1 16,-3 0 5-16,12 0-3 16,9-27-2-16,8-17 0 15,17-10 0-15,8-8 4 16,10 2 0-16,3-3-1 15,0 2-3-15,-3 14-3 16,-10 6 3-16,-8 10 4 0,-16 7-4 16,-19 10 0-16,-11 9 1 15,-14 1-3-15,-7 4 3 16,-10-6-2-16,-3 6 2 16,3 0 1-16,-2 0-2 15,-2 0 2-15,-4 0 9 16,6 0 4-16,-6 0 8 15,0 0-4-15,0 0-14 16,0 0 0-16,0 0-4 16,0 0-1-16,0 0-22 15,0 6-60-15,-20 26-79 16,-24 8-112-16</inkml:trace>
          <inkml:trace contextRef="#ctx0" brushRef="#br0" timeOffset="813061.3193">-3529 137 138 0,'0'0'34'0,"0"0"25"16,0 0-8-16,0 0 20 15,0 0 2-15,0 0-33 0,-23 19-7 16,23-19-12-16,0 0-5 16,0 0-8-16,0 0-8 15,0 0-3-15,0 4 0 16,0 1 1-16,0 9-9 15,0-1 10-15,4 5 2 16,15-4-1-16,-5 0 4 16,4-4-4-16,-1 4-2 15,0-6 2-15,4 1 0 16,5-3 0-16,-1-2 2 16,1-4 5-16,0 0-2 15,11 0 8-15,10 0-9 16,17-23 11-16,13-23 4 0,17-14 0 15,7-14-6 1,4-9 6-16,4-6-17 0,-12 5 6 16,-12 6-5-16,1 12 1 15,-18 6-4-15,-4 15 2 16,-9 2-4-16,-4 11 5 16,-5 4-2-16,-11 6-1 15,-2 6 0-15,-6 3 0 16,-4 5 0-16,4-2 0 15,-14 2 1-15,2-1-1 16,-1 3 0-16,-5 1 1 16,-5 1-1-16,-4 4 0 0,5-2 1 15,-1 2 3 1,-4-7 2-16,5 1 6 0,-5 6-1 16,4-1-2-16,0 1 0 15,1-8-3-15,-1 4 2 16,0-1-2-16,-2 0 1 15,-2 5-6-15,0 0 2 16,3-5 3-16,-3 5-5 16,0 0 3-16,0 0 0 15,0 0 1-15,0 0 2 16,0 0-5-16,0-4 9 16,0 4-4-16,0 0-1 15,0 0-3-15,0 0 1 16,0 0-3-16,0 0-1 15,0 0-45-15,-3 0-32 0,-20 0-41 16,-9 14-68-16</inkml:trace>
          <inkml:trace contextRef="#ctx0" brushRef="#br0" timeOffset="813839.6746">-3357-368 26 0,'0'0'167'15,"0"0"-135"-15,0 0-25 16,0 0-1-16,0 0-2 0,0 0-4 16,-4 0-4-16,4 4 4 15,0 14 18-15,4 6-8 16,5-1 9-16,6 0 11 16,8 5-1-16,-1-4-18 15,7 3 0-15,-3 0-2 16,0-3-5-16,7 4 0 15,2-5-4-15,7 4 7 16,0-3-2-16,-1-5-2 16,8-1 1-16,-3-12 13 15,-6-2-4-15,10-4 3 16,-3 0 3-16,12 0-4 0,9-16-5 16,5-25 7-16,4-15 2 15,7 0-7-15,-7 1-8 16,0-5-1-16,-9 5-1 15,0 4 3-15,-8 4-1 16,-14 14-4-16,-7 6-4 16,-10 9 3-16,-11 8 1 15,-5 6 1-15,-9 1 1 16,-4 3 3-16,0 0 2 16,0 0 13-16,0 0 2 15,0 0 6-15,0 0-2 16,0 0-9-16,0 0-4 15,0 0-5-15,0 0-4 0,0 0-2 16,0 0-2-16,-4 0-20 16,-5 0-51-16,-4 0-40 15,-5 0-134-15</inkml:trace>
        </inkml:traceGroup>
        <inkml:traceGroup>
          <inkml:annotationXML>
            <emma:emma xmlns:emma="http://www.w3.org/2003/04/emma" version="1.0">
              <emma:interpretation id="{6FCFBBB4-80DE-4E85-ABF8-A0802E9787CB}" emma:medium="tactile" emma:mode="ink">
                <msink:context xmlns:msink="http://schemas.microsoft.com/ink/2010/main" type="inkWord" rotatedBoundingBox="6259,12883 7689,12821 7751,14260 6320,14321">
                  <msink:destinationLink direction="with" ref="{534ED712-3AE3-4B57-AF93-D3A448AA5001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7902.8943">2206-1787 359 0,'0'0'22'0,"0"0"-22"15,0 0 23-15,0 0 22 16,0 0-11-16,0 0-9 16,13 0-2-16,-11 0-8 15,-2 0-5-15,0 0 15 16,0 0 3-16,3 0-5 15,5 0 2-15,4 9 8 16,5 6-1-16,1-1-18 16,-10 4 10-16,13-5-8 15,-4-3 0-15,-4 4 3 0,6-4-13 16,4-3 2 0,-10 0 7-16,5 1-13 0,-1-2 12 15,3-3-9-15,8-3-5 16,-8 4 7-16,5-4-5 15,1 0-1-15,3 0 9 16,-3 0-9-16,7-4 10 16,-2-13 3-16,2-3-9 15,-7-3 2-15,5-4-5 16,-6-1 9-16,1-10-10 16,-2 6 12-16,-2-11-10 15,1 7 2-15,5-10-3 16,-6 0 2-16,-4 5-2 15,1-2 4-15,-1 2-6 16,-4 4 1-16,2 5 0 0,-4-2-1 16,5 3 0-16,-4-6 1 15,-4-1-1-15,10-4 1 16,0 1 1-16,-2-5-2 16,-2 9 0-16,-2-5 0 15,1 4 0-15,-5 3 4 16,-5 11-5-16,5 0 2 15,-3 11-1-15,-6 7 2 16,0 6-2-16,0-4 0 16,0 4 4-16,0 0-3 15,0 0 1-15,0 0 0 16,0 0 1-16,0 0-3 0,0 0 0 16,0 0 1-16,0 0 1 15,0 0-1-15,0 0 0 16,0 0-1-16,0 0-1 15,0 19 1-15,-19 16-1 16,-17 9 1-16,12 6 0 16,-18 6-2-16,3 5 0 15,6-2 2-15,-14 1 0 16,13-10 2-16,-3-6-2 16,14-7 0-16,-9-6-1 15,9-2 1-15,1-2 2 16,2-8-2-16,-2 9 0 15,0-5-1-15,-5 1 1 16,-1 8 1-16,2-8-1 0,1-2 0 16,4-2 4-16,-8-3-1 15,7 1-3-15,-4-5 0 16,6-2 0-16,2-2 0 16,1 5-3-16,-1-4 3 15,-1-3 0-15,1 0 4 16,0 1-4-16,-5-3-1 15,4 5 1-15,6-5 0 16,-4-1 1-16,1 5 4 16,3-9-10-16,-5 5 7 15,1 0-2-15,1-5 0 16,3 0 1-16,-5 0-1 16,1 0 0-16,-6 0 0 0,8 0 1 15,-2 0 3-15,-6 0-8 16,8 0 10-16,2 0-6 15,0 0 0-15,0 0 0 16,1 0 0-16,4 0 0 16,3 0 0-16,1 0 1 15,0 0-1-15,4 0 0 16,0 0 0-16,0 0 0 16,0 0 0-16,0 0-3 15,0 0 1-15,0 0 2 16,0 0 0-16,0 0-2 15,0 0-3-15,0 0 0 16,0 0 2-16,0 0 0 16,0 0 0-16,4 0 1 15,9 13 2-15,12-3-1 0,-4 3 1 16,7-2 0-16,0 2 1 16,4 1-1-16,-5-6-1 15,1-2 1-15,-1-3 0 16,-1-3-1-16,-2 0 1 15,12 0 0-15,-9 0-2 16,10 0 2-16,0-17 0 16,2-7-6-16,-5 0 6 15,-4 2 2-15,4-1 3 16,-4 3-5-16,3-3-2 0,-2-4 2 16,-2 7-3-1,-3-8 3-15,0 8 0 0,-1-4 1 16,1-3-1-16,-3-7 0 15,5 7 0-15,-7 0 1 16,0-10-1-16,-4 3 2 16,1 6 0-16,0 0-2 15,-3 0 1-15,-6 1-1 16,4 5-4-16,0 5 4 16,-12 0 0-16,6-2 1 15,2 5-1-15,-9 6 0 16,7 4 0-16,-7 4 0 15,0 0 0-15,0 0 0 16,0 0 2-16,0 0-2 16,0 0 1-16,0 0-2 0,0 0 3 15,0 0 0-15,0 0-2 16,0 0 0-16,0 0-1 16,0 0 2-16,-7 8-2 15,-15 11 1-15,-4 9 0 16,-6-4 1-16,5 7-1 15,-7 6-1-15,4-4 1 16,1-1 1-16,-1-1 1 16,1-1-2-16,-2-3 1 15,-2 1-5-15,-2 4 4 16,-1-8 0-16,4-1 4 16,-6-1-3-16,8-1 0 0,-7-1-1 15,5-4 0-15,-4 6 0 16,9-3 1-16,-7-5-1 15,8 5-1-15,-1-5-1 16,8 0 2-16,-3-4 0 16,2-6 0-16,2 4 7 15,-4-7-7-15,9 3-2 16,-10 4 2-16,9-8 9 16,1 3-8-16,-5-3-1 15,4 3 1-15,-1-3 0 16,2 0-1-16,0 4 0 15,0-4 1-15,1 0-1 16,4 0 0-16,3 0 0 0,-3 0 2 16,-1 0-2-1,-4 0 0-15,4 0 0 0,2 0 0 16,7 0 0-16,-4 0-4 16,-1 0 8-16,5 0-4 15,0 0 0-15,0 0 0 16,0 0-1-16,0 0 0 15,0 0-1-15,0 0 1 16,0 0-9-16,0 0 8 16,0 0 0-16,0 0-2 15,0 0 1-15,21 0 2 16,9 0 0-16,-1-4 1 0,6-6 0 16,7 2 0-16,-1-1 0 15,3-1 1-15,3-8-1 16,-6 4 0-16,8-1 1 15,-3 2-1-15,-4-5 0 16,-1-6-5-16,4 10 9 16,-4-12-4-16,-5 5 0 15,-9-2-6-15,1-3 3 16,-5 2-1-16,-4 0 4 16,-6 2 3-16,-4 2-3 15,-1-4-5-15,1 4 5 16,-7 4 0-16,2 4 6 15,-4 1-6-15,3 7-6 0,-3 0 4 16,0 4-21 0,4 0-19-16,12 0-34 0,-7 0-67 15,4 0 28-15,-9 19-100 16</inkml:trace>
          <inkml:trace contextRef="#ctx0" brushRef="#br0" timeOffset="-6334.9645">2006-1686 26 0,'0'0'159'0,"0"0"-132"15,0 0 25-15,0 0 12 16,0 0-11-16,0 0-12 15,0-18-2-15,0 18-2 16,0 0-7-16,0 0 2 16,0 0-4-16,0 0-5 15,0 0-7-15,0 0 0 16,0 0-8-16,0 0-8 16,0 0 5-16,0 0-5 15,4 0 0-15,5 0-3 16,4 0 3-16,3 0 3 15,6 0 0-15,1 0 2 16,9 0-4-16,0 0 0 0,8-4 8 16,-5-6-6-1,3-3 4-15,-6-5-3 0,4-1 2 16,-3 0 0-16,-6-9 1 16,3 6 2-16,-1-1-2 15,-3-5-2-15,3 0-3 16,-3 1-2-16,3 3-1 15,-3-8 1-15,-7 4 0 16,9-2 3-16,-11 3 3 16,6 0-9-16,5-5 6 15,-11 12-3-15,1-6 0 16,2 2-1-16,-2 11 0 0,-1-1 1 16,-8 0 0-16,1 4 0 15,4-4 0-15,-5-4 1 16,0-1-1-16,-1 2 3 15,5-2 0-15,-7-5-2 16,3 6 7-16,1-2 11 16,-1 3-18-16,0-1 6 15,-5 1-7-15,5 1 1 16,-4 1 9-16,4 2-10 16,-2-5 6-16,5 9-1 15,-8 2 2-15,1-5-3 16,3 1 3-16,-3 2-1 15,3-5-3-15,-8 10 1 0,5 0 2 16,-5-1-2-16,0 5 1 16,1 0-5-16,-1 0 3 15,0 0-2-15,0 0 0 16,0 0-1-16,0-4-2 16,0 4 1-16,0 0-2 15,0 0-8-15,12 0-48 16,4 0-25-16,-8 0-37 15,1 0-133-15</inkml:trace>
          <inkml:trace contextRef="#ctx0" brushRef="#br0" timeOffset="-10980.544">2371-2217 244 0,'0'0'4'16,"0"0"17"-16,0 0 35 0,0 0-5 15,0 0-19-15,0 0 0 16,-69 28 2-16,54-19 4 16,2-4-14-16,-4 3 12 15,4-3-9-15,6 5-8 16,-2-5 14-16,2-5-2 15,5 4 10-15,-2-4-3 16,4 0-15-16,-5 4 2 16,5-4-4-16,0 0 6 15,0 5-11-15,0-5-10 16,0 0 8-16,0 0-13 16,0 0 2-16,0 5 2 0,0-5-10 15,0 18 1-15,0-5 4 16,5 8 0-16,12 6 1 15,8-4 6-15,1 5-6 16,3 4-2-16,-3 0 3 16,-3-9 1-16,5 1-3 15,-15-6 1-15,1-5-1 16,-2-2 4-16,0-7-3 16,-8 0-1-16,-4-4 0 15,4 0 6-15,-4 0-11 16,13 0 5-16,2 0 0 15,12 0 2-15,8-22 0 16,3-16 3-16,7-9 9 0,10-13-8 16,5-9 0-16,2-4-2 15,2 3-4-15,5-5-2 16,-5 11 2-16,-1 7 0 16,-4 10 1-16,-8 7-1 15,-12 11 1-15,-6 7 3 16,-15 13-4-16,2-2-5 15,-11 3 5-15,-9 8 0 16,0 0 1-16,0 0 1 16,0 0 0-16,0 0 0 15,0 0 0-15,0 0 0 16,0-4-1-16,0 4 0 0,0-6 4 16,0 6-4-1,0 0-1-15,0 0 3 0,0 0-2 16,0 0 0-16,0 0-1 15,0 0 0-15,0 0 0 16,0 0 0-16,0 0 2 16,0 0-2-16,0 0 0 15,0 0 0-15,0 0 0 16,0 0-2-16,0 0-3 16,17 0-17-16,9-13-25 15,-1-19-82-15,-21-10-143 16</inkml:trace>
          <inkml:trace contextRef="#ctx0" brushRef="#br0" timeOffset="1.99581E6">2492-1416 144 0,'0'0'68'16,"0"0"-19"-16,0 0 8 15,0 0-11-15,0 0-3 16,0 0-5-16,-26-14-9 16,26 14 8-16,0 0-4 15,-5 0-2-15,5 0-6 0,0 0-7 16,0 0 1-16,0 0-11 15,0 0 2-15,0 0-3 16,0 0-6-16,0 0-1 16,0 0 1-16,0 0-2 15,0 0 1-15,0 0-1 16,0 4 2-16,0 6-1 16,0-5 0-16,0 4 0 15,9 5 0-15,1 0 1 16,2 0 10-16,-1 1-11 0,7-2 12 15,-1-1 3 1,-8-2-11-16,6 10 0 0,-1-6 0 16,3 0 0-16,-8-2 3 15,0-2 2-15,-3-5-9 16,2-5 0-16,2 0-1 16,4 0-1-16,-6 0-7 15,11 0 9-15,4 0 3 16,-1 0-1-16,4 0 4 15,3-10 0-15,2-7-1 16,2-7-2-16,-3 0 2 16,8 1-3-16,-10-8 2 15,4 7-4-15,2-4 0 16,-5 5 3-16,-2 8 0 16,2 2-4-16,-8-2 1 0,-3-4 0 15,-4 16-1-15,5-7 1 16,-10 3 0-16,4 7 0 15,-7 0 1-15,-2 0-1 16,0 0 0-16,1-7 1 16,-2 7-1-16,-3 0 0 15,0 0-1-15,0 0 0 16,0 0 2-16,0 0-4 16,0 0 4-16,0 0-5 15,0 0 1-15,0 0-4 16,0 0-22-16,0 0-26 15,0 0-36-15,0 0-89 0,0 0-121 16</inkml:trace>
        </inkml:traceGroup>
        <inkml:traceGroup>
          <inkml:annotationXML>
            <emma:emma xmlns:emma="http://www.w3.org/2003/04/emma" version="1.0">
              <emma:interpretation id="{63265598-5345-415F-9B1A-34FA84400A26}" emma:medium="tactile" emma:mode="ink">
                <msink:context xmlns:msink="http://schemas.microsoft.com/ink/2010/main" type="inkWord" rotatedBoundingBox="9146,13346 10995,13290 11037,14665 9188,14720"/>
              </emma:interpretation>
            </emma:emma>
          </inkml:annotationXML>
          <inkml:trace contextRef="#ctx0" brushRef="#br0" timeOffset="41522.185">5068-1908 331 0,'0'0'76'0,"0"0"-13"16,0 0-9-16,0 0-6 15,0 0-10-15,0 0 3 16,0-23 7-16,0 19-5 16,0 0 1-16,0 0-24 15,0 4 8-15,0 0-9 0,-4-2 1 16,-1 2-1-16,5 0-4 16,0-3-13-16,-1 3 11 15,1 0-10-15,0 0 7 16,0 0-9-16,0 0-1 15,0 0 0-15,0 0-1 16,0 0 1-16,0 0-6 16,0 0 5-16,0 0-1 15,0 0 2-15,10 3 1 16,6 11-1-16,4 5 0 16,-2-1 2-16,-5 3-2 15,1-5 0-15,1-1 1 16,-7 4-1-16,1-11 0 0,-9 5 0 15,9-2 0 1,0-3 1-16,-8-7 0 0,3 9-1 16,1-6 0-16,3-4-1 15,3 0-5-15,-3 1 6 16,-3-1 4-16,8 0-3 16,-3 0-1-16,6 0 0 15,4 0 2-15,3 0-2 16,5-15 1-16,4-5-1 15,0-1 0-15,2-2 2 16,9-4-2-16,-7 2 0 16,4 2 0-16,-3-1 0 0,3-2 0 15,-2 6 0-15,-6-2 1 16,9 2-2-16,-10 7-4 16,-3-7 5-16,-5 9 3 15,2 0-3-15,-5 6 0 16,-5-3 0-16,-4-2-1 15,-1 10 2-15,-1-9-1 16,6 5 0-16,-7-1 0 16,1 5-1-16,4-5 1 15,-7-4 0-15,17 3 1 16,-5-7-3-16,5 4 4 16,4 4 0-16,-5-5-2 15,-5 1-2-15,4 1 2 16,-4-2 0-16,-7 10-3 15,-2-4 1-15,-4 4 2 0,-4 0 0 16,0 0 0-16,0 0 0 16,0 0 0-16,0 0 1 15,0 0-1-15,0 0 0 16,0 0 1-16,0 0 0 16,0 0 1-16,0 0 1 15,0 0-1-15,0 0 3 16,0 0-1-16,0 0 2 15,0 0 0-15,0 0 4 16,0 0-2-16,0 0-5 16,0 0 0-16,0 0 1 15,0 0-2-15,0 0 0 0,0 0-1 16,-4 0-1-16,-9 0 0 16,-9 0 0-16,-3 8-1 15,-1 15 1-15,-10 0 0 16,4 11-1-16,-6-6 1 15,8-1 0-15,1 1-3 16,3-9 3-16,-3-1 0 16,2 0 2-16,-6-3-2 15,-2-2 0-15,-1 5 0 16,0-4 2-16,-6 1-1 16,7 3-1-16,-1-1 0 15,8 2-1-15,-4-4 0 16,9-6 1-16,-5 6 0 15,1-7 6-15,1 5-6 16,-3-6 1-16,3-3-1 0,1 0 0 16,3 0 0-16,0-3 1 15,4 3-1-15,0-4 0 16,-1 6 0-16,6-2 0 16,-6-4 0-16,9 0 0 15,-3 1 0-15,-9 3 0 16,2 0 3-16,4-4-6 15,-3 0 6-15,6 0-6 16,-3 0 6-16,9 0-6 16,-2 0 3-16,4 0 0 15,-4 0 3-15,0 0-2 16,0 0-1-16,-2 0-1 0,4-4 1 16,-2 0 0-16,4-1 0 15,5-1 0-15,-1 1 0 16,-8-3 1-16,5 3-2 15,0-5 2-15,-1 1 0 16,-9 1-1-16,1-6 0 16,7 4 0-16,-11-3 0 15,12-8 0-15,-12 1-1 16,2 0 0-16,5 2 1 16,-3-1-4-16,0 6 8 15,4-2-8-15,1 10 8 16,0-3-4-16,4 7 2 15,4 1-2-15,0-5 0 0,0 5-1 16,0 0 1-16,0 0-4 16,0 0 0-16,0 0 0 15,0 0 4-15,0 0-5 16,0 0-2-16,0 0 1 16,0 0 5-16,4 0 0 15,17 14 2-15,0 1-2 16,-2-2 2-16,4 5-1 15,-5-2 0-15,-4-3 0 16,-1 2 0-16,6-2-1 16,-10-6 2-16,4 8-1 15,-3-2 0-15,2 2 0 0,-1-6 0 16,-2 5 0-16,0-5 1 16,4 1-1-16,-7-1 1 15,5-4-1-15,-2 5 0 16,-2-5-1-16,2 3 1 15,0-3 1-15,-5-5-1 16,-4 0 0-16,4 5 0 16,1-5 0-16,-4 5-1 15,2-1 1-15,6-4-1 16,-1 0 1-16,-2 0 0 16,13 0 0-16,-6 0 0 15,6 0 0-15,9 0 0 0,-1 0 0 16,9 0 1-1,-8-14 1-15,8 1-2 0,-5-3 0 16,2-7 0-16,-3 6 0 16,8-6 0-16,-10 3 0 15,8 2 0-15,0 1 0 16,-4 1 0-16,-1 2 0 16,-2 2 0-16,-3 3 0 15,1-2-6-15,1 3 12 16,2-7-6-16,-1 6 0 15,-3-1-1-15,3 2 1 16,-5-2 0-16,-8 4-1 16,4-1 1-16,-7 3 2 0,0-2-2 15,-9 6 0 1,7-11-3-16,-3 8 3 0,1-3 3 16,5 2-3-16,0-3 0 15,0 0 0-15,2-1 1 16,4 2-1-16,-2-1-1 15,-4 1-2-15,-2-3 4 16,-3 5-4-16,-2-1 6 16,-3 5-6-16,-4 0 8 15,0 0-8-15,0 0 3 16,0 0 0-16,0 0 0 16,0 0 4-16,0 0-1 15,0 0 0-15,-25 0 0 16,4 0-3-16,-5 9 0 0,-8 0 0 15,8 9 0-15,-7-5 0 16,7 3 0-16,-12 2 0 16,7 1 0-16,-5-1-1 15,4-4-1-15,-5-1 2 16,6 6 0-16,-2-8 3 16,7-2-3-16,-3-1 0 15,3-2 0-15,1 2 0 16,-1-3-2-16,0 3 2 15,-6 2 1-15,4 0 0 16,-5-3-1-16,2-7 0 16,-2 8 0-16,7-5 0 15,-3 1 0-15,7-4 7 0,0 0-7 16,-1 0 0-16,9 0-5 16,1 0 5-16,0 0 0 15,-2 0 1-15,2 0-1 16,3 0 5-16,-3 0-4 15,0 0 0-15,-6 0-1 16,4 0 0-16,7 0 0 16,-5 0 1-16,-5 0-1 15,2 0 0-15,0-4 0 16,2-7 0-16,5 4 1 16,-11-3-1-16,4 0 0 15,-3 1 0-15,6-5 0 16,-6 2 0-16,5 3 0 15,5-2 0-15,0 3-1 0,0-3 1 16,1 7-1-16,-2-1 2 16,5 1 0-16,4 0-1 15,-4 3-2-15,1 1 0 16,4 0 4-16,0 0-1 16,0 0-1-16,0 0 0 15,0 0-1-15,0 0 1 16,0-5-2-16,0 5 2 15,0 0-1-15,0 0-1 16,0 0-1-16,0 0-2 16,0 0-2-16,0 0 4 0,0 0 3 15,4 0 0 1,11 14 0-16,4 1 1 0,-2-2-1 16,-2 2 0-16,-2-6-1 15,6 1 1-15,-6-2 0 16,1 1-1-16,9 2 1 15,-5 2 0-15,1-6 0 16,-3 4 0-16,4-3 0 16,-3-3 0-16,5-1 0 15,-2 2 0-15,2-5 0 16,-3 3 0-16,9-4 0 16,-2 0 0-16,11 0 0 15,-5 0 0-15,9 0 1 0,-2-4-1 16,-1-12-5-16,4-3 5 15,-10 2 5 1,4-1-4-16,0 3-1 0,-4 1 0 16,3-4 1-16,-6 5-1 15,1-2 0-15,0 6-5 16,-9-5 5-16,10 1 3 16,-7 0-3-16,0 3 0 15,-4 0 1-15,-9 4-1 16,7-2 1-16,-9 5-1 15,4 0 0-15,-8-1-2 16,10 4 2-16,-6-4 2 16,4 0-2-16,-9-2 0 15,5 3-5-15,-5 3 5 0,-2 0-1 16,-2 0 1-16,0 0 0 16,0 0 0-16,4 0 0 15,0 0 0-15,-4 0 0 16,5 0-3-16,-1 0 3 15,-4 0 2-15,6 0-1 16,-2 0-1-16,0 0-3 16,1 0 2-16,-5 0-4 15,0 0-6-15,0 0-3 16,0 0-9-16,4 0-18 16,-4 0-10-16,9 8-49 15,-3 19 21-15,7 10-52 0,-9-7-174 16</inkml:trace>
          <inkml:trace contextRef="#ctx0" brushRef="#br0" timeOffset="1.38562E6">4945-1124 136 0,'0'0'80'16,"0"0"-13"-16,0 0 18 0,0 0-26 16,0 0-18-1,0 0-3-15,8-4-2 16,-3 4 7-16,-5 0-6 0,0 0 10 15,6 0-19-15,-6 0-3 16,0 0-3-16,0 0-3 16,0 0-10-16,0 0 6 15,0 0-7-15,0 0-7 16,0 0-1-16,0 0-5 16,8 0-2-16,-3 4 7 15,12 18 0-15,5 2 10 16,2-1-3-16,4 10-7 15,-5-6 19-15,-1 3-17 16,-5-5 5-16,2-2 4 16,0 1-9-16,-1-5 3 0,-5-5 0 15,1-1 0 1,1-4-3-16,-7 2-2 0,5-7 0 16,2 0 0-16,-4-4 0 15,10 0 0-15,0 0 1 16,6 0 2-16,10 0-3 15,1-23 0-15,3 0 0 16,8-5 7-16,2-3-6 16,4 2 1-16,-1-12-2 15,-4 12-1-15,4-7 1 16,-3 9 7-16,-5 3-7 16,-2-3 0-16,2 3-1 15,-4 0 3-15,3 2-3 16,0 4 2-16,-7 7 2 0,1-3-3 15,-6 6-1-15,-2-3-3 16,-7 4 3-16,-2 1 1 16,-3-2 0-16,-3 8 0 15,9-14 2-15,-6 8-4 16,8-4 4-16,-5-2 0 16,-9 3 0-16,10 5 1 15,0-6 1-15,-10 10-2 16,2-9-2-16,2-1 0 15,2 5 1-15,-1-3 2 16,-4 3-1-16,5-1 5 0,-10 1-5 16,-1 1-1-16,2 0 2 15,-1 4-2-15,-4 0 4 16,-3 0-5-16,3-5 3 16,-5 5 3-16,0 0-4 15,0 0-2-15,0 0 2 16,0 0 0-16,0 0-2 15,0 0 3-15,0 0-3 16,0 0 7-16,0 0-7 16,0 0 0-16,0 0 0 15,0 0-5-15,4 0-43 16,0 0-20-16,12 0-50 0,6 0-83 16,-9-10-119-1</inkml:trace>
        </inkml:traceGroup>
        <inkml:traceGroup>
          <inkml:annotationXML>
            <emma:emma xmlns:emma="http://www.w3.org/2003/04/emma" version="1.0">
              <emma:interpretation id="{2F7AEBA2-BDDC-418D-90AF-E408387C2BE1}" emma:medium="tactile" emma:mode="ink">
                <msink:context xmlns:msink="http://schemas.microsoft.com/ink/2010/main" type="inkWord" rotatedBoundingBox="13236,13733 15803,13622 15845,14591 13278,1470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.42991E6">9971-1141 208 0,'0'0'188'16,"0"0"-164"-16,0 0 52 16,0 0 0-16,0 0-14 15,0 0-11-15,0 0-20 16,-47-15-13-16,47 15-4 15,0 0-7-15,0 0 0 16,0 0-6-16,0 0-1 16,0 0-2-16,24 0-1 15,7 0 3-15,14 0 5 0,-4 0-4 16,4 0-1 0,-3 0-4-16,-3 0 2 0,-10 0-16 15,-6 0-30-15,-1 0-44 16,-7 0-17-16,-15 0-88 15</inkml:trace>
          <inkml:trace contextRef="#ctx0" brushRef="#br0" timeOffset="1.43097E6">11285-1314 334 0,'0'0'86'16,"0"0"-4"-16,0 0 9 15,0 0-20-15,0 0-9 16,0 0-20-16,0-24-15 16,0 21 9-16,0 3-10 15,0 0-12-15,0 0-1 16,0 0-1-16,0 0 3 0,0 0-15 15,0 0 0-15,0 0-6 16,-4 0 6-16,-4 13 5 16,4 11-5-16,-5 4 0 15,9 3 0-15,0 2 0 16,0 0-3-16,0-6 3 16,0 5 2-16,0-1 4 15,5-1-6-15,8-7 0 16,-2 1 0-16,4-6-5 15,-1 1-7-15,1-5 6 16,-4-5-3-16,4 3 4 16,-1-6-2-16,-1-2 0 15,-8-4-6-15,8 0 9 0,-3 0-1 16,2 0-1 0,-1 0-4-16,-2 0 9 0,0 0-3 15,-1-10 4-15,3-7 5 16,-3-1-3-16,-1-2 3 15,-2 7-1-15,2-2 1 16,-7 2-4-16,0-10 4 16,0 8-5-16,0 0 2 15,0-6 0-15,0 3 1 16,0-6-1-16,0 5-2 16,0 2 3-16,0-2 0 15,0-1 0-15,-12 2 0 0,5 5 2 16,-1 2 4-1,-3-2-9-15,-2 5 13 0,5-8-9 16,-8 5 1-16,8 4 2 16,0-2 3-16,2 1-3 15,-3 8-6-15,5-10 5 16,-1 10-2-16,1-4 1 16,0 4-3-16,-6 0-1 15,10 0-1-15,-5 0 0 16,-3 0 0-16,6 0 3 15,-7 0-3-15,-2 0-5 16,1 0-9-16,-9 0-20 16,4 0-7-16,-5 14-30 15,-9 17-29-15,-7 10-84 16,-18 12-82-16</inkml:trace>
          <inkml:trace contextRef="#ctx0" brushRef="#br0" timeOffset="1.43013E6">10143-975 205 0,'0'0'182'16,"0"0"-126"-1,0 0 1-15,0 0-8 0,0 0-19 16,0 0-19-16,-10 23-2 16,10-23-9-16,23 0 2 15,9 0 0-15,5 0-2 16,3 0 0-16,10 0-14 16,0-5-35-16,1-13-41 15,0 5-140-15</inkml:trace>
          <inkml:trace contextRef="#ctx0" brushRef="#br0" timeOffset="42863.2369">8906-1759 3 0,'0'0'103'16,"0"0"-62"-16,0 0 7 0,0 0 0 16,0 0-11-16,0 0 4 15,0 0-2-15,0-4-4 16,0 0-7-16,0 4-5 15,0-1-8-15,0 1 6 16,0 0-12-16,0 0 15 16,0 0-8-16,0 0-11 15,0 0 6-15,0 0 2 16,0 0-12-16,0 0 7 16,0 0 5-16,0 0-7 15,0 0-5-15,0-4 7 16,0 4-3-16,0 0-3 0,0 0 0 15,0 0 1-15,0 0 1 16,0 0 1-16,0 0-5 16,0 0 10-16,0 0-9 15,0 0 1-15,0 0 2 16,0-6-3-16,0 6 4 16,0 0-3-16,0 0 1 15,0 0-3-15,0 0 2 16,0 0-1-16,0 0 1 15,0 0-2-15,0 0 2 16,0 0-5-16,0 0 3 16,0 0 0-16,0 0 1 15,0 0-1-15,0 0-6 0,0 0-45 16,7-4-47-16,-7-5-147 16</inkml:trace>
        </inkml:traceGroup>
      </inkml:traceGroup>
    </inkml:traceGroup>
    <inkml:traceGroup>
      <inkml:annotationXML>
        <emma:emma xmlns:emma="http://www.w3.org/2003/04/emma" version="1.0">
          <emma:interpretation id="{C61B4594-17AB-4895-8AA4-2063F9A18047}" emma:medium="tactile" emma:mode="ink">
            <msink:context xmlns:msink="http://schemas.microsoft.com/ink/2010/main" type="paragraph" rotatedBoundingBox="291,14405 10742,14878 10615,17676 164,17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23E877-2DF1-4DD1-9EF4-6DCDFF66F682}" emma:medium="tactile" emma:mode="ink">
              <msink:context xmlns:msink="http://schemas.microsoft.com/ink/2010/main" type="line" rotatedBoundingBox="291,14405 10742,14878 10615,17676 164,17202"/>
            </emma:interpretation>
          </emma:emma>
        </inkml:annotationXML>
        <inkml:traceGroup>
          <inkml:annotationXML>
            <emma:emma xmlns:emma="http://www.w3.org/2003/04/emma" version="1.0">
              <emma:interpretation id="{B3227666-FE2B-4AB9-9B76-D03AA2D5EF29}" emma:medium="tactile" emma:mode="ink">
                <msink:context xmlns:msink="http://schemas.microsoft.com/ink/2010/main" type="inkWord" rotatedBoundingBox="238,15561 1997,15641 1943,16850 184,1677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-149149.6175">-3911 145 180 0,'0'0'56'15,"0"0"-7"-15,0 0-6 16,0 0 29-16,0 0-39 15,0 0 0-15,-71-28 13 16,67 24 7-16,4 4-23 16,0 0-14-16,0 0 4 15,0 0 6-15,-5 0-9 16,5 0-3-16,0 0 2 0,0 0-13 16,0 0 8-1,0 0-6-15,0 0-4 0,0 0 1 16,0 0-2-16,0 0 0 15,0 0 0-15,0 0-5 16,0 0-1-16,0 0 6 16,0 9 0-16,0 10-3 15,9 5 1-15,7 7 2 16,2-7 0-16,-1 4 4 16,-4-10-4-16,3 5 0 15,-3 0 2-15,4-9-1 16,-4 16-1-16,-2-17-1 0,3 1 1 15,-1-1 2 1,-8 2 3-16,3-12-10 0,-3 1 8 16,-1-4-6-16,0 6 4 15,-4-6-1-15,5 0 0 16,-4 0 2-16,9 0-6 16,3 0 8-16,-4 3-4 15,4-3 0-15,4 0 0 16,4 0 0-16,9 0 0 15,-5 0 1-15,10 0-2 16,-2 0-1-16,6 0 1 16,3-9 1-16,9-5 3 15,-7-3-3-15,6-1 5 0,5 5-4 16,1-7-1 0,-1 1-5-16,4 0 5 0,-1-4 1 15,0-1-1-15,2 7 1 16,-14-1 2-16,1 3-3 15,-2 1 2-15,-9 6-5 16,6-6 4-16,-7 9-1 16,-2-5 0-16,-7 9 0 15,-4-7 0-15,-2 2 0 16,2 3 2-16,-5-3-2 16,4 6 0-16,-4 0 0 15,-8 0 0-15,-1 0 0 0,1 0-4 16,-3-4 4-16,-2 4 1 15,2 0 4-15,3-5-5 16,-5 5 0 0,-4 0 5-16,5 0-3 0,-5 0 4 15,4 0-5-15,0 0 1 16,-4 0-1-16,5 0 11 16,-5 0-7-16,0 0 2 15,0 0 0-15,0 0-1 16,0 0-5-16,0 0 0 15,4-4 6-15,-4 4-7 16,0 0 0-16,0 0-3 16,4 0-1-16,14 0-43 15,15 37-7-15,2 14-90 16,-15-4-134-16</inkml:trace>
          <inkml:trace contextRef="#ctx0" brushRef="#br0" timeOffset="-223909.8773">-4017 1137 23 0,'0'0'74'15,"0"0"5"-15,0 0-25 16,0 0-9-16,0 0-27 15,0 0 33-15,-59-17-4 16,50 10-4-16,5-1 14 16,-5 8-14-16,-1-9-16 15,4-1 25-15,-3 9-29 16,1-7-1-16,8 4 9 16,-5 4-5-16,1 0-10 15,4 0-6-15,0 0 13 16,0 0-9-16,0-1-6 0,0 1-5 15,0 0-3-15,0 0 0 16,0 0-3-16,0 0-4 16,0 0 3-16,0 0-3 15,0 0 3-15,9 9 4 16,10 9 0-16,4 3 1 16,-1-1 1-16,1 0-2 15,0-2 1-15,-6-5-1 16,1 8-1-16,-2-11 1 15,-3 2 1-15,0-3 0 16,0-3 1-16,-9-2-2 16,1 0 0-16,6-4 0 0,-11 0 0 15,9 0 1 1,0 0-1-16,4 0-1 0,4 0 1 16,3 0-2-16,7-8 1 15,0-15 1-15,9-5 3 16,2-5-2-16,1-5-1 15,3-3 4-15,-3 5-1 16,4 1-1-16,-1 0-2 16,-3 6 0-16,-10 3-4 15,-3 10 4-15,-1 3 1 16,-17-1-1-16,10 5 0 16,-10 9-1-16,-8 0 1 15,9 0-4-15,-9 0-5 0,0 0 9 16,4 0 1-1,-4 0-1-15,0 0 0 0,5 0 0 16,-5-5 2-16,0 5 3 16,4 0-2-16,-4 0-3 15,0 0 3-15,0 0-2 16,0 0 6-16,0 0-6 16,0 0 6-16,2 0-6 15,-2-5 1-15,0 5 2 16,0 0 1-16,0 0-5 15,0 0 0-15,0 0 0 16,0 0 0-16,0 0-10 0,5 0-28 16,13 5-63-1,-5 32-1-15,-13 2-120 0</inkml:trace>
        </inkml:traceGroup>
        <inkml:traceGroup>
          <inkml:annotationXML>
            <emma:emma xmlns:emma="http://www.w3.org/2003/04/emma" version="1.0">
              <emma:interpretation id="{FD4AD1C1-CD1E-4808-B3F4-3CF9632C0A5E}" emma:medium="tactile" emma:mode="ink">
                <msink:context xmlns:msink="http://schemas.microsoft.com/ink/2010/main" type="inkWord" rotatedBoundingBox="4399,14591 10742,14878 10615,17676 4272,17388"/>
              </emma:interpretation>
              <emma:one-of disjunction-type="recognition" id="oneOf4">
                <emma:interpretation id="interp4" emma:lang="" emma:confidence="0">
                  <emma:literal>=</emma:literal>
                </emma:interpretation>
                <emma:interpretation id="interp5" emma:lang="" emma:confidence="0">
                  <emma:literal>}</emma:literal>
                </emma:interpretation>
                <emma:interpretation id="interp6" emma:lang="" emma:confidence="0">
                  <emma:literal>I</emma:literal>
                </emma:interpretation>
                <emma:interpretation id="interp7" emma:lang="" emma:confidence="0">
                  <emma:literal>%</emma:literal>
                </emma:interpretation>
                <emma:interpretation id="interp8" emma:lang="" emma:confidence="0">
                  <emma:literal>[</emma:literal>
                </emma:interpretation>
              </emma:one-of>
            </emma:emma>
          </inkml:annotationXML>
          <inkml:trace contextRef="#ctx0" brushRef="#br0" timeOffset="1.9932E6">2270 326 18 0,'0'0'119'0,"0"0"-78"15,0 0 11-15,0 0-6 16,0 0-8-16,0 0-13 16,-9-9-2-16,9 9 3 0,0 0-8 15,0 0 2-15,0 0 6 16,0 0-2-16,-4 0-6 15,4 0 0-15,0 0-3 16,0 0-6-16,0 0-9 16,0 0-2-16,0 0 0 15,0 0 2-15,0 0 0 16,0 0-4-16,0 4 4 16,0-4 1-16,0 5 6 15,0 1 1-15,0 7-4 16,0-9 9-16,0 7-12 15,9-2 7-15,4-1-2 0,-5-2 5 16,3 6-6-16,3-7-4 16,-1 6 2-16,0-4-2 15,-4 2 9-15,1-5-2 16,-1-4-2-16,1 7 0 16,-1-3-6-16,-5-4-6 15,0 0 6-15,9 0-3 16,2 0 3-16,4 0 10 15,-2 0-10-15,6 0 8 16,5-4-7-16,-2-16 3 16,-3-3 10-16,13-5-6 15,-12-3-4-15,8-2 4 16,-9 5-6-16,9-3-1 0,-11 1 0 16,6-5 2-1,-3 6 0-15,-2-4-3 0,-3 10 1 16,8-5 0-16,-1 6-1 15,-5-2 3-15,1 7-3 16,-4 1 2-16,-9 4-2 16,6 2 0-16,-7 6 2 15,1-5-1-15,0 3-1 16,-1 6 1-16,-8 0 0 16,0 0 1-16,0 0-4 15,0 0 1-15,0 0 1 16,0 0-2-16,0 0-19 15,0 0-8-15,0 0-7 16,0 0-16-16,0 0-30 0,0 0-40 16,0 0-74-16</inkml:trace>
          <inkml:trace contextRef="#ctx0" brushRef="#br0" timeOffset="1.99413E6">2338 1127 156 0,'0'0'61'0,"0"0"5"16,0 0-2-16,0 0-16 16,0 0-4-16,0 0-4 15,-4 0-12-15,4 0 5 16,0 0-6-16,0 6-8 16,0-6-2-16,0 0-9 15,0 4-1-15,0-4-4 16,0 0-2-16,0 0 0 15,0 0-1-15,0 3 0 16,0 4 1-16,0-3-1 16,0 0 0-16,0 1 0 15,4 3-3-15,11-5-2 16,8 0 10-16,-1 1-9 0,-4-4 10 16,10 0-7-1,-6 0 2-15,0 0-1 0,7 0 5 16,-3 0 2-16,3 0-7 15,-3-10 2-15,-3-3 5 16,5-5-5-16,-7-6 1 16,8-3-1-16,-3 0 4 15,1 3-6-15,6-9 1 16,-7 1 0-16,12-1 0 16,-6 1 4-16,0 0-3 15,-1 5-2-15,-7 3 3 16,2 0-4-16,-9 6 2 0,-1 9 1 15,2 1 0-15,-10 5-2 16,-3 0 0-16,-5 3 1 16,0 0-1-16,0 0 3 15,0 0-1-15,0 0 2 16,0 0-3-16,0 0 3 16,0 0-3-16,0 0 2 15,0 0 6-15,0 0-9 16,0 0 5-16,0 0 0 15,0 0 2-15,0 0-7 16,0 0 0-16,0 0 2 16,0 0-1-16,0 0-1 15,0 0 0-15,0 0-5 16,0 0-23-16,0 0-30 16,0-4-37-16,0-2-22 15,0-12-165-15</inkml:trace>
          <inkml:trace contextRef="#ctx0" brushRef="#br0" timeOffset="-85949.9571">1268 58 205 0,'0'0'55'16,"0"0"-13"-16,0 0 56 0,0 0-40 16,0 0-7-16,0 0-15 15,-79 0 6-15,71 0-16 16,-5 0 4-16,4 0-2 16,0 0 12-16,0 0-15 15,-1 0-3-15,-4 0 4 16,-4 0-9-16,1 0-14 15,-6 0 7-15,4 8 6 16,-3-6-2-16,2 5 7 16,-2-1-12-16,-4-6-1 0,6 1 1 15,-2 3-1 1,0 0 4-16,-1 0 1 0,0 1-5 16,1 4-3-16,-3 0-1 15,-1-4-2-15,-12 5 1 16,4-5 1-16,-8 8 0 15,-3 6 4-15,-5 4-7 16,-5 1-1-16,9-6 4 16,4-1 2-16,7-2-2 15,7-2 3-15,1-3-5 16,5-1 4-16,2-4 5 16,2 4-4-16,-3-4-3 15,0 4-3-15,4 1 3 0,-9 3-4 16,1 7-2-1,3-2 2-15,-4 6 1 0,-3-4 3 16,12 1-6-16,-6 1 2 16,8-8 0-16,6-1 1 15,1 2 0-15,8-10 1 16,0-1-2-16,0-4 2 16,0 4-2-16,-5 3 0 15,5-3-5-15,0-1 5 16,0-1-1-16,0 6-2 15,0 2 2-15,0 8-5 16,0 0 5-16,5-3-1 16,12 6-1-16,-2-1 1 15,8-1 2-15,-6-5-1 0,5-1-2 16,7 2 3 0,-6-6 0-16,9 9 4 0,-6-14-4 15,3 6-1-15,6-4-3 16,-2 2 1-16,-2-4 1 15,2-4 2-15,-2 0-5 16,2 0 5-16,2 0-2 16,3 0 0-16,-4 0 1 15,4 0 1-15,-6 0-1 16,4-4 1-16,-5-4 0 16,6 2-7-16,-9-4 6 15,13 3-1-15,-8-4 2 16,2 1-1-16,3 7-2 0,-2-8 3 15,0 3 0-15,-1 4 0 16,-2-1-3-16,-1 0-1 16,4 0 4-16,-8 1-1 15,4-5 1-15,-5 3-5 16,1-3-1-16,-2 1 5 16,-4 8 1-16,-2-11-4 15,-2 4 4-15,-5 1-1 16,-3-1 7-16,9 0-12 15,-6 2 12-15,0-4-12 16,1 0 12-16,-5 0-5 16,10-4 0-16,-11 7-1 0,1-4 0 15,4 3 1-15,-4-4-2 16,0 2 3-16,2-1-2 16,-2 1 0-16,0 5 0 15,-1-10 1-15,1 9-1 16,-9-3 0-16,9-3 1 15,-5 4 1-15,0 5-2 16,-4-2 0-16,0-7 1 16,2 11-1-16,-2-7 1 15,0 1 0-15,0-1-1 16,0 0 1-16,0-2 1 16,0-3-1-16,0 2-1 15,0 0-2-15,0-4 2 16,0-3 0-16,0 6 6 15,0 2-5-15,0 0 1 0,0-5-2 16,0 0 0-16,0 5-3 16,-2-6 3-16,-2 6 5 15,0-2-4-15,-1 0 5 16,1 1-6-16,4 1 0 16,-4 4-2-16,-5-8 2 15,5 9 4-15,4-6-3 16,-5 1-1-16,1-1 1 15,-5 5 0-15,9-3-1 16,-4 6 5-16,-3-1-4 16,-2-7 0-16,6 5 2 15,-1 1 0-15,-2-5 1 0,2 0-1 16,-5 4-2-16,0-3 0 16,5 1 2-16,-5 0-2 15,-1 5 3-15,1-6-4 16,3 1 8-16,-7 7-4 15,5-4 2-15,-5 1 2 16,-2-7-4-16,-4 10-2 16,11-10 7-16,-10 2-7 15,4 4 9-15,8-2-7 16,-7 3-2-16,8 3 5 16,5 0-4-16,-4 0-3 15,4 0 0-15,-4 0-2 16,-1 0 2-16,1-4-6 0,-5 4-43 15,-4 0-54 1,-20 12-142-16</inkml:trace>
          <inkml:trace contextRef="#ctx0" brushRef="#br0" timeOffset="-80640.049">1268 994 409 0,'0'0'19'0,"0"0"67"16,0 0-27-16,0 0-23 16,0 0 4-16,0 0 3 15,-96-24-14-15,78 18-19 16,-9 3 9-16,-1-1 7 0,1 4-9 15,-1-6-2-15,2 6 5 16,-7 0-3-16,7 0-5 16,-3 0 6-16,-2 0-5 15,-1 0-7-15,5 0 0 16,-10 0 9-16,14 0-6 16,-9 0-2-16,5 0 1 15,-4 0-1-15,2 0 0 16,-1 6-3-16,-8 1 0 15,12 3-1-15,-7 0 4 16,2-2-5-16,-2 2-2 16,2-4 9-16,2 1-8 15,-1 0 1-15,-2 1-2 0,9 1 0 16,-3 6 2-16,-3-6-2 16,11 0 0-16,-6 0 4 15,2 0 3-15,4 0 3 16,5 1-9-16,-3 5 4 15,8-12-5-15,-1 7 2 16,-4-4 3-16,4 2-5 16,5 1-4-16,-12 9 3 15,9 2 1-15,2 1 5 16,4 3-5-16,1-1-5 16,0 1 5-16,0 3 0 15,0-3-3-15,0 3 3 0,1-4-1 16,27 2-3-1,-6-2 4-15,4 3 0 0,12-6-6 16,-5-1 6-16,2 0 0 16,2-6-4-16,-2 2 3 15,7-8 1-15,5 3 0 16,-8-10 0-16,7 0-2 16,1 0 1-16,-7 0 1 15,10 0 0-15,-13 0 0 16,7 0-4-16,7-17 1 15,-5-7 3-15,5 1 2 16,-6 0-2-16,0 3 0 16,-3-2 0-16,-3-1 0 15,-1-7-3-15,-8 3 3 16,3 5 0-16,-2-10 1 16,-2 3-2-16,6-4 1 0,2-4 0 15,-6-1 1-15,2 3 5 16,-7 1-6-16,-1 7 1 15,-8 0-1-15,1 8 0 16,-8 1 0-16,-3 2-3 16,-2 3 6-16,2-5 1 15,-7 4-1-15,0 0-1 16,0 1-2-16,0-2 1 16,0 2 0-16,0-2 3 15,-16 6 5-15,7-4 0 16,-4 8-1-16,0 1 3 0,9-3-1 15,-5 3-5 1,-1 1-4-16,1-3 1 0,5 6 1 16,2 0-3-16,2-4 0 15,0 0-20-15,0-6-37 16,0-14-62-16,0-13-180 16</inkml:trace>
          <inkml:trace contextRef="#ctx0" brushRef="#br0" timeOffset="-367663.6211">2253 1629 398 0,'0'0'10'16,"0"0"-4"-16,0 0 19 0,0 0 32 15,0 0-14-15,0 0-7 16,0 0-17-16,0 0 2 16,0 0 2-16,0 0-2 15,0 0 2-15,0 0 1 16,0 0-6-16,0 0-6 15,0 0 1-15,0 4-10 16,8 1-3-16,1 9 2 16,8 3-6-16,12-1 8 15,2 3 9-15,2-2-8 16,-1-3-5-16,4 6 0 16,4-7 7-16,2 0-6 15,0 2 7-15,3-2-8 16,0 0 1-16,1 6-1 0,-2-10 3 15,2 6 1-15,0 0 0 16,1-8-3-16,-2 7-1 16,8-4 0-16,-11-5 0 15,8 4 1-15,-1 0-1 16,2 1 0-16,4 2 1 16,-4-2-1-16,4 3 1 15,-12-2-1-15,4-2 2 16,-1 5 0-16,-7-9-4 15,3 3 0-15,-5-7 2 16,-1 4 4-16,-4-5-1 0,4 0-2 16,2 0-1-1,-2 0 4-15,0 0 1 0,4 0-4 16,-7 0-1-16,-1 0 0 16,4 0 0-16,-1 0 4 15,3 0-2-15,-5 0-1 16,-7 0 1-16,2 0-2 15,8 0 2-15,-9 0-1 16,5 0-1-16,0 0 0 16,0 0 1-16,3 0 2 15,-6-6-2-15,-3 2 2 16,3 0-1-16,-7-1-4 16,5 5 2-16,1-4 0 15,0-6 4-15,4 9-3 16,2-7-1-16,0 3 1 0,-4-1 1 15,4 2-2-15,-7-1 0 16,5 1 1-16,-9 4-1 16,9-4 0-16,-10-7-4 15,4 8 8-15,3-2-3 16,-3-7-1-16,3 6 1 16,-3 2 1-16,-3-6-2 15,5 0 0-15,-5-4 0 16,5 7 0-16,-11-8 1 15,9 0-1-15,-1 6 0 16,1-5 1-16,3 5-1 16,-3 0 0-16,-7-1 0 0,4 1 2 15,-5 1-2-15,-4 1 0 16,6 0 0-16,1 1 0 16,-4-1 1-16,-7 0-2 15,6-2 1-15,0 5-4 16,2-7 4-16,-1 4 4 15,2-6-3-15,4-2-1 16,-6 2 0-16,2-7 0 16,5 6-5-16,-7 1 10 15,2-6-4-15,0 4-1 16,-6 2 0-16,4-1 0 16,-7 4 0-16,-2 3 0 15,0 4 0-15,-6 3 0 16,4-3 0-16,-6-2-5 15,4 5 5-15,0-4 0 0,-4 4 4 16,5 0-8-16,-5 0 9 16,0 0-4-16,0 0-1 15,0 0-1-15,4 0-4 16,-4 0 6-16,0 0-1 16,0 0 2-16,0 0 0 15,0 0 2-15,0 0-1 16,-9 0-3-16,-15-1 1 15,-3 1 0-15,-2 0-2 16,3-4 1-16,0 4 0 16,-3 0 0-16,7 0-1 15,-9 0 1-15,12 0 2 0,-3 5-2 16,-3 7-1-16,9-6-7 16,2 8 8-16,5-14-4 15,5 0 4-15,4 3 0 16,0-3 2-16,0 5-2 15,0-5 0-15,0 0 0 16,0 0 0-16,0 0 0 16,4 0-2-16,15 0 2 15,1-8-3-15,1-6 4 16,2 0-1-16,-7 1 1 16,4 3-1-16,-7 0 0 15,-4 7 0-15,8-1 3 16,-2-3-1-16,4 7-2 0,-6 0 0 15,1 0-7-15,-2 0 6 16,4 0-1-16,-3 11 2 16,4 8 0-16,-4 6 5 15,2-5-2-15,-5 11-3 16,3-1 0-16,-13-3 0 16,4 10 0-16,-4-9 0 15,0 6-3-15,0-7 3 16,0 0 7-16,0-4-7 15,0-10 1-15,0-8 0 0,0 1 5 16,0-6 7 0,0 5 5-16,-8-5-4 0,-11 4 1 15,1-4-7-15,-1 0-2 16,2 0 3-16,1 0 5 16,9 0-9-16,2 0-3 15,1 0-2-15,0 0 0 16,4 0-5-16,-2 0-4 15,-6-9-4-15,3-2-3 16,1-7-19-16,4-6-12 16,0 11-72-16,0-5-45 15,0 1-179-15</inkml:trace>
          <inkml:trace contextRef="#ctx0" brushRef="#br0" timeOffset="1.99028E6">5164 149 164 0,'0'0'99'0,"0"0"-30"16,0 0-16-16,0 0-5 0,0 0-5 15,0 0-16-15,0 0 17 16,0 0-8-16,0 0-9 15,0 0 9-15,0 0 0 16,0 0-17-16,0 0-5 16,0 0 1-16,0 0-4 15,0 0-4-15,0 0 6 16,0 0-10-16,0 0-3 16,0 1 0-16,0 5-1 15,0 1 2-15,4-5-3 16,5 12 2-16,-5-10 0 15,9 9 7-15,-3-2 10 0,3-4-16 16,-2-1 6-16,-3 1-4 16,-3 0-2-16,8 3 2 15,-3-3 4-15,1 8-7 16,5 4 0-16,-3-10 5 16,0 5-1-16,-2-9-5 15,0 8 2-15,1-7 2 16,-8 3-1-16,5-5 2 15,0 0 1-15,-5-4-5 16,2 0-4-16,1 0 3 16,6 0-6-16,-7 0 7 15,13 0 0-15,-6 0 0 16,6 0-2-16,8 0 2 0,-1 0 0 16,12-23 2-1,-2-5-1-15,9-4 4 0,6-10-2 16,4-9-3-16,-3-5 0 15,12 1 3-15,1-8 0 16,14 5-2-16,-2 3-1 16,-9 9 3-16,0 9-2 15,-13 4 0-15,-14 15-2 16,-1-1 1-16,-14 5-2 16,-14 10 2-16,-3-1-15 15,-9 5 15-15,0 0-2 16,0 0 2-16,0 0 0 0,0 0 5 15,0 0 0 1,0 0 5-16,0 0-2 0,0 0-4 16,0 0-1-16,0 0 4 15,0 0-7-15,0 0 0 16,0 0-5-16,0 0-9 16,0 0-15-16,0 0-12 15,0 0-23-15,0 0-49 16,-9 9-28-16,-24 27-117 15</inkml:trace>
          <inkml:trace contextRef="#ctx0" brushRef="#br0" timeOffset="1.99121E6">5209 1006 168 0,'0'0'60'15,"0"0"21"-15,0 0-16 16,0 0-7-16,0 0-18 16,0 0 7-16,-37-8-1 15,37 8-1-15,0 0 1 16,-4 0-14-16,4 0-10 15,0 0-10-15,0 0-3 16,0 0-7-16,0 0-1 16,0 0-2-16,0 0 1 15,0 0-1-15,0 13 1 16,9 6 4-16,8 1 4 0,6 2 9 16,1-8-15-1,3 9 12-15,-4 1-13 0,5-6 9 16,-8-1 4-16,5-3-12 15,1-5 3-15,-7 6-2 16,13-9-3-16,-13 1 0 16,4-4-1-16,-1-3-1 15,4 0-1-15,7 0-5 16,2 0 8-16,7 0 2 16,4-16 2-16,5-22 1 15,-2-3-2-15,2-5 4 16,7-5-6-16,-3 9 8 0,-8 1-3 15,-2 10-6-15,-9 1 0 16,-1 7 0-16,-6 2 3 16,-3 7 1-16,-7 4-6 15,-5 3 5-15,-5 4-3 16,-9 3 5-16,0 0-3 16,0 0 0-16,0 0-1 15,0 0 0-15,0 0 6 16,0 0 0-16,0 0-3 15,0 0 4-15,0 0 3 16,0 0 0-16,0 0-1 16,0 0-5-16,0 0 4 15,0 0-4-15,0 0 1 16,0 0-1-16,0 0-2 16,0 0 1-16,0 0-3 0,0 0 2 15,0 0-3 1,0 0 1-16,0 0-1 0,0 0 0 15,0 0-1-15,0 0-6 16,0 0-27-16,0-4-19 16,0 4-27-16,0 0-49 15,0 0-142-15</inkml:trace>
          <inkml:trace contextRef="#ctx0" brushRef="#br0" timeOffset="2.78401E6">5264-424 64 0,'0'0'53'0,"0"0"-22"16,0 0 1-16,0 0-1 0,0 0-4 15,0 0-3-15,0 0 15 16,0 0-3-16,0 0-5 16,0 0 3-16,0 0-6 15,0 0-10-15,0 0 1 16,0 0 2-16,0 0-2 15,0 0 0-15,0 0 2 16,0 0-8-16,0 0-4 16,0 0-4-16,0 0-3 15,0 0-2-15,0 0 0 16,0 0 0-16,0 0-6 16,0 0 6-16,11 13-2 0,5-2 1 15,6-7-5-15,0-4 5 16,7 0 0-16,1 0-9 15,4 0 10-15,-2 0 4 16,4-9 4-16,3-14-7 16,3 3 11-16,-4 1-11 15,1-3 0-15,-6 2 0 16,-5 7 3-16,8-2-2 16,-13 6 0-16,2-2 1 15,-5 4-2-15,-5-2 0 16,-4 5-2-16,-2 0 4 15,0 4-3-15,-8-6 0 16,5 6 0-16,-2 0 0 16,5-4 1-16,0-4 0 15,-3 6-1-15,1-1-4 0,2-7-14 16,1 9-5-16,4-7-1 16,-1 3-19-16,-4-6-81 15,-9-16-9-15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9:29.1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1FD1CD-E36F-419F-9682-08531F47AB66}" emma:medium="tactile" emma:mode="ink">
          <msink:context xmlns:msink="http://schemas.microsoft.com/ink/2010/main" type="inkDrawing" rotatedBoundingBox="13950,3606 20787,3241 20803,3550 13967,3915" semanticType="callout" shapeName="Other"/>
        </emma:interpretation>
      </emma:emma>
    </inkml:annotationXML>
    <inkml:trace contextRef="#ctx0" brushRef="#br0">2201 372 288 0,'0'0'17'0,"0"0"22"15,0 0 20-15,0 0-13 16,0 0-8-16,0 0 3 16,0 0-8-16,0 0 9 15,0 0 19-15,-187-47-31 16,172 47-3-16,2 0-4 16,3 0-6-16,-6 0 3 15,6 0-8-15,-5 0 3 16,7 0-2-16,2 0 12 0,2 0-9 15,-1 0 3-15,2 0-3 16,-1 0-4-16,4 0-1 16,0 0 0-16,-4 0-4 15,4 0 2-15,0 0-2 16,-5 0 1-16,5 0-6 16,0 0 6-16,0 0-2 15,-4 0-2-15,2 0-1 16,-2 0 3-16,-9 0-2 15,1 0-2-15,-3 0-2 16,-4 0 0-16,-6 0-1 16,-5 0 1-16,-7 4 0 0,2 0 1 15,-4 1-1-15,0 4 0 16,-1-2 0-16,-7-5-1 16,-2 10 1-16,-6-4-1 15,-3-6-2-15,-3 5 3 16,-3-7-6-16,-4 0 13 15,-9 0-14-15,-3 0 10 16,-6 0-3-16,5 0 3 16,0 0-3-16,-3 0-1 15,4 0 1-15,11 0 2 16,-4 0 3-16,9 0-1 16,-3 0-4-16,7 0 1 15,4-3 0-15,11 3-1 0,9-4 2 16,7 4 4-1,4-2-3-15,15 2 0 0,-3 0 3 16,9 0 3-16,-8-4-5 16,1 0 6-16,2 4-1 15,3-4-1-15,-2 4-1 16,8-4-2-16,-5 4 3 16,1-4-4-16,4 4 1 15,-5 0-4-15,5 0 1 16,0-2-2-16,0 2 7 15,0 0-7-15,0 0 1 16,0 0 0-16,0 0 0 16,0 0-2-16,0 0 1 15,0 0-3-15,0 0-9 0,0 0 11 16,0 0-8-16,0 0 1 16,0 0-7-16,0-4 14 15,24 4 0-15,16 0 2 16,8-3 0-16,7-6-1 15,5 4 0-15,1-3-4 16,10-7 2-16,3-2 2 16,17 1 2-16,-4-2 0 15,18 1-2-15,2-2 1 16,7-3-1-16,16 1 1 16,0-2 3-16,-1 3-4 15,-3 1-3-15,-7 4 3 16,0 2 3-16,-7 9 0 0,-5-2-3 15,2 5-5-15,-17 1 5 16,3 0 0-16,-5 0 1 16,-9 0-2-16,-1 0 1 15,-3 1 0-15,-9 16 0 16,-2-8 1-16,-4 1 1 16,-3-1 1-16,-6-9-3 15,2 12 0-15,0-9-1 16,4-3-1-16,1 6 2 15,5-6-1-15,3 0 5 16,5 0-7-16,-1 0 3 16,-1 0-2-16,-5 0 1 0,-3 0 2 15,4 0-2 1,-3 0 3-16,-3 0-4 0,11-2-4 16,2-5 6-16,-1-1-1 15,8-5-4-15,2 0 5 16,4 3 7-16,-2-3-7 15,-6 12 0-15,1 1 1 16,-5-4 1-16,-2 4 0 16,-10-4-2-16,-3 4 0 15,-2 0 0-15,-7 0 1 16,4 0-1-16,-5 0 2 16,10 0 0-16,4 0-2 15,-5 0-5-15,4 0 5 0,-4 0 5 16,5 0-5-1,-8 0-6-15,-3 0 6 0,-11 0 3 16,-2 0 0-16,-5 0-3 16,-1 0 1-16,-8 0 1 15,1 0-4-15,-6 0-4 16,0 0 6-16,11 0-3 16,-9 0 3-16,18 0 0 15,3 0 1-15,2 0-1 16,6 0 2-16,6 0-1 15,6 0 0-15,10 0 0 16,12 0-1-16,9-9 0 16,4-1 3-16,-9 4-1 0,-9-6 0 15,-13 2-1-15,-26 10 0 16,-4-6 4-16,-21 3-5 16,4-1 4-16,-8-6-1 15,-7 10 3-15,7 0-6 16,-6 0 1-16,6 0-2 15,-7 0 1-15,0 0 0 16,2 0 1-16,-6 0-1 16,6 0 0-16,-3 0 0 15,2 0-1-15,-3 0 0 16,-4 0 1-16,5 0 1 16,-5 0-1-16,0 0-4 15,0 0 0-15,0 0-22 16,0 0-62-16,-29 4 72 0,-50 30-69 15,-58 7-180 1,-45 8-324-16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9:31.0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0239294-49BA-492E-9D93-7368E0636309}" emma:medium="tactile" emma:mode="ink">
          <msink:context xmlns:msink="http://schemas.microsoft.com/ink/2010/main" type="inkDrawing" rotatedBoundingBox="14019,3348 21797,2956 21812,3262 14035,3654" semanticType="callout" shapeName="Other"/>
        </emma:interpretation>
      </emma:emma>
    </inkml:annotationXML>
    <inkml:trace contextRef="#ctx0" brushRef="#br0">0 450 333 0,'0'0'33'0,"0"0"44"16,0 0-13-16,0 0-25 15,0 0-18-15,0 0-1 0,-13 0-12 16,13 0-3-16,0 0-5 16,0 0 3-16,13 0 2 15,13 7 15-15,7 8 1 16,-2-3 1-16,6 1-4 15,10 1-11-15,-7-2 11 16,15-3-7-16,8 1 4 16,5-10 5-16,10 0 3 15,5 0-18-15,16 0 11 16,7-15-1-16,7-15 10 16,4-2-16-16,2 4 6 15,-9 5-10-15,-5 3 5 16,-1 7-9-16,-9-1 5 0,-10 5-3 15,-1-5 1-15,-7 9-4 16,-3-3 4-16,0 0-3 16,-6 6 0-16,-4-5 4 15,4-7-3-15,-4 10 5 16,0-1-5-16,-5-3 0 16,-1 6-1-16,6-2 3 15,-4 1-4-15,-2 3 1 16,1 0 0-16,1 0 2 15,3 0-1-15,-2-5 0 16,3 1-2-16,-1 0 0 16,-4 3 0-16,5-3 0 0,1 0 1 15,15-4-1 1,1 2 1-16,8-2-1 0,-4-4-2 16,-2 3 2-16,0-5 0 15,-1 5 0-15,-5-5 0 16,7 0 1-16,-4 7 3 15,1-5-2-15,2 3-2 16,-8-4 5-16,-5 3-5 16,-3 3 3-16,-3-1-3 15,-4-1 0-15,4-1 3 16,-4 5-2-16,2-3 2 16,2 8 0-16,1-7-2 15,8 3 2-15,-2 1-1 0,-2-5-1 16,1 0 0-1,-6-3 0-15,-8 5 2 0,4-1-2 16,-3 7 1-16,2 0 2 16,0 0-4-16,1 0 3 15,-1 0-1-15,-1 0 5 16,-2 0-6-16,-4 0-1 16,-1 0 0-16,-5 0 1 15,2 0 0-15,-6 7-1 16,10-1 0-16,-1 4 1 15,4-5-1-15,4-1 0 16,-1 0 0-16,-10 0 3 16,-1-4 3-16,1 0-4 15,1 0-2-15,3 0 2 0,-8 0 0 16,2 0 2-16,-7 0-2 16,-2 0-2-16,-6 3-2 15,1 1 1-15,-1-1 2 16,4-3 1-16,4 0 4 15,1 0-3-15,0 0 0 16,6 0-3-16,-8 0-2 16,4 0 2-16,-3 0 3 15,0 0-1-15,6 0-1 16,-10 4 0-16,0-4 0 16,0 0 3-16,1 4-3 15,-1-4 2-15,-1 4-1 16,1 1 0-16,-3 5-2 0,7-1 2 15,-4-1-2 1,6-1 0-16,-6-7 3 0,-1 6-2 16,0-6 1-16,-8 4 3 15,-2 0-3-15,-5-4 4 16,-3 3-5-16,-4-3-1 16,1 10 0-16,-7-9 4 15,7 3-3-15,-6-4 0 16,6 0 4-16,-1 4-4 15,-4-4 2-15,3 4-2 16,-7-4 0-16,3 0 0 16,-2 0-1-16,-1 0 2 0,-4 0-2 15,4 0 2-15,-2 7 1 16,2-7-3-16,2 0 0 16,-2 0 3-16,1 0-3 15,-4 0 2-15,3 0 0 16,1 0 1-16,-5 0-1 15,0 0-2-15,0 0 2 16,0 0 0-16,0 0 1 16,0 0-2-16,0 0 0 15,0 0-1-15,0 0 0 16,0 0 2-16,0 0-2 16,0 0 2-16,0 0 0 15,0 0 1-15,0 0-3 0,0 0-21 16,-19 0-38-16,-48 0-73 15,-47-7-278-15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9:32.1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CB9C32-E32E-4922-AF28-6AB78BD64471}" emma:medium="tactile" emma:mode="ink">
          <msink:context xmlns:msink="http://schemas.microsoft.com/ink/2010/main" type="inkDrawing" rotatedBoundingBox="16235,2207 21402,1868 21413,2030 16246,2369" semanticType="callout" shapeName="Other">
            <msink:sourceLink direction="with" ref="{808B61F6-2C7A-4B9F-92C0-DC597E9E4274}"/>
          </msink:context>
        </emma:interpretation>
      </emma:emma>
    </inkml:annotationXML>
    <inkml:trace contextRef="#ctx0" brushRef="#br0">-2 346 415 0,'0'0'32'0,"0"0"21"0,0 0 19 16,0 0 0-16,0 0-6 15,0 0-35-15,-8 0-12 16,8 0-6-16,0 0-7 15,0 0 0-15,8 0-5 16,27 0 0-16,20 0 9 16,15 0 5-16,13 0-5 15,-1 0 7-15,13 0 3 16,15 0-2-16,18-12-3 16,8-1 0-16,13-5-5 15,7 1 0-15,-7 8-10 0,-8-4 4 16,-4 7-4-1,1 3 2-15,3-1 3 0,5 4-6 16,-1 0 2-16,-13 0-1 16,-4 0 2-16,-10 0-1 15,-8 0 1-15,-7 0-2 16,-13 0 0-16,-5 0 2 16,1 0-1-16,2 0 0 15,7 0 3-15,2 0 3 16,2 0-3-16,-4-7-2 15,4-4 8-15,-9-2-9 16,0-1-1-16,0 1 2 16,5-2-1-16,0 0 5 15,-5 6-6-15,-5-6 3 0,-1 4-3 16,-8 5 0-16,-11-1 3 16,-3-1-7-16,-9 0 7 15,-3 1-3-15,1 0 0 16,1-1-2-16,-5 2 1 15,-1-7 1-15,6 8 1 16,-1-3 2-16,3 0-3 16,-2 1 4-16,3 1 5 15,-7-2-7-15,-7 2 2 16,-15 2-3-16,-7 0 4 16,-11 4-4-16,-5 0 1 15,5 0 4-15,-8 0-4 0,0 0 4 16,0 0-3-16,0 0-3 15,-15-4-9-15,-40 0-44 16,-23 4-74-16,-28 0-108 16,-28 0-229-16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9:33.02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C8F938-98AE-4D94-88D0-99CE78497E9D}" emma:medium="tactile" emma:mode="ink">
          <msink:context xmlns:msink="http://schemas.microsoft.com/ink/2010/main" type="inkDrawing" rotatedBoundingBox="17199,1919 20914,1548 20928,1695 17213,2067" shapeName="Other"/>
        </emma:interpretation>
      </emma:emma>
    </inkml:annotationXML>
    <inkml:trace contextRef="#ctx0" brushRef="#br0">0 253 435 0,'0'0'23'16,"0"0"-21"-16,0 0 1 15,0 0 2-15,0 0 6 16,0 0 17-16,109 57 12 16,-54-46 1-16,8-4-5 15,5-3 4-15,13-4 29 16,13 0-35-16,9 0-10 15,19 0-2-15,12-22-1 16,18-2-7-16,18-5 2 0,8-6-12 16,6 5 6-1,3-1 4-15,-4 0-6 0,-3 1-3 16,-3 3 3-16,-7 0-5 16,-11 9-2-16,-8 2 0 15,-13 11 1-15,-7-3-2 16,-13 8 5-16,-13 0-4 15,-14 0 1-15,-21 0-2 16,-6 0-3-16,-11 0 3 16,-9 0 1-16,-1 0-1 15,-3 0 2-15,-8 0 0 16,-9 0-2-16,-3 0 0 16,-4 0 5-16,-7 0 0 15,-8 0-4-15,4 0 4 0,-5 0 1 16,0 0 1-1,0 0 1-15,0 0-1 0,0 0-1 16,4 0-3-16,-4 0 7 16,0 0-10-16,0 0 0 15,0 0 0-15,0 0 3 16,0 0-3-16,0 0 0 16,0 0-1-16,0 0-10 15,0 0-12-15,0 0-37 16,0 0-45-16,-4 0-92 15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0:14.03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B5C05D-5C47-4636-8CEE-621BBD43F304}" emma:medium="tactile" emma:mode="ink">
          <msink:context xmlns:msink="http://schemas.microsoft.com/ink/2010/main" type="inkDrawing" rotatedBoundingBox="16329,1980 21730,2208 21722,2402 16321,2174" semanticType="callout" shapeName="Other">
            <msink:sourceLink direction="with" ref="{808B61F6-2C7A-4B9F-92C0-DC597E9E4274}"/>
          </msink:context>
        </emma:interpretation>
      </emma:emma>
    </inkml:annotationXML>
    <inkml:trace contextRef="#ctx0" brushRef="#br0">26 141 156 0,'0'0'6'16,"0"0"7"-16,0 0 1 16,0 0-10-16,0 0 25 0,0 0 1 15,0 0-6-15,-27-74-2 16,27 70 10-16,0 4-13 16,0 0 1-16,0-4-13 15,0 4-7-15,0 0-14 16,0 0 8-16,27 0 6 15,26 0 8-15,8-4-7 16,14-1 3-16,11-9 3 16,6 5 0-16,1-2-3 15,-6 4 3-15,8 3-3 16,-8 0 0-16,2 4-2 16,4 0-2-16,-7 0 0 15,-1 8-3-15,4 6 5 0,-8 9-4 16,0-6 4-1,-2 0-2-15,-1 1 5 0,-1 2-9 16,-7-6 10 0,9-1-3-16,-5 0-1 0,-1-3 3 15,2 2-2-15,1-3-3 16,2 4 0-16,6-8 0 16,-7-1 12-16,7-2-10 15,-6-2 1-15,-2 0 3 16,-2 0-2-16,3 0 6 15,11 0-9-15,-7 0 20 16,4 0-16-16,-11 0 6 16,-12 0-10-16,-3 7-1 15,-11-4-1-15,-6 0 1 16,-7 0 0-16,-6 1 4 0,2 3-3 16,1-3-1-16,-5 3 3 15,-1 1-1-15,8-3-1 16,-8 4-1-16,7-4 0 15,5 1 0-15,1 1-3 16,2-4 9-16,2 1-3 16,-4 0-3-16,8 0-4 15,-4-4 4-15,4 5 2 16,2-1 5-16,-8-4-7 16,3 0-5-16,-4 0 5 15,9 0 7-15,-4 0-4 16,1 0 0-16,5 0-3 0,3 0-1 15,-5 0 1 1,-2 0 0-16,2 0 4 0,-4 0-9 16,-5 0 6-16,-5 0-1 15,-10 0 0-15,-2 0 2 16,0 0-3-16,5 0 1 16,-3 0 0-16,1 0 1 15,-2 0 2-15,1 0-3 16,5 0 0-16,5 0-1 15,0 0 1-15,6 0 5 16,-15 0-5-16,-2 0 2 16,-9-4-1-16,-6 4 0 15,-5-2 6-15,-1 2 1 0,1-3 5 16,-4 3-6-16,5 0-6 16,-1 0 12-16,0 0-2 15,-2 0-3-15,-2 0-5 16,0 0 0-16,0 0 4 15,0 0-6-15,0 0 0 16,6 0-1-16,-6 0 0 16,0 0 6-16,4-4-6 15,0 0 1-15,2 0-1 16,3 1 1-16,2-2 0 16,-2 3-1-16,-3 2 0 15,3 0 0-15,1 0-2 0,-9 0 2 16,8-3 0-1,-5 0-3-15,-1 3 6 0,-3 0-6 16,0 0 3-16,0 0-2 16,0 0 4-16,0-5 3 15,0 5-3-15,0 0-2 16,4 0 0-16,-4 0 1 16,0 0-1-16,0 0 0 15,0 0 1-15,0 0-1 16,5 0 0-16,-5-5 0 15,0 5 0-15,0-4 1 16,4 4-2-16,-4 0-3 16,0 0 4-16,0 0 0 15,0 0 3-15,0 0 1 16,0 0-4-16,0 0 3 0,0 0-2 16,0 0-1-16,0 0 0 15,0 0 0-15,0 0 0 16,0 0 0-16,0 0-1 15,0 0-2-15,0 0 3 16,5 0-3-16,-4 0 3 16,8 0 1-16,-5 0-1 15,0 0 0-15,-1 0 0 16,5-1 4-16,-7 1-6 16,3-4 2-16,-1 4 0 15,2 0 0-15,3 0 0 16,-3 0 0-16,-4 0 2 0,3 0-2 15,1 0 0 1,4 0 0-16,-7 0 0 0,7 0 0 16,-2-4-2-16,-7 4 2 15,0 0 0-15,0 0-4 16,0 0 4-16,0 0-1 16,0 0-1-16,0 0 2 15,0 0-1-15,0 0-3 16,0 0 1-16,0 0 0 15,0 0 2-15,0-4 1 16,0 4-3-16,5 0 3 16,3 0-2-16,-3 0-3 0,-4 0 5 15,8 0-1-15,-9 0 5 16,4 0-4-16,1 0 0 16,-2 0 0-16,1 0 0 15,-4 0 0-15,4 0 1 16,1 0-1-16,-5 0 0 15,4 0-4-15,-4 0 4 16,1 0 1-16,5 0 1 16,-1 0-2-16,0 0 0 15,4 0 2-15,0 0-2 16,-2 0 0-16,-3 0-4 16,5 0 4-16,-7 0 4 15,2 0-4-15,6 0-2 16,-10 0-2-16,1 0 4 0,4 0 4 15,-1 0-4-15,5 0 0 16,-6 0 1-16,1 0-1 16,0 0 0-16,1 0-1 15,-1 0 1-15,-2 0 0 16,2 0-3-16,-4 0 8 16,0 0-4-16,4 0-1 15,4 0-1-15,-4 0 1 16,5 0 0-16,-5 0-4 15,-1 0 4-15,1 0 4 16,1 0-4-16,-1 0 0 16,0 0 0-16,-2 0 0 15,-2 0 0-15,4 0 0 0,0 0-4 16,-4 0 4-16,5 0 0 16,-5 0 4-16,0 0-8 15,4 0 6-15,-4 0-4 16,0 0 4-16,0 0 0 15,0 0-2-15,0 0 0 16,0 0 0-16,3 0 0 16,-3 0 0-16,0 0-5 15,0 0 5-15,0 0 1 16,4 0 3-16,-4 0-4 16,5 0-1-16,-5 0 1 15,4 0 0-15,-4 0-4 16,0 0 4-16,0 0 5 0,0 0-5 15,0 0-2-15,0 0 0 16,0 0 4-16,0 0-4 16,0 0 2-16,0 0 0 15,0 0 2-15,0 0-2 16,0 0 0-16,0 0-3 16,0 0 3-16,0 0 1 15,0 0 3-15,0 0-4 16,0 0 0-16,0 0 0 15,0 0-2-15,3 0 2 16,-3 0 0-16,0 0 0 16,0 0 1-16,0 0 1 0,0 0-2 15,0 0 0 1,0 0 0-16,0 0-3 0,0 0 1 16,0 0 2-16,0 0 0 15,0 0 2-15,0 0-6 16,0 0 8-16,0 0-3 15,0 0-1-15,0 0-1 16,0 0 1-16,0 0-4 16,0 0 4-16,0 0 2 15,0 0-2-15,0 0 0 16,0 0-1-16,0 0 1 16,0 0-3-16,0 0 0 15,0 0 0-15,0 0 3 16,0 0 0-16,0 0 0 15,0 0 0-15,0 0-1 0,0 0 1 16,0 0 0-16,0 0-1 16,0 0 1-16,0 0 0 15,0 0 4-15,0 0-4 16,0 0 0-16,0 0 0 16,0 0 1-16,0 0 3 15,0 0-3-15,0 0 0 16,0 0-1-16,0 0 0 15,0 0 0-15,0 0 1 16,0 0-1-16,0 0 4 16,0 0-6-16,0 0 5 15,0 0-5-15,0 0 3 0,0 0-2 16,0 0-4-16,0 0 4 16,0 0-3-16,0 0 2 15,0 0 0-15,0 0-10 16,0 0-62-16,-19 0-126 15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3:15.7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08A311F-90AE-4219-83F3-7DA1D3BCA138}" emma:medium="tactile" emma:mode="ink">
          <msink:context xmlns:msink="http://schemas.microsoft.com/ink/2010/main" type="inkDrawing" rotatedBoundingBox="216,5012 1544,3853 1890,4249 562,5408" semanticType="callout" shapeName="Other">
            <msink:sourceLink direction="to" ref="{CD20AC54-5562-4160-980B-195CD764BDE1}"/>
          </msink:context>
        </emma:interpretation>
      </emma:emma>
    </inkml:annotationXML>
    <inkml:trace contextRef="#ctx0" brushRef="#br0">59 822 282 0,'0'0'87'0,"0"0"-72"15,0 0 59-15,0 0-31 16,0 0-2-16,0 0-8 0,0 0 13 16,0 0 67-1,-51 0-84-15,51 0-16 0,0 0 11 16,-4 0 20-16,4 0-23 15,-4 0-6-15,4 0-1 16,0 0-1-16,0 0-10 16,0 0 14-16,0 0-11 15,0 0-2-15,0 0-2 16,0 0-2-16,0 0-2 16,0 0 1-16,0 0-2 15,0 0-3-15,0 0 5 16,0 0-4-16,0 0 2 15,0 4 3-15,0 7 0 0,4 7-2 16,13 15 2-16,4-2 0 16,-4 3 0-16,5-3 0 15,-2 7 1-15,2-2-1 16,-5-1 0-16,-4-1 2 16,3-2-2-16,-3-3 0 15,1 0 6-15,-10-4-4 16,5-8-2-16,-1-4 0 15,-3-8-7-15,-4 4 7 16,3-6-1-16,2-3 0 16,-6 0 0-16,5 0 1 15,-1 0 1-15,-4 0-1 16,0 0 0-16,0 0-6 16,0 0 6-16,0 0 1 0,0 0-1 15,0 0-1-15,0 0 1 16,0 0 4-16,0 0-4 15,0 0-1-15,4 0-2 16,1 0 3-16,12-3 0 16,0-14 5-16,4-6-3 15,5-2 4-15,-4-3-1 16,7-2 4-16,-8 0-5 16,4-2-1-16,1-4 3 15,2-5-9-15,-1 0 6 16,8-6-3-16,-2-1 1 15,10 1 0-15,-9-3-1 0,17-2 2 16,-4 5-2-16,0-3 0 16,9 3 4-16,-1-2-4 15,0 1-2-15,4-3 0 16,-15 7 3-16,7-4-2 16,-14 5 2-16,0 2 1 15,-1 10-2-15,-4-6 0 16,-5 6 0-16,-1-3 1 15,-1 10-1-15,-8 5-1 16,1-2-2-16,-5 5 3 16,-2 2 5-16,7 1-5 15,-9 5 0-15,-5 1 0 16,0 0 0-16,1 2 1 0,-5 5-1 16,0-5 0-16,0 5 0 15,0 0 1-15,0 0-2 16,0 0 2-16,0 0 2 15,0 0-3-15,0 0-2 16,0 0 1-16,0 0 2 16,0 0 2-16,0 0-3 15,0 0 2-15,0 0-2 16,0 0 0-16,0 0 4 16,0 0-4-16,0 0 0 15,0 0 0-15,0 0-1 16,0 0 3-16,0 0-2 0,0 0 0 15,0 0 3 1,0 0-2-16,0 0 0 0,0 0-1 16,0 0-5-16,0 0-19 15,0 17-56-15,-18 21-189 16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3:27.5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B3C873-D59D-4965-A49E-2F7B23F43AFB}" emma:medium="tactile" emma:mode="ink">
          <msink:context xmlns:msink="http://schemas.microsoft.com/ink/2010/main" type="inkDrawing" rotatedBoundingBox="22346,1230 23736,261 23940,554 22550,1523" semanticType="callout" shapeName="Other">
            <msink:sourceLink direction="with" ref="{CF148A3B-4F29-4F85-A082-B3187684FF5F}"/>
          </msink:context>
        </emma:interpretation>
      </emma:emma>
    </inkml:annotationXML>
    <inkml:trace contextRef="#ctx0" brushRef="#br0">6 826 501 0,'0'0'11'15,"0"0"4"-15,0 0 27 16,0 0 5-16,0 0-7 15,0 0-17-15,0 0-10 16,0 0-2-16,-6 0-6 16,6 0-1-16,0 6-4 15,0 9-2-15,0 7 0 16,16 6 1-16,9 1 2 16,1-3 1-16,3-4 4 0,1 0 0 15,1-9 8 1,2-3-10-16,-7-6 0 0,9-4-2 15,10 0-1-15,6-4 6 16,14-54 14-16,11-20 4 16,13-24-12-16,10-17-2 15,7-3-11-15,4 13 3 16,-2 7-1-16,-11 22-2 16,-3 15 2-16,-10 7-5 15,-14 15 3-15,-19 8 0 16,-15 14 1-16,-17 8-1 15,-11 10-4-15,-3 3 3 0,-5 0 1 16,0 0 0 0,0 0 2-16,0 0 2 0,0 0-3 15,0 0 5-15,0 0-3 16,0 0 9-16,0 0-12 16,0 0 5-16,0 0 3 15,0 0-7-15,0 0-1 16,0 0 0-16,0 0-1 15,0 0-44-15,-13 0-29 16,-26 33-153-16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3:28.3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D6265B6-9B6B-45D2-A983-DA0332B8375C}" emma:medium="tactile" emma:mode="ink">
          <msink:context xmlns:msink="http://schemas.microsoft.com/ink/2010/main" type="inkDrawing" rotatedBoundingBox="22614,2828 23991,2049 24195,2409 22817,3188" semanticType="callout" shapeName="Other">
            <msink:sourceLink direction="with" ref="{CF148A3B-4F29-4F85-A082-B3187684FF5F}"/>
          </msink:context>
        </emma:interpretation>
      </emma:emma>
    </inkml:annotationXML>
    <inkml:trace contextRef="#ctx0" brushRef="#br0">15 661 142 0,'0'0'297'16,"0"0"-288"-16,0 0 32 15,0 0 32-15,0 0-35 16,0 0-1-16,-16 0 0 16,16 0-3-16,0 0-2 15,0 0 3-15,0 0 1 16,0 0-14-16,0 0-18 15,0 0 6-15,0 6-10 16,0-1-4-16,0 7-2 16,32 4 6-16,12 11 3 15,2-5 5-15,-2 4-8 16,2-3-3-16,-7-1 3 16,-2-1 2-16,-10-4 5 15,1-11-6-15,-5-6-1 16,6 0 1-16,-3 0 3 0,3 0 1 15,2 0 2-15,12-27 4 16,3-13 17-16,14-15-19 16,2-3 4-16,11-6-10 15,4-4-1-15,7 4-2 16,1-3 1-16,-2 1 3 16,-3-2-4-16,-9 10 4 15,-17 5-4-15,-8 16 0 16,-14 6 2-16,-4 10-1 15,-13 8 3-15,-4 7 0 0,-6 2 2 16,0 3 0 0,-1 1-1-16,-4 0 2 0,0 0-3 15,0 0 3-15,0 0 1 16,0 0-3-16,0 0-2 16,0 0 4-16,0 0-6 15,0 0 2-15,0 0-2 16,0 0-1-16,0 0 3 15,0 0-3-15,0 0 2 16,0 0-2-16,0 0 1 16,0 0-1-16,0 0-7 15,0-4-16-15,5 4-42 16,-5-9-21-16,0-8-75 16,-30-16-291-16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0:17.1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7BEF44-C810-4C88-87AE-5278CCD3CA09}" emma:medium="tactile" emma:mode="ink">
          <msink:context xmlns:msink="http://schemas.microsoft.com/ink/2010/main" type="inkDrawing" rotatedBoundingBox="20949,3705 20966,3699 20970,3713 20953,3719" shapeName="Other"/>
        </emma:interpretation>
      </emma:emma>
    </inkml:annotationXML>
    <inkml:trace contextRef="#ctx0" brushRef="#br0">0 6 5 0,'0'0'4'0,"0"0"-4"16,0 0-2-16,0 0-1 15,0 0 3-15,0 0-3 16,0 0 2-16,17-6 1 0,-17 6 0 15,0 0 0-15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0:18.8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062CC0-E183-4E06-A720-39FD5BB68963}" emma:medium="tactile" emma:mode="ink">
          <msink:context xmlns:msink="http://schemas.microsoft.com/ink/2010/main" type="inkDrawing" rotatedBoundingBox="20940,3655 21153,3617 21162,3666 20948,3705" shapeName="Other"/>
        </emma:interpretation>
      </emma:emma>
    </inkml:annotationXML>
    <inkml:trace contextRef="#ctx0" brushRef="#br0">0 6 32 0,'22'-6'16'0,"-22"6"-9"16,0 0-1-16,0 0-5 0,0 0-1 15,0 0 4-15,0 0 0 16,0 0 1-16,0 0-4 16,0 0-2-16,0 0 0 15,0 0 0-15,0 0-6 16,0 0 7-16,0 0-2 15,0 0 4-15,0 0 0 16,0 0 0-16,0 0 3 16,0 0-4-16,0 0 15 15,0 0-3-15,0 0-1 16,0 0-9-16,0 0 12 16,0 0-11-16,0 0 1 15,0 0-4-15,0 0-1 16,0 0 0-16,0 0 0 15,0 0 0-15,0 0 2 0,0 0-4 16,0 0 2-16,0 0 0 16,0 0 4-16,0 0-3 15,0 0 5-15,0-2 5 16,0-3-10-16,0-2-1 16,0 7 2-16,0-8 2 15,0 6-3-15,0-2 0 16,1 1 1-16,-1-1-2 15,5-2 1-15,-1 2-1 16,-4 4 0-16,0 0 0 0,0 0 1 16,0 0-1-1,0 0 0-15,4 0 0 0,-4 0 6 16,0 0-3-16,0 0 0 16,0 0-3-16,0 0 0 15,0 0 0-15,0 0 0 16,0-1 0-16,0 1 1 15,0 0-1-15,0 0-1 16,0 0 1-16,0 0-1 16,0 0 1-16,0 0 0 15,0 0 2-15,0-4-2 16,0 4 1-16,0 0-1 16,3 0 0-16,-3 0-1 15,0 0 0-15,0 0 1 16,0 0 0-16,5 0 1 15,-5 0-1-15,4-4 4 0,-4 4-4 16,0 0-4-16,0 0 4 16,0 0 6-16,0 0-6 15,0 0 1-15,0 0 0 16,0 0 2-16,0 0-2 16,0 0 4-16,0 0-4 15,0 0 0-15,0 0-1 16,0 0-1-16,0 0 1 15,0 0-1-15,0 0 1 16,0 0-2-16,0 0 1 16,0 0 1-16,0 0 0 15,4 0 1-15,2 0-1 16,-2 0 0-16,7 0 0 0,-7 0 2 16,-4 0-2-16,0 0-2 15,0 0 2-15,0 0 0 16,0 0-1-16,0 0 0 15,0 0 1-15,0 0 0 16,0 0-7-16,0 0 6 16,0 0-2-16,0 0-4 15,0 0 7-15,0 0 1 16,0 0-1-16,6 0 2 16,-6 0-2-16,0 0 0 15,0 0-2-15,0 0 2 0,0 0 3 16,8 0 0-1,-5 0-1-15,2 0-2 0,3 0 2 16,-8 0-1-16,0 0 0 16,0 0-1-16,0 0 2 15,5 0-2-15,-5 0 1 16,0 0-2-16,0 0 1 16,0 0 0-16,0 0 0 15,0 0 0-15,0 0 0 16,0 0 0-16,0 0 0 15,1 0 0-15,-1 0 1 16,0 0-1-16,0 0-3 16,0 0 3-16,0 0 2 15,5 0-2-15,-1 0 0 0,0 0 0 16,-4 0 1-16,6 0-1 16,-6 0-1-16,2 0 1 15,2 0 0-15,0 0 1 16,1 0-1-16,-1 0 1 15,-4 0-1-15,0 0 1 16,0 0 0-16,0 0 0 16,3 0-1-16,-3 0 0 15,0 0 2-15,4 0-1 16,1 0-1-16,-5 0 0 16,5 0 0-16,0 0 0 15,-5 0 0-15,4 0-1 16,5 0 1-16,-9-4 1 0,3 4-1 15,4 0 0-15,-7 0 0 16,1 0 0-16,4 0 0 16,-5 0 0-16,0 0 1 15,0 0-1-15,0 0 0 16,0 0-1-16,0 0 1 16,0 0 1-16,0 0-1 15,4 0 0-15,-1 0 1 16,-3 0-1-16,0 0 0 15,0 0 0-15,0 0 0 16,0 0 0-16,0 0 0 16,0 0 0-16,0 0 0 0,0 0 0 15,0 0-1-15,0 0 2 16,0 0-1-16,0 0 0 16,0 0-10-16,0 0-5 15,0 0-19-15,0 0-120 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2:43.79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951A3C-9150-4BBB-A364-147843C87E1B}" emma:medium="tactile" emma:mode="ink">
          <msink:context xmlns:msink="http://schemas.microsoft.com/ink/2010/main" type="inkDrawing" rotatedBoundingBox="2675,2741 3660,2802 3658,2841 2672,2780" shapeName="Other">
            <msink:destinationLink direction="to" ref="{10C0A0D3-DBE2-4D8F-BFA8-28E6DE3E77A5}"/>
          </msink:context>
        </emma:interpretation>
      </emma:emma>
    </inkml:annotationXML>
    <inkml:trace contextRef="#ctx0" brushRef="#br0">0-2 313 0,'0'0'165'0,"0"0"-117"0,0 0 19 16,0 0-10-16,0 0-11 15,0 0 3-15,19 0-15 16,-19 0-8-16,0 0-3 15,0 3-3-15,0-1-7 16,0-2 3-16,0 4-2 16,0-4-4-16,0 6 1 15,0-6-6-15,0 0-5 16,0 0 1-16,0 0 0 16,9 0-2-16,13 5 2 15,-1-1-1-15,22 4 1 16,7-1-1-16,1 0-3 15,1 1 3-15,8-4 5 0,-1-2-5 16,1-2 2 0,-5 3-2-16,0 1 0 0,0-4-6 15,-10 6 6-15,9-6 7 16,-8 0-7-16,-4 0 2 16,-7 0-1-16,-10 0-1 15,1 0 1-15,-9 0-1 16,3 0 0-16,-6 0 0 15,-6 0 1-15,5 0 0 16,-8 0-1-16,3 0 0 16,-2 0 1-16,-6 0-1 15,4-6 1-15,-4 6-1 0,0 0 0 16,0 0 2 0,0 0-2-16,0 0 0 0,6 0 0 15,-6 0 0-15,0 0 1 16,0 0-1-16,0 0 0 15,0 0 1-15,0 0 0 16,0 0-1-16,0 0 0 16,0 0 4-16,0 0-1 15,0 0-3-15,0 0 2 16,0 0 0-16,0 0-2 16,0 0 1-16,0 0-1 15,0 0-2-15,0 0-1 16,0-4-16-16,0 4-34 15,0 0-63-15,0 0-97 16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8:33.0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4754C1-DFA5-4D5A-BCF7-7E70897080E3}" emma:medium="tactile" emma:mode="ink">
          <msink:context xmlns:msink="http://schemas.microsoft.com/ink/2010/main" type="inkDrawing" rotatedBoundingBox="8011,4367 22611,4429 22609,4903 8009,4842" shapeName="Other">
            <msink:destinationLink direction="with" ref="{CA5A75A7-85F7-4D7F-B4FA-16E29E890E31}"/>
          </msink:context>
        </emma:interpretation>
      </emma:emma>
    </inkml:annotationXML>
    <inkml:trace contextRef="#ctx0" brushRef="#br0">0 452 13 0,'0'0'42'0,"0"0"-10"0,0 0-2 16,0 0-10-16,0 0-1 16,0 0 1-16,0 0 9 15,0 0-8-15,77 0-3 16,-51 0 14-16,8 0 23 15,1 0-15-15,7 0-13 16,4 0-11-16,2 0 3 16,7 0-12-16,5 0 3 15,3 0 2-15,-2 0 2 16,3 0-11-16,7 0 13 16,-6 0-5-16,7 0-4 15,0-14 8-15,-1 8-7 16,2-4 1-16,-10-2 0 15,10-3-2-15,-5 6 2 0,-8-2-4 16,8 0 6-16,-4 1-11 16,-1 4 3-16,1-1 3 15,0 5-6-15,0-2 2 16,-5-4 2-16,5 5-2 16,0-4 3-16,0 3-3 15,8 0 5-15,-3 2-6 16,7-5-1-16,-3 3 0 15,5-4 2-15,9 1-2 16,-1-1 0-16,-3-5 1 16,8-4 0-16,-10 0-1 15,2 3-1-15,8 0 0 0,4-6 2 16,2 10-1-16,3-3 4 16,9-5-2-16,10 9-1 15,-2-5 2-15,2 3-3 16,-6 1 1-16,-3-2-1 15,-2 3 3-15,-11-7 0 16,-6 5 4-16,-4 0-7 16,-5 2 1-16,12 5-1 15,3-6 17-15,-1 9-13 16,-1 1-4-16,-5-4 10 16,-8 4-3-16,-3-4-6 15,4 4-1-15,-2 0 3 16,6 0-2-16,-10 0 3 0,-4 0 0 15,-14 0-4-15,1 0 6 16,4 0-6-16,4 0 1 16,-4 0-1-16,9 0 4 15,-1 4-3-15,0 1-1 16,-2-1-2-16,-8 2 2 16,11 1 0-16,-4-5 0 15,2 6 0-15,-5-8 5 16,-7 4-5-16,-10-1 0 15,-7 1 0-15,-2 0 0 16,7 2 0-16,4-3 0 16,9 3 5-16,6 1-4 15,4-5 0-15,1 6-2 0,-1 0 2 16,-6-2 2-16,2-2 2 16,-2 0-5-16,-4 0 0 15,9-1 2-15,11-1-1 16,4-2 2-16,2 8-3 15,-1-8 3-15,-11 0-3 16,5 0 1-16,-11 0 2 16,4 0-2-16,-4 0 0 15,1 0 1-15,0 0 1 16,2 9 8-16,3-5-9 16,-7 6 1-16,-7-6 7 15,-10-4-10-15,1 0 5 0,-10 0-4 16,-4 0 1-1,4 0-2-15,-2 0 3 0,-1 0-1 16,-2 0-1-16,5 0-1 16,1 0 1-16,6 0 3 15,7 0-4-15,9 0 5 16,10 4-2-16,2 1-1 16,4-1 0-16,-4 0 0 15,-12 1-2-15,-4-1 4 16,0-4-3-16,4 0 4 15,-2 0-4-15,12 1 2 16,6-1 1-16,10 0-4 16,4 0 1-16,8 4-2 15,1-4 3-15,-3 0-1 0,-5 0 2 16,1 4 4-16,-2 0-7 16,-4-4 5-16,0 1-4 15,-6 6 0-15,-14-7-1 16,-10 0 1-16,-14 0-1 15,-7 0 1-15,-7 0 4 16,-4 0-5-16,-10 0 0 16,-9 0 0-16,0 0 4 15,-5 0-8-15,2 0 5 16,3 0-1-16,2 0 1 16,1 0-1-16,-3 0 1 15,5 0-1-15,6 0 0 16,5 0 0-16,-2 0 1 0,12 0 6 15,-3 0-7-15,10 0-2 16,-10 0-1-16,9 0 6 16,2 0-4-16,-4 0 6 15,16 0-8-15,1 0 8 16,2 0-5-16,-6 0 3 16,-6-8-1-16,-2 8-2 15,-9-4 2-15,1 0-2 16,-6 4 0-16,1 0 0 15,2 0 0-15,2 0 0 16,10 0 0-16,0 0 0 16,26 0 0-16,9 8-3 0,-2 8 5 15,-7-3-3-15,-16-2 1 16,-4 1-2-16,-3-11 2 16,3 8 0-16,-9-1 2 15,8-6-2-15,-13 1 0 16,-1 2 0-16,-1-2-5 15,-9 1 5-15,3 0 2 16,-10-4 3-16,1 4-9 16,5-1 4-16,1-1 0 15,4 4 0-15,4-6 4 16,-4 4-4-16,5-4 0 16,1 0 0-16,2 3 0 15,-6-3 0-15,1 4 1 0,-2-4-1 16,1 0 1-1,-2 0-1-15,2 2 0 0,-5-2 0 16,1 4 0-16,0-4-4 16,-1 0 4-16,1 4 2 15,-1-4-2-15,-2 0 2 16,-8 0-4-16,8 3 4 16,-2-3-3-16,2 0 2 15,-3 0 1-15,2 0-2 16,1 0 1-16,-2 0-1 15,0 0 0-15,5 0-5 16,-6 0 5-16,7 0-2 0,-5 0 1 16,-3 0 2-1,-2 0-1-15,1 0 0 0,-3 0-2 16,1 0 1-16,2 0-3 16,-6 0 4-16,-2 0-2 15,0 0-1-15,1 0 1 16,1 0-3-16,2 0 5 15,-1 0 0-15,-1 0-2 16,1 0-3-16,-4 0 2 16,4 0 3-16,5 0-4 15,0 0 4-15,4 0-1 16,-4 0 0-16,2 0-2 16,-2 0 3-16,0 0-6 15,-1 0 5-15,-3 0 1 16,3 0 0-16,0 0 1 0,-2 0 1 15,1 0-2-15,-4 0-1 16,-2 0-1-16,-1 0 4 16,7 0-1-16,-8 4-1 15,10 3 0-15,-4 1-2 16,-6-8-3-16,8 2 10 16,-7-2-5-16,1 6 0 15,-3-6 2-15,-4 1-2 16,4-1 0-16,3 6 1 15,-4-6-3-15,3 0-2 16,3 0 2-16,-8 0 4 16,7 0-4-16,-6 6 8 0,-2-6-12 15,-1 0 6-15,-4 0 0 16,0 0 6-16,0 4-5 16,0-4-1-16,0 0 0 15,0 0-1-15,0 0-9 16,0 0 1-16,0 0 6 15,0 0-16-15,0 0 1 16,0 0 3-16,0 0-17 16,0 0-15-16,-16 3-34 15,-36-3-74-15,-25 8-210 16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8:35.3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CAA48FB-13B6-4161-A3C9-27C52E564A93}" emma:medium="tactile" emma:mode="ink">
          <msink:context xmlns:msink="http://schemas.microsoft.com/ink/2010/main" type="inkDrawing" rotatedBoundingBox="1855,5908 6129,5643 6139,5810 1865,6076" shapeName="Other"/>
        </emma:interpretation>
      </emma:emma>
    </inkml:annotationXML>
    <inkml:trace contextRef="#ctx0" brushRef="#br0">0 421 164 0,'0'0'79'0,"0"0"-43"16,0 0 2-16,0 0-12 15,0 0-5-15,0 0-9 16,21 0 9-16,-12 0-2 16,0 0-2-16,7 0-2 15,10 0-4-15,-4-3 2 16,2-7 1-16,7 4 0 15,11-2 0-15,0 1-3 16,10-6 8-16,7 2-5 16,10-4 0-16,0-3-3 0,10 4 1 15,-11-1 0 1,4 6-8-16,1-4-2 0,8 3 6 16,-3-1-5-16,5-1 3 15,-10 11 3-15,-1-3 5 16,-4-2-12-16,-13 6 2 15,1 0 1-15,-3-3-2 16,1 3 2-16,-3-2 2 16,-5 2-2-16,5 0-5 15,-8 0 3-15,4 0-1 16,-5 0 2-16,-3 0 2 16,3 0-3-16,4 0-2 15,-6 0 0-15,6 0 4 0,-4 0-3 16,2 0-2-1,-7 0 0-15,-2 0 1 0,7 0 2 16,0 0-3-16,3 0 0 16,9 0 3-16,-8 0-2 15,1 2 7-15,-8 1-8 16,7-3 2-16,1 0-2 16,-2 0 0-16,0 0 1 15,5 0-1-15,-3 0 0 16,1 0 0-16,-2 0 0 15,1 0 0-15,-11 0-1 16,4 0-3-16,-3 0 4 0,-1 0 0 16,2 0 1-16,-4 0-1 15,4 0 4-15,1 0-4 16,12 0 0-16,0-5 2 16,0-3-1-16,-3 1-1 15,7-4-1-15,0-2 1 16,4 9 0-16,1-7 1 15,-1 1 0-15,5 1-1 16,-9 1 3-16,0 2-2 16,-1-2 2-16,1 3-2 15,3 0 2-15,-7-3 1 16,-9 4 0-16,-3-3-2 16,-6 6-1-16,-1-2 3 15,-8 0-2-15,-3-4 3 16,-8 7 0-16,-8 0 1 0,3 0-5 15,1 0 7-15,-9 0-7 16,2 0 4-16,-2 0 0 16,0 0 9-16,0 0-7 15,0 0 0-15,0 0-3 16,0 0 2-16,0 0-3 16,0 0-2-16,0 0 7 15,0 0-6-15,0 0 2 16,0 0 1-16,0 0 0 15,0 0 3-15,0 0-7 16,0 0 9-16,0 0-9 16,0 0 13-16,0 0-6 0,0 0-1 15,0 0-1 1,0 0 1-16,0 0-1 0,0 0-5 16,0 0 7-16,0 0-7 15,0 0 6-15,0 0-4 16,0 0 1-16,0 0 0 15,0 0-4-15,0 0 1 16,0 0-1-16,0 0 3 16,0 0-3-16,0 0 0 15,0 0-3-15,0-10-6 16,5 6-32-16,4-23-48 16,-9-24-96-16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4:33.3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89A517-FE77-4AB1-9026-9CD72B4C8D88}" emma:medium="tactile" emma:mode="ink">
          <msink:context xmlns:msink="http://schemas.microsoft.com/ink/2010/main" type="inkDrawing" rotatedBoundingBox="18614,-74 18984,818 18639,961 18269,68" semanticType="enclosure" shapeName="Other">
            <msink:destinationLink direction="with" ref="{2DE4ABBA-719A-4F4B-8B2E-4A0ED8B5D7C7}"/>
          </msink:context>
        </emma:interpretation>
      </emma:emma>
    </inkml:annotationXML>
    <inkml:trace contextRef="#ctx0" brushRef="#br0">387 677 155 0,'0'0'90'16,"0"0"-62"-16,0 0 32 15,0 0 14-15,0 0-22 16,0 0-9-16,0-47-6 16,0 47-14-16,0-8 17 0,0 8-5 15,0-4-3-15,0 4-8 16,-5-2-1-16,-4-5-3 15,0 3 2-15,-2-2 6 16,1 6-12-16,-6 0-6 16,-2-4-5-16,7 3 2 15,-8-3-5-15,3 0-2 16,0 0 2-16,-3-3 0 16,3 0-1-16,-4-3 1 15,1-5-2-15,-2-8 0 16,-3 3 0-16,5-3 0 15,-1-1 0-15,5 5 2 16,4-6-1-16,-2 3 5 0,1 0-11 16,6 0 6-1,-3-1-2-15,1-8 2 0,8 2-2 16,-5 1 1-16,-2 2 0 16,7 4-1-16,0 1 1 15,0 8 0-15,0 0-2 16,0 3 1-16,0-1 1 15,0-4-3-15,0-2 3 16,0 9-1-16,0-2-2 16,0 2 3-16,12 0-2 15,1-3 0-15,-7 1 2 16,2 7 0-16,0-1 0 0,-4 4-3 16,5 0 2-1,-4-4 0-15,10 1 0 0,-5-1 1 16,6 1 0-16,-2 3 0 15,1-6 0-15,-1 6-3 16,2 0 3-16,-1 0-2 16,4 0 1-16,-9 0 1 15,2 0-2-15,2 0-4 16,-1 0-4-16,-1 9 2 16,4 6 2-16,-3 4 6 15,-3-2-3-15,6 7 1 16,-6-1 2-16,5 1 0 15,-5-2 0-15,1 1 0 16,-2-3 3-16,0 3-6 16,-8-6 6-16,3 5-3 0,1-1 0 15,-5 5-1-15,6 4 1 16,-2-2 3-16,-4 2-3 16,1 5-1-16,-1-9 0 15,5 3 2-15,-5-3 6 16,0-3-7-16,0 1-6 15,0 4 6-15,0 4 0 16,0-3 7-16,0 4-12 16,0-3 10-16,0-9-10 15,0 0 10-15,0 2-4 16,0-5-1-16,0-1-5 16,0-1 4-16,0-6 1 0,0 4 1 15,0-7-1-15,0-3-3 16,0 4-13-16,0-3-27 15,8 5-20-15,4-1-10 16,-2-2-57-16,-1-3-141 16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4:34.1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E4ABBA-719A-4F4B-8B2E-4A0ED8B5D7C7}" emma:medium="tactile" emma:mode="ink">
          <msink:context xmlns:msink="http://schemas.microsoft.com/ink/2010/main" type="inkDrawing" rotatedBoundingBox="19033,839 19074,1177 18889,1199 18848,861" semanticType="callout" shapeName="Other">
            <msink:sourceLink direction="with" ref="{DC89A517-FE77-4AB1-9026-9CD72B4C8D88}"/>
          </msink:context>
        </emma:interpretation>
      </emma:emma>
    </inkml:annotationXML>
    <inkml:trace contextRef="#ctx0" brushRef="#br0">662 1194 138 0,'0'0'34'0,"0"0"19"0,0 0-9 16,0 0-6-16,0 0-2 15,0 0-1-15,-64-51-17 16,52 33 0-16,-1 4 5 15,6-4-5-15,-2 1-10 16,0 1-4-16,8 1-3 16,1 2 3-16,-4-5-3 15,4 2-1-15,-5-7 1 16,5 10 1-16,0 3-2 16,0-1 0-16,0 1 2 15,0-2-1-15,0 3-1 16,0-4-1-16,0 5-1 15,5 3 4-15,0-5-2 0,9 8 0 16,-7-5-6-16,2 3 2 16,-1 4-2-16,4 0 2 15,-6 0 2-15,7 0 0 16,-2 0 2-16,-2 0 1 16,5 13-1-16,-2 2 6 15,-3 0-6-15,2 4 0 16,-6-1 5-16,3 3-1 15,-6-4-2-15,-2 6 0 16,4-5 2-16,-4-2 1 16,0 5 3-16,0-2-6 15,0-5 3-15,0 3-1 16,0-4-1-16,0 5 7 16,-6-13 10-16,-2 3-7 0,-4-4-7 15,-1 0 10-15,1-1 7 16,-2-3-2-16,-2 0 4 15,-3 0-16-15,3 0-1 16,-1 0 0-16,5-11-6 16,2-2 12-16,1 0-8 15,5-1-6-15,0 6 3 16,-1 2-6-16,5-1 3 16,0 2 0-16,0 0-1 15,0-3-10-15,0-4-10 16,0-3-19-16,0 2-42 15,0-5-20-15,5 6-110 16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2:36.72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6C054D-E4F9-4ACC-A815-0EBC2100B10D}" emma:medium="tactile" emma:mode="ink">
          <msink:context xmlns:msink="http://schemas.microsoft.com/ink/2010/main" type="inkDrawing" rotatedBoundingBox="11009,19121 11024,19121 11024,19136 11009,19136" shapeName="Other"/>
        </emma:interpretation>
      </emma:emma>
    </inkml:annotationXML>
    <inkml:trace contextRef="#ctx0" brushRef="#br0">7173 4893 37 0,'0'0'30'16,"0"0"-30"-16,0 0-23 15,0 0 16-15,0 0-20 0,0 0 17 16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0:09.7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4DAECD5-4514-47E9-B780-917C73CC6010}" emma:medium="tactile" emma:mode="ink">
          <msink:context xmlns:msink="http://schemas.microsoft.com/ink/2010/main" type="inkDrawing" rotatedBoundingBox="12654,7168 20481,7146 20482,7307 12655,7330" shapeName="Other">
            <msink:destinationLink direction="with" ref="{561B96DA-E3F6-4D40-A449-6AB7A4863527}"/>
            <msink:destinationLink direction="with" ref="{17BC297B-7298-4FC5-9AFC-8FDAC0D2A7FE}"/>
            <msink:destinationLink direction="with" ref="{BAFDF392-46B2-4A68-84C9-058B89B9F40D}"/>
          </msink:context>
        </emma:interpretation>
      </emma:emma>
    </inkml:annotationXML>
    <inkml:trace contextRef="#ctx0" brushRef="#br0">127 97 199 0,'0'0'13'0,"0"0"-5"16,0 0 14-16,0 0 24 15,0 0-7-15,0 0-1 16,0 0-7-16,0 0 1 16,-80 0-13-16,75 0-5 15,1 0 6-15,-2 0 0 16,2 0-10-16,0 0 6 16,-1 0-1-16,5 4-2 15,0-4-10-15,-4 0 6 16,0 0-6-16,4 1 1 15,-5-1-3-15,5 0 4 16,-7 0-5-16,7 0-8 16,0 4 8-16,0-4-2 0,12 8 4 15,11-3-2 1,17 0 4-16,-5 3-3 0,13-3 9 16,10-5-9-16,2 7 8 15,-1-4 1-15,1-3 3 16,-2 3-11-16,-3-3-1 15,0 0 3-15,-4 0 0 16,2 0 0-16,-8 0-1 16,0 0-2-16,-3 0 1 15,-3 0 1-15,5 0 1 16,1 0-3-16,-5 0 8 16,5 0-7-16,-2 0 5 0,4 0 1 15,-5 0-6-15,11 0 7 16,-4-6-7-16,-1-1 5 15,4 7-3-15,-1-5 3 16,4 5-5-16,3-4 0 16,-3 4-2-16,-11 0-2 15,3 0 2-15,3 0 1 16,-5 0 2-16,1 0-3 16,5 0 3-16,-2 0-1 15,-4 0-1-15,5 0 2 16,-4 0-3-16,0 0-2 15,-2 0 2-15,-1 0 4 16,2 0-4-16,-8 0 1 0,8 0 1 16,1 0 2-16,-2 0-3 15,3 0 2-15,4 0-1 16,7 0-1-16,-7 0 4 16,6 0-1-16,-2 0 0 15,4 0-4-15,1 0 2 16,-5 0-2-16,1 0 2 15,2 0-2-15,-3 0 0 16,-2 0 1-16,6 0-1 16,1 0 2-16,-5 0 2 15,-5 0-4-15,1 0 0 16,-7 0 0-16,4 0 1 16,-3 0-1-16,0 0 6 15,-3 0-11-15,11 4 5 0,-6 1 0 16,1-5 4-16,2 0-4 15,-3 0 2-15,8 0-2 16,-12 0 2-16,4 0 0 16,5 0 3-16,2 0-5 15,5 0 7-15,1-13-5 16,3 3 3-16,6-3-2 16,-1-5 0-16,0 8-1 15,-4 5 2-15,1-4-3 16,-3 3-1-16,-8-2 0 15,0 2-5-15,-3 2 5 16,-5 0 1-16,13 0 0 0,7 0 2 16,6-1-3-16,5 5 0 15,3 0-3-15,0 0 3 16,-2 0 1-16,3 0-1 16,5 0 1-16,1 0-1 15,-19 0 2-15,0 0-2 16,-13 0 4-16,-1 0-2 15,1 0 0-15,0 0 1 16,-8 0-2-16,-2 0-1 16,-19 0 2-16,-7 0 2 15,-1 0-4-15,0 0 2 16,1 0 1-16,1 0-1 16,9 0-2-16,1 0 3 0,14 0-3 15,2 0 1 1,2 0-1-16,3 0 2 0,0 0-2 15,4 0 1-15,0 0 1 16,3 0 1-16,-10 0-6 16,-5 5 8-16,-6 3-10 15,-10-8 5-15,-1 4 0 16,3 0 5-16,-2-4-5 16,2 3 0-16,1 4-1 15,6-3 2-15,-1 2-1 16,0 3 0-16,0-4 0 15,-6 3 1-15,-3-6-1 0,-3 7 0 16,-10-9 2 0,0 5-2-16,2-5 3 15,-4 4-3-15,10-4 0 0,-3 0 0 16,11 1 0-16,-2-1 1 16,3 4 2-16,6 0-3 15,-4 5 0-15,-4-9 0 16,-1 4 0-16,-4-3 0 15,-9-1 1-15,0 4-2 16,2-4 2-16,-3 0-1 16,3 0 0-16,-6 0 0 15,2 4 0-15,1-4 0 16,-3 5 0-16,4-5-2 16,-8 0-2-16,6 0 4 15,1 7 0-15,-9-4 5 0,6 0-4 16,5-3-1-1,-9 2 0-15,5-2-5 0,-6 5 5 16,-1-1 5-16,-4-4-5 16,4 6 0-16,-2-6 0 15,-2 0-1-15,4 0 0 16,-4 0 1-16,0 0 1 16,5 0 0-16,-5 0-1 15,4 0 0-15,0 0 0 16,-1 0 0-16,2 0 0 15,-1 0 0-15,3 0 0 16,-7 0 0-16,0 0 0 16,4 0 0-16,1 0 1 0,-5 0-1 15,4 0 0-15,1 0-1 16,-4 0-4-16,3 0 5 16,1 0 0-16,-5 0 0 15,0 0 8-15,0 0-16 16,0 5 8-16,0-5 0 15,0 0 0-15,0 0 8 16,4 0-8-16,-4 0-2 16,0 0 2-16,0 0 2 15,0 0-2-15,0 0 0 16,0 0 0-16,0 0 1 16,0 0 0-16,0 0-1 0,0 0 1 15,0 0 1 1,4 0-1-16,-4 0-1 0,3 0 0 15,-3 0 1-15,0 0 2 16,5 0-2-16,-5 0-1 16,0 0 2-16,4 0 3 15,-4 0-4-15,0 0-1 16,0-5-14-16,-30-1-61 16,-43-8-118-16,-33-10-285 15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0:14.5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84778C-5E67-44E0-AF15-46F1D995CBF8}" emma:medium="tactile" emma:mode="ink">
          <msink:context xmlns:msink="http://schemas.microsoft.com/ink/2010/main" type="inkDrawing" rotatedBoundingBox="13033,7544 20569,7423 20574,7696 13038,7817" shapeName="Other">
            <msink:destinationLink direction="with" ref="{561B96DA-E3F6-4D40-A449-6AB7A4863527}"/>
            <msink:destinationLink direction="with" ref="{17BC297B-7298-4FC5-9AFC-8FDAC0D2A7FE}"/>
          </msink:context>
        </emma:interpretation>
      </emma:emma>
    </inkml:annotationXML>
    <inkml:trace contextRef="#ctx0" brushRef="#br0">0 79 305 0,'0'0'20'0,"0"0"-7"16,0 0-6-16,0 0 7 15,0 0 4-15,0 0-12 16,0 0 12-16,16 0 5 15,1 0-1-15,-4 0-19 0,4 0 14 16,8-4-2-16,-8 4-8 16,11 0 6-1,0 0-1-15,3 0-3 0,10 0-3 16,6 0 2-16,-3 0 0 16,16 0-3-16,-1 0 2 15,8 0 5-15,7 4 0 16,18 0 2-16,-5-1 3 15,21 4-1-15,0-3-5 16,2 0-5-16,-4 2 7 16,-8-3-6-16,0 4 3 15,-16 3-3-15,4-6 2 16,1-1 0-16,-6 8-6 16,0-7 1-16,4 5-3 15,4 0 10-15,1-5-10 0,-1-3 5 16,-12 7-1-16,-3-3-1 15,-3 8-1-15,-6-2 2 16,-5 0 0-16,-1-3-4 16,0-3 7-16,-1 4-8 15,2-1 2-15,-12 2 4 16,7-3 2-16,-4-5-5 16,-1 7-2-16,6-5 0 15,-13-3 2-15,8-1 2 16,-3 0-3-16,10 0-2 15,-3 0 10-15,4 0-6 16,-1 0-4-16,6 0 5 16,-4 0-2-16,-2 0 2 0,1 0-3 15,1 0-1-15,-1 0 0 16,2 0-1-16,3 0 1 16,3 0 0-16,1 0 5 15,1 0-5-15,2 0 0 16,3-1 0-16,-2-12-1 15,3 7 0-15,-3-3-4 16,-2-3 4-16,1-2 0 16,-10 1 1-16,3 3 1 15,7 0-2-15,-1 0 0 16,1 1-3-16,7 0 3 16,5-4 2-16,-5 4-2 0,6-5 0 15,-3 4 4-15,-7-1-4 16,0 2 0-16,-5 1 0 15,-6 1 0-15,-3 4 3 16,-11-1-3-16,5 0 1 16,-12 0-1-16,9-1 7 15,-4 5-12-15,9-10 7 16,3 10-2-16,-4-6 4 16,0 2-3-16,5 1 0 15,9-1 0-15,-2 0 4 16,1 1-5-16,-11-1 0 15,-2-2 0-15,-3 2 1 0,3 1 1 16,-8-3 0 0,-2 2-2-16,-6 1-1 0,-4 1 1 15,-9 2 1-15,-2 0 0 16,1 0-1-16,-3 0 0 16,3 0 0-16,2 0 0 15,-5 0 2-15,7 0-2 16,-3 0 0-16,-1 0 0 15,4 0 0-15,0 0 3 16,-8 2-1-16,6 5-2 16,-3 2 0-16,-1-5 0 15,2 2 0-15,-3-2 0 16,11-1 1-16,-2 5-1 16,-5-8 0-16,3 7-4 15,-9-7 4-15,-10 2 3 0,-1-2-3 16,-2 0 0-16,-2 0 1 15,-1 0 0-15,3 4 1 16,-7-4-2-16,4 0 0 16,5 0 3-16,-4 0 1 15,0 0 1-15,-5 0-4 16,0 0 8-16,5 0-3 16,-5 0 3-16,0 0-5 15,0 0-2-15,0 0 11 16,0 0-12-16,0 0 3 15,0 0-4-15,0 0 4 16,0 0 1-16,0 0-5 0,0 0 9 16,0 0-5-16,0 0-1 15,0 0 2-15,0 0-2 16,0 0-1 0,0 0 1-16,0 0-1 0,0 0 0 15,0 0-2-15,0 0 1 16,0 0-2-16,0 0 2 15,0 0-1-15,0 0 2 16,0 0-1-16,0 0-1 16,0 0 0-16,0 0 0 15,0 6 2-15,0-6-2 16,0 0 0-16,0 0 6 16,0 0-12-16,0 0 7 15,0 0-1-15,0 0 0 16,0 0 0-16,0 0 1 0,0 0 0 15,0 0-1 1,4 0 0-16,-4 0 2 0,0 0-2 16,0 0-1-16,0 0 1 15,0 0 0-15,0 0 0 16,0 0 5-16,0 0-5 16,0 0 0-16,0 0-4 15,0 0 4-15,0 0 0 16,0 0 0-16,0 0 4 15,0 0-4-15,0 0 0 0,0 0 0 16,0 0 1 0,0 0-2-16,0 0-3 0,0 0 4 15,0 0 1-15,0 0-1 16,0 0 0-16,0 0 7 16,0 0-14-16,0 0 8 15,0 0-1-15,0 0 0 16,0 0 6-16,0 0-5 15,0 0-1-15,0 0 0 16,0 0-7-16,0 0 14 16,0 0-7-16,0 0 0 15,0 0 0-15,0 0 0 16,0 0 0-16,0 0-7 0,0 0 7 16,0 0 0-1,0 0 0-15,0 0 1 0,0 0-1 16,0 0 0-16,0 0 0 15,0 0 0-15,0 0 0 16,0 0 0-16,0 0 0 16,4 0 0-16,-1 0 0 15,-3 0 0-15,0 0 1 16,0 0 5-16,0 0-6 16,0 0-7-16,0 0 7 15,0 0 0-15,0 0 0 16,0 0 0-16,0 0 0 15,0 0 1-15,0 0-1 16,0 0 0-16,0 0 0 0,0 0 0 16,0 0 0-16,0 0 0 15,0 0 0-15,0 0 0 16,0 0 0-16,0 0 1 16,0 0 1-16,0 0-2 15,0 0 1-15,0 0-1 16,0 0 0-16,0 0 0 15,0 0 0-15,0 0 1 16,0 0 3-16,0 0-4 16,0 0 0-16,0 0 0 15,0 0-5-15,0 0 5 16,0 0 0-16,0 0 0 16,0 0 0-16,0 0 0 0,0 0 0 15,0 0 0-15,0 0 0 16,0 0 1-16,0 0-2 15,0 0 1-15,0 0 0 16,0 0 1-16,0 4-1 16,0-4 1-16,0 0-1 15,0 0 5-15,0 0-4 16,0 0-1-16,0 0 8 16,0 0-6-16,0 0 0 15,0 0 2-15,0 0-4 16,0 0 0-16,0 0 0 15,0 0 1-15,0 0-1 16,0 0 0-16,0 0 0 16,0 0 0-16,0 0 0 0,0 0 0 15,0 0-3-15,0 0-1 16,0 0 4-16,0 0 1 16,0 0-1-16,0 0 0 15,0 0 1-15,0 0-1 16,0 0-5-16,0 0 5 15,0 0 0-15,0 0 0 16,0 0 1-16,0 0-1 16,0 0 0-16,0 0 0 15,0 0 0-15,0 0 0 16,0 0 0-16,0 0 6 0,0 0-12 16,0 0 6-1,0 0 0-15,0 0 0 0,0 0 0 16,0 0 1-16,0 0 5 15,0 0-12-15,0 0 6 16,0 0 0-16,0 0 0 16,0 0-1-16,0 0 1 15,0 0 1-15,0 0-1 16,0 0 0-16,0 0-1 16,0 0 1-16,0 0 0 15,0 0 0-15,0 0 1 16,0 0-1-16,0 0 1 15,0 0 5-15,0 0-6 16,0 5-7-16,0-5 7 0,0 0 0 16,0 0 6-16,0 0-6 15,0 0 0-15,0 0-1 16,0 0-6-16,0 0 7 16,0 0-1-16,0 0 1 15,0 0 0-15,0 0 4 16,0 0-4-16,0 0-6 15,0 0 6-15,0 0 0 16,0 0 0-16,0 0 0 16,0 0 1-16,0 0 3 15,0 0-8-15,0 4 3 16,0-4 1-16,0 0 1 16,0 0-1-16,0 0 4 15,0 0-9-15,0 0 9 16,0 0-5-16,0 0 1 0,0 0-1 15,0 0-7-15,0 0 7 16,0 0 0-16,0 0 1 16,0 0-1-16,0 0 1 15,0 0 0-15,5 0-1 16,-5 0 5-16,0 0-4 16,0 0 0-16,0 0-1 15,0 0-1-15,0 0 2 16,0 0 0-16,0 0-1 15,0 0 0-15,4 0 1 0,-4 0-2 16,4 0 2 0,-4 0 0-16,0 0-6 0,0 0 6 15,0 0 3-15,0 0-3 16,0 0 0-16,0 0 0 16,0 0 0-16,0 0 0 15,0 0-2-15,0 0 0 16,0 0 4-16,0 0-1 15,0 0 0-15,0 0-2 16,0 0 0-16,0 0 1 16,0 0-1-16,0 0-4 15,0 0 2-15,0 0 3 16,0 0 4-16,0 0-4 16,2 0-4-16,-2 0 4 15,0 0 0-15,0 0 0 0,0 0-1 16,0 0 1-16,0 0-5 15,0 0 9-15,0 0-5 16,0 0 1-16,0 0 0 16,0 0 0-16,0 0-2 15,0 0 2-15,0 0-4 16,0 0 8-16,0 0-4 16,0 0 0-16,0 0-4 15,0 0 4-15,0 0 1 16,0 0-1-16,0 0 1 15,0 0-1-15,0 0 0 16,0 0-5-16,0 0 4 0,0 0 0 16,0 0 1-16,0 0 0 15,0 0 0-15,0 0 0 16,0 0 1-16,0 0-1 16,0 0 0-16,0 0-1 15,10 0 1-15,-1 8-1 16,1-8 1-16,-6 0 0 15,1 0-1-15,-3 0 2 16,-2 0-1-16,9 0 0 16,-9 0 0-16,0 0 0 15,0 0 0-15,4 0 0 16,-4 3-6-16,5-3 6 16,-5 0 0-16,0 0 5 15,0 0-5-15,0 0 1 0,0 0 0 16,0 0-1-16,0 0-7 15,0 0 7-15,0 0 6 16,0 0-6-16,0 0 1 16,0 0-1-16,0 0-1 15,0 0 1-15,0 0 0 16,1 0 0-16,-1 0-1 16,0 0 3-16,0 0-2 15,0 0 0-15,0 0 0 16,0 0-1-16,0 0 1 15,0 0 0-15,0 0-2 16,0 0 3-16,0 0-1 0,0 0 1 16,0 0-1-16,0 0 1 15,0 0-2-15,0 0 2 16,0 0-1-16,0 0 0 16,0 0 0-16,0 0-3 15,0 0 3-15,0 0 2 16,0 0-1-16,0 0-1 15,0 0 0-15,0 0-1 16,0 0-5-16,0 0 5 16,0 0 0-16,0 0-6 15,0 0-3-15,0 0-1 16,0 0-3-16,0 0 1 16,0 0 4-16,9 0-7 15,-2 0-10-15,-2 0-15 0,-1 0 3 16,-4 0-26-16,0 0-24 15,0 0 13-15,0 0-19 16,0-3-113-16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0:16.1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61B96DA-E3F6-4D40-A449-6AB7A4863527}" emma:medium="tactile" emma:mode="ink">
          <msink:context xmlns:msink="http://schemas.microsoft.com/ink/2010/main" type="inkDrawing" rotatedBoundingBox="12628,7082 13114,7361 12987,7583 12500,7304" semanticType="callout" shapeName="Other">
            <msink:sourceLink direction="with" ref="{DA84778C-5E67-44E0-AF15-46F1D995CBF8}"/>
            <msink:sourceLink direction="with" ref="{A4DAECD5-4514-47E9-B780-917C73CC6010}"/>
          </msink:context>
        </emma:interpretation>
      </emma:emma>
    </inkml:annotationXML>
    <inkml:trace contextRef="#ctx0" brushRef="#br0">476-1 37 0,'0'0'74'16,"0"0"-40"-16,0 0 2 15,0 0 0-15,0 0-3 16,0 0-10-16,0 0 22 0,-169 0 3 16,155 0-22-1,-6 0-3-15,2 0 3 0,-4 0-7 16,5 0-16-16,-11 0 7 16,10 0 6-16,0 0-6 15,-5 0-2-15,9 0-7 16,-4 0 5-16,4 0 14 15,1 0-9-15,7 0-2 16,-3 0 6-16,2 0-8 16,5 0 11-16,-2 0-17 15,0 0 17-15,4 0-14 16,-5 0 14-16,5 0-14 16,-4 0 14-16,0 0 0 0,4 0-3 15,-5 0 1-15,-1 0-7 16,5 0-7-16,-3 0 6 15,-1 0-2-15,5 0-5 16,0 0 1-16,0 0 3 16,0 0-3-16,0 0 3 15,0 0-10-15,0 0 4 16,0 0 0-16,-4 0 0 16,4 0 1-16,0 0-2 15,0 0-8-15,0 0 6 16,0 0 3-16,0 0-8 15,0 0 4-15,0 0 1 0,0 0 3 16,0 0 1 0,0 0 0-16,13 5 0 0,-1-1 0 15,5 2 0-15,-7-1-8 16,6 3 8-16,-1 2 0 16,8 2 6-16,-6-2-6 15,-2-1 1-15,4 1-1 16,-6 1 0-16,-3-4 1 15,3-1-1-15,-2-2-3 16,1 3-1-16,-3 0 8 16,-1 1-7-16,-2-3 3 15,3 9 0-15,-2-9 1 16,6 3-1-16,-7-1 2 16,4 1 2-16,-5-4-3 15,-1 1 1-15,0-1-2 0,1-4-5 16,-5 6 5-16,1-6 0 15,-1 0 0-15,4 0 0 16,-4 0 1-16,3 3-1 16,6 1 0-16,6-2 0 15,3 6-13-15,0-1-27 16,14 0-26-16,4-3-12 16,6-4-24-16,-7 0-85 15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0:16.6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1E11CC-04EE-4C37-BF5A-541F1C71E99C}" emma:medium="tactile" emma:mode="ink">
          <msink:context xmlns:msink="http://schemas.microsoft.com/ink/2010/main" type="inkDrawing" rotatedBoundingBox="13034,7391 15178,7129 15182,7162 13038,7423" shapeName="Other"/>
        </emma:interpretation>
      </emma:emma>
    </inkml:annotationXML>
    <inkml:trace contextRef="#ctx0" brushRef="#br0">-1 255 85 0,'0'0'34'16,"0"0"-2"-16,0 0 8 15,0 0-3-15,0 0-2 16,0 0-6-16,-10-4-14 15,10 4-13-15,0 0-2 0,0 0-1 16,0 0 1 0,10 0 7-16,23 0 10 0,16 0-3 15,11 0 10-15,17 0-11 16,17-6 13-16,22-16-6 16,23-3-10-16,18-1-6 15,20 0 6-15,10 4-10 16,7 0 0-16,-5 2-1 15,-3 2-2-15,-12-5-39 16,-12 1-57-16,-20 3-100 16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0:17.1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AE4910-AE99-4E3C-BB93-FCCFD5F57E4B}" emma:medium="tactile" emma:mode="ink">
          <msink:context xmlns:msink="http://schemas.microsoft.com/ink/2010/main" type="inkDrawing" rotatedBoundingBox="14069,7627 15492,7378 15495,7394 14072,7644" shapeName="Other"/>
        </emma:interpretation>
      </emma:emma>
    </inkml:annotationXML>
    <inkml:trace contextRef="#ctx0" brushRef="#br0">0 245 31 0,'0'0'33'15,"264"-45"3"-15,-116 15-22 16,6-1-4-16,-5 4-5 15,4-3-5 1,-3 2 0-16,-5 11-3 0,-8-2-12 16,-14 1-27-16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01:23.45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95AEC3-43F6-464D-A53A-025E1E58E51D}" emma:medium="tactile" emma:mode="ink">
          <msink:context xmlns:msink="http://schemas.microsoft.com/ink/2010/main" type="writingRegion" rotatedBoundingBox="4751,405 14011,1213 13834,3244 4574,2436"/>
        </emma:interpretation>
      </emma:emma>
    </inkml:annotationXML>
    <inkml:traceGroup>
      <inkml:annotationXML>
        <emma:emma xmlns:emma="http://www.w3.org/2003/04/emma" version="1.0">
          <emma:interpretation id="{602CFE5E-51E1-4CCF-BF2F-8F29FC38FD29}" emma:medium="tactile" emma:mode="ink">
            <msink:context xmlns:msink="http://schemas.microsoft.com/ink/2010/main" type="paragraph" rotatedBoundingBox="4751,405 14011,1213 13834,3244 4574,24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D60F49-BF9A-4236-A206-7B90D0E51C69}" emma:medium="tactile" emma:mode="ink">
              <msink:context xmlns:msink="http://schemas.microsoft.com/ink/2010/main" type="line" rotatedBoundingBox="4751,405 14011,1213 13834,3244 4574,2436"/>
            </emma:interpretation>
          </emma:emma>
        </inkml:annotationXML>
        <inkml:traceGroup>
          <inkml:annotationXML>
            <emma:emma xmlns:emma="http://www.w3.org/2003/04/emma" version="1.0">
              <emma:interpretation id="{C9F60121-951A-429E-8295-C4A6B7EA3B4B}" emma:medium="tactile" emma:mode="ink">
                <msink:context xmlns:msink="http://schemas.microsoft.com/ink/2010/main" type="inkWord" rotatedBoundingBox="4751,405 11951,1033 11774,3064 4574,2436">
                  <msink:destinationLink direction="with" ref="{534ED712-3AE3-4B57-AF93-D3A448AA5001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948 11 164 0,'0'0'303'0,"0"0"-301"16,0 0 34-16,0 0 25 15,0 0-18-15,0 0-7 16,0 0 11-16,-47-11-15 0,39 11-11 16,-1 0-3-1,5 0-2-15,-1 0-3 0,-6 0-1 16,2 0-3-16,-4 0 5 16,-5 0-3-16,-2 0-2 15,3 0 1-15,-1 0-5 16,1 0 2-16,-6 0 3 15,8 0 2-15,-11 0-11 16,1 6 7-16,-1-1-8 16,-3-1 3-16,3 4 1 15,0 3-2-15,-3-1-1 16,3-6 1-16,-3 6 1 16,3-6 2-16,-2 0-5 15,9 1 5-15,-2-1-3 16,3 6 1-16,-1-5 2 15,1-1-2-15,0 4 6 16,-1-4 21-16,5 0-26 0,1-4-2 16,4 2-1-16,-4 2 1 15,4 3 3-15,-1 2-5 16,0-4 0-16,-3 4 0 16,4-2 0-16,-4-1 0 15,-1 7-1-15,4-4 1 16,1 7 0-16,-9-2 0 15,5-1 0-15,5 2 0 16,-8 1 0-16,7 1-1 16,-4-7 1-16,0 10 0 0,9-2-2 15,-1-1 2-15,-6 9 0 16,3-3-1-16,0 5-1 16,2 0-4-16,1 4-4 15,5-3-1-15,0 0 6 16,0 0 0-16,0-2-1 15,0 3 5-15,0-3 0 16,0-2 1-16,5-2-1 16,1-3 0-16,-2-5 1 15,5 0-1-15,5 2 0 16,-5 2-2-16,4 0 1 16,0-6 1-16,-4 2 1 15,11-6-2-15,-3 5-1 16,1-5-1-16,1 2 1 0,8 0 1 15,-1-2-1-15,3 4 3 16,3-5 0-16,5-2 1 16,-3-2-1-16,0 0 2 15,1 0-2-15,2-4 1 16,-9 4-1-16,8-4 0 16,-5 0-1-16,-2 0-1 15,1 0-3-15,3 0 4 16,-7 0 1-16,8 0 0 15,-8 0 0-15,12 0-5 16,-8 0 1-16,3 0-3 16,-2 0-12-16,2-16 13 15,6 2 4-15,4-5 1 0,-1-2 0 16,-6 4 1-16,0-6 0 16,-8 1 0-16,-1 1 0 15,4 2 0-15,-14 4 1 16,3-2 0-16,-2 2-1 15,-5-2 0-15,-3 0 1 16,3 0 0-16,2 4 1 16,-7-5-2-16,-8-5 5 15,9 6-4-15,-5-1 0 16,1-2 1-16,-5 3 4 16,0 2-3-16,4-3-3 15,-4 1 4-15,0 1 0 16,0 1-1-16,0-2 2 0,0-1-1 15,0 1-2 1,0 0 2-16,0-4-1 0,0 6 3 16,0-2 0-16,0 4 0 15,0-5 3-15,0 2-5 16,-13-1 1-16,4-1-2 16,1 5 6-16,-7-4-2 15,1-1-2-15,1 4 1 16,4 1-1-16,-9-4 0 15,4 4 6-15,4 0-4 16,1 3-3-16,-4-1 0 16,4 9 3-16,-4-6-6 0,9 0 7 15,-12 2-4-15,7-1 1 16,-4 1-1-16,0 2 1 16,4-1-4-16,-5-3-2 15,5 1 3-15,3 7-5 16,-2-3 1-16,-1 3 1 15,5 0-2-15,-5 0-11 16,5 0-19-16,-1-4-17 16,5 4-27-16,-6 0-87 15,2 0-362-15</inkml:trace>
          <inkml:trace contextRef="#ctx0" brushRef="#br0" timeOffset="68543.9907">1493 1633 363 0,'0'0'66'0,"0"0"-27"15,0 0 35-15,0 0-22 16,0 0 0-16,0 0-11 15,9 0-2-15,-9 0-3 16,0 0-6-16,0 0-11 16,0 0-3-16,0 0 4 15,0 0-14-15,0 0 3 16,0 0-2-16,0 0-4 16,0 0-6-16,0 0 7 15,4 0-7-15,-2 0 3 0,11 0-1 16,1 0 1-16,-1 0 0 15,5 7 2-15,-5-7-2 16,3 6 0-16,-3-3 0 16,4 1 0-16,-4 1 1 15,8-5-1-15,0 0 0 16,-3 0 0-16,2 0 1 16,6 0 0-16,-7 0-1 15,13 0-1-15,-6-18 1 16,7-4 4-16,2-11-2 15,7-4-1-15,-5-4 1 16,12-10-1-16,-3 7-1 0,1 0 1 16,-7 7-1-1,1 6 2-15,-6 0 0 0,-2 8-2 16,-11 3-2-16,-2 5 0 16,-2 6 4-16,-14 5 0 15,0 1-2-15,-4 3 0 16,0 0 0-16,5 0 1 15,-5 0-1-15,0 0 0 16,0 0 3-16,0 0-3 16,0 0-3-16,0 0 3 15,0 0 0-15,0 0 0 16,0-4-7-16,0 4-32 0,4 0-59 16,-4 0-80-1,0 0-197-15</inkml:trace>
          <inkml:trace contextRef="#ctx0" brushRef="#br0" timeOffset="-294683.6718">2838 90 85 0,'0'0'58'16,"0"0"-19"-16,0 0 9 16,0 0-7-16,0 0 0 15,0 0-9-15,0 0-6 16,0 0-4-16,0 0-4 16,0 0 7-16,0 0-6 15,0 0-12-15,0 0 13 0,0 0-13 16,0 0 10-16,0 0-8 15,0 0-1-15,0 0 4 16,0 0-2-16,0 0-2 16,0 0 1-16,0 0-1 15,0 0-1-15,0 0 3 16,0 0-1-16,0 0 2 16,0 0-3-16,0 0-4 15,0 0 1-15,0 0-4 16,0 0 0-16,0 0-1 15,0 0 0-15,0 0-2 16,0 0 2-16,0 0-1 0,0 8 1 16,0 0 0-16,13 2 0 15,-3 2 3-15,-1-3 2 16,5 7 0-16,-5-6-4 16,-5-1 0-16,1-4-1 15,3 4 0-15,-3 2 1 16,1 3 5-16,5-1-5 15,-7 6 0-15,8-1 1 16,1 2-2-16,-4-7 0 16,0-5 0-16,-5-7 0 15,-4 5 0-15,1-6 1 16,-1 0 1-16,8 0-2 16,-8 0 0-16,4 4 0 15,0-1 0-15,2 3 0 16,0-2 0-16,3-1 0 0,-1 5 0 15,5-4 0-15,-4 3 0 16,1 1 0-16,3 1 2 16,6-1-2-16,-1-1 3 15,-8-1-3-15,1-1 0 16,1-1-3-16,-3 0 1 16,-1 0 0-16,10 0 4 15,-5-3 2-15,3 5-4 16,-3-2-4-16,0 2 4 15,0-3 0-15,0 1 0 0,3-1-2 16,-3 1 1 0,0 0 1-16,1 0 0 0,0-4 3 15,4 2-4-15,-9 1 2 16,9 1 1-16,-4 2-2 16,5-2 3-16,-6-1-3 15,4-1-1-15,-4 2 1 16,3 0 1-16,-7 0-1 15,8 0 0-15,-8 0 0 16,0-2-3-16,1 2 3 16,5 0 0-16,2-1-3 15,-13 2 9-15,9 0-6 16,-7-5 0-16,3 4 0 16,5 0-1-16,-1-4 2 15,-4 5 0-15,1-5-1 0,-1 0 0 16,3 0-6-16,4 0 6 15,-8 0 0-15,5 0 0 16,2 0 0-16,-4 0-1 16,5 0 4-16,-3 0-3 15,0 0 5-15,1 0-4 16,-4 0-1-16,4 0 1 16,-1-13 3-16,-4 8-1 15,8-7 0-15,-7 6-3 16,9-2 4-16,-10-4-3 15,8 3-1-15,-6-4 0 16,7 3 4-16,-9-1-4 0,0 2 5 16,0-1-5-16,-1 1 0 15,-2 1 5-15,1-3-5 16,2-4 3-16,3 0-2 16,-4 6-1-16,-3-6 1 15,3 9 0-15,-3-5-1 16,1 0 0-16,1-1-1 15,2-2 1-15,-8 3 1 16,8 5 3-16,-4-2-8 16,0-1 8-16,-1-1-8 15,1-2 9-15,-1 7-9 16,5-7 4-16,-1 2 0 16,1-3 0-16,-3 0 3 15,2-4-3-15,7 3-5 16,-6-6 5-16,-1 6 0 0,3 6 0 15,-3-1 0-15,4-1 5 16,-1-7-5-16,-2 3 0 16,0 4 0-16,0 3 0 15,-5-5 0-15,2 7 0 16,-3-5 0-16,5 3 0 16,-3 1-2-16,-1-7 2 15,-3 8 0-15,5 1 0 16,-6-4 3-16,0 4-3 15,5 1 2-15,-5-3-2 16,4 2-2-16,0 0 2 16,-4 4 0-16,0-7 1 0,5 4-3 15,-5-1-1-15,0 4 3 16,4 0 0-16,-4-4 6 16,4 4-7-16,-4 0 2 15,0 0-2-15,0 0-1 16,0 0 0-16,0 0 4 15,5 0 1-15,-5 0-3 16,0 0 0-16,0 0 1 16,0 0-1-16,0 0 0 15,0 0-6-15,0 0 6 16,0 0 0-16,0 0 0 16,0 0 5-16,0 0-5 15,0 0-1-15,0 0-3 0,0 0 4 16,0 0-2-1,0 0-6-15,0 0-7 0,0 0 5 16,0 0 6-16,0 0 4 16,0 0-8-16,0 8 7 15,0 6-4-15,0-1 5 16,0 8 1-16,0-6 2 16,0 6-3-16,0-4 0 15,0-3 0-15,0 0 0 16,0-3-3-16,0-2 3 15,0 5 4-15,0-5-3 16,0-1-1-16,0-4-5 0,-9 2 5 16,5 1 0-1,-1 2 0-15,1 0-1 0,0 0 1 16,-7-5 0-16,6 2 2 16,-4 1-4-16,2 2 6 15,-3-4-4-15,-8 7 0 16,14-4 0-16,-12 10-3 15,4-5 3-15,2-2-1 16,-7 1 1-16,8-8 0 16,-6 6 0-16,2-3 0 15,3 2 0-15,-3 0 0 16,-4 3 0-16,-3-5 0 16,4 0 0-16,-3 3 0 15,0 1 0-15,1-4-1 16,0 5 0-16,0-5 1 0,2-1 0 15,-4 5 1-15,5-4 0 16,2 5 0-16,-10-4-1 16,4 3 0-16,2-5 0 15,-2 1 1-15,0 0-1 16,6 3 0-16,-9-3 0 16,2 3 0-16,4-5 0 15,-7 3 0-15,7 0 0 16,-4-2 0-16,-4 5 0 15,11-1 0-15,-6-10 0 0,5 4 0 16,1-4 0 0,0 0 3-16,4 0 6 0,3 0-5 15,1 0 7-15,-8 0-4 16,8 0-3-16,-8 0 4 16,0 0-7-16,4 0 2 15,-7 0-2-15,5 0 3 16,-4-4-4-16,2-1 5 15,-7-7 0-15,4 6-2 16,-3-6-3-16,10 4 1 16,-9 3 0-16,3-5-1 15,2 1 0-15,-4 5 2 16,-7-4 1-16,14 1-1 16,-7 4-1-16,-1-7 0 15,2 3 4-15,3-1 1 0,0-4-3 16,-4 5-3-16,13 0 15 15,-17-3-6-15,10-3-8 16,5 7 0-16,-12-5-1 16,18 0 13-16,-13 5-6 15,3-8-6-15,2 2-1 16,-1-3 2-16,3 9 6 16,-3-5-6-16,5 8 2 15,-5-9-4-15,5 7 1 16,0-5 0-16,-1-2-1 15,1 11 1-15,-2-3-1 16,0 0 0-16,2-4-3 0,-5 6 9 16,5-6-5-1,-5 0-1-15,0 4 3 0,5 3-1 16,-5 1 0-16,5 0-1 16,-3 0-1-16,-6 0 3 15,4 0-2-15,-4 0-1 16,0 0 0-16,-3 0 0 15,4 0 0-15,2 0 0 16,-3 0 0-16,4 0 0 16,1 0 0-16,-7 0 0 15,7 0 0-15,2 0 0 16,-3-4 1-16,5 4-1 16,-5 0 2-16,-4 0-2 15,-6 0-3-15,5 0 3 16,-8 0 0-16,4 0 3 15,-6 0-3-15,2 0 0 0,5 0 0 16,-11 0 0-16,9 0 0 16,6 0 0-16,-10 4 0 15,4-4 0-15,-3 0 0 16,-2 0 0-16,-2 0 1 16,-3 1-1-16,7-1 0 15,0 0 0-15,2 4-1 16,2-4 1-16,1 5 0 15,-5-2 0-15,2 1 1 16,-2 0-2-16,-5-4 1 16,8 6 0-16,-3-2 0 0,4 0 1 15,-5 1 0-15,4 0-1 16,6-2-1-16,-10 7 1 16,9-5 0-16,-4-1 0 15,1 4-3-15,-2-8 2 16,4 4 1-16,7-4 0 15,-5 0 0-15,0 3 0 16,1-3 0-16,-5 0 0 16,12 0 0-16,-3 0 0 15,-5 0 0-15,4 0 3 16,2 0-3-16,2 0 0 16,1 0-2-16,4 0-11 15,0 0-13-15,0 0-56 16,0 0-40-16,0 0-155 15</inkml:trace>
          <inkml:trace contextRef="#ctx0" brushRef="#br0" timeOffset="67096.0946">4741 1361 408 0,'0'0'70'0,"0"0"-12"16,0 0 3-16,0 0-7 15,0 0-10-15,0 0 0 16,0 0-2-16,0 0-14 15,0 0 0-15,0 0-5 16,0 0 19-16,0 0-20 16,0 0-3-16,0 0-2 15,0 0-3-15,0 0-2 16,0 4 6-16,0-4-13 0,0 0 1 16,0 3 3-16,0-3-9 15,0 0-2 1,0 4 2-16,0-4 4 0,0 0-4 15,0 0-2-15,0 3-1 16,0 5 0-16,0 5-2 16,9 10 5-16,2 7 1 15,7 5-1-15,-4-6 0 16,2-3 0-16,0-2 2 16,1-5-1-16,-8 0-1 15,9-6 0-15,-4 2 0 16,1-1-1-16,-2-4 1 15,1 3 0-15,-1-8-2 0,-1 0 2 16,-1 3-1 0,2-8 1-16,2 4-1 0,1-4-1 15,0 0 1-15,10 0 1 16,-4 0 0-16,2 0 1 16,2 0-2-16,8 0 1 15,-4-8 0-15,8-6 0 16,-2 1 1-16,5 0 1 15,-5-5-2-15,5 6 0 16,1-2 0-16,-6-4 0 16,9 3 0-16,-3 0 1 15,-3-2 0-15,3 3-1 0,-5-3-1 16,-1 5 1-16,6-3 0 16,-10 0 0-16,4 6 0 15,-10-3 0-15,8 1 0 16,-13-1 0-16,7 7 0 15,-1-8-5-15,-9 8 6 16,4 1-2-16,-2-4 1 16,-11 8 0-16,4 0 0 15,-7 0 1-15,-6 0-1 16,4 0-1-16,-4-4 1 16,0 1 0-16,0 3 0 15,0 0 1-15,0 0-1 16,0 0 0-16,0 0 1 15,0 0-1-15,0 0 0 16,0 0 0-16,0 0-2 0,0 0 6 16,0 0-4-1,0 0 0-15,0 0 0 0,0 0-2 16,0 0 2-16,0 0 0 16,0 0 0-16,0 0 2 15,0 0-2-15,0 0 0 16,0 0 0-16,0 0 0 15,0 0 0-15,0 0-3 16,0 0 6-16,0 0-2 16,0 0-1-16,0 0 0 15,0 0 0-15,0 0 0 16,0 0 0-16,0 0 1 16,0 0 0-16,0 0-1 0,0 0 0 15,0 0 0 1,0 0 0-16,0 0-22 0,3 0-35 15,17-7-43-15,-20-7-123 16,0-20-180-16</inkml:trace>
          <inkml:trace contextRef="#ctx0" brushRef="#br0" timeOffset="3991.8291">6596 116 512 0,'0'0'0'0,"0"0"4"16,0 0 15-16,0 0 18 16,0 0 1-16,0 0-5 0,-128-22 4 15,120 22 9-15,-1-4-20 16,-3 4 3-16,10 0-9 16,-11-2-2-16,-2-1 13 15,2 3 8-15,-10-4-10 16,8-2-23-16,-2 2 3 15,-9 4 0-15,5 0-1 16,4 0 1-16,0 0 0 16,1 0-5-16,-5 0-4 15,2 0 7-15,-4 0-4 16,0 0-6-16,10 0 2 16,-15 0 1-16,1 10 3 15,-8 3-3-15,2 5 3 0,-5 2-3 16,3 1 0-1,3 2 3-15,9-2-1 0,1-7-2 16,-1-1-4-16,13 2 4 16,-7 4 1-16,-5 5-1 15,6-3-3-15,4 2 3 16,2-1 0-16,-3-5 6 16,4 5-8-16,-11 5 2 15,8 1-1-15,2-2 1 16,2-2 1-16,3 5 2 15,-4-2-3-15,1-2 0 16,8-1 0-16,-6-2 1 16,6-4-2-16,0 4 0 15,0-2-2-15,0 1 0 0,0 3 3 16,0-3-2-16,0 5 1 16,14 3 1-16,0-3-1 15,0 2 0-15,14-2 1 16,-11 4-4-16,2-8 1 15,6-1 3-15,-5-3-1 16,2-4-1-16,1 4 2 16,4-5-1-16,10 3 1 15,-1-6 0-15,6 2 1 16,-7-7-1-16,11 5-5 16,5-6 5-16,-2-4 0 15,2 0 0-15,4 0 0 16,-1 0 5-16,-3 0-4 0,-4-10 0 15,6-7-1 1,-7 6 1-16,3-8-1 0,-4 6 0 16,-4 4 2-16,5-4-1 15,-14 3-1-15,0-2 1 16,-6 2-1-16,8-6 0 16,-8 3 2-16,3-1-1 15,-3-4-1-15,6-4 0 16,-5 1 3-16,4 2-3 15,2-3 1-15,-11-3 0 16,3 3 2-16,-4 1-3 16,-8 4 0-16,2 0 1 0,-1-2 3 15,4 6-4-15,-9-5 0 16,5 1 0-16,-1 0 2 16,2 0-2-16,-7 4 1 15,-3-2 1-15,-1-1-1 16,0 7 5-16,1-7-3 15,-5 1 3-15,0 1-2 16,0-3 7-16,0-4 0 16,0-2-2-16,-5-5-5 15,-8 1 7-15,-10 0-7 16,0-7-4-16,1 10 2 16,-7-6-1-16,3 5 2 15,1 2 0-15,1 2-3 0,-4-1 6 16,-4 4-5-1,5 1 0-15,-10 3 0 0,14-6 1 16,-9 10-2-16,11-4 1 16,-7 1-1-16,0 9-1 15,1-1 1-15,-1-3 1 16,5 8-1-16,6-4-2 16,-6 4 2-16,8 0-1 15,-2-3 2-15,-11 0-2 16,9 3 1-16,-3 0-2 15,-2 0-8-15,-1 0-25 16,2 0-29-16,-5 18-21 16,1 28-136-16,-20 14-189 15</inkml:trace>
        </inkml:traceGroup>
        <inkml:traceGroup>
          <inkml:annotationXML>
            <emma:emma xmlns:emma="http://www.w3.org/2003/04/emma" version="1.0">
              <emma:interpretation id="{6237C96E-250A-4583-87F8-0F6B48997EC2}" emma:medium="tactile" emma:mode="ink">
                <msink:context xmlns:msink="http://schemas.microsoft.com/ink/2010/main" type="inkWord" rotatedBoundingBox="12849,2605 13882,2696 13874,2777 12842,2687"/>
              </emma:interpretation>
            </emma:emma>
          </inkml:annotationXML>
          <inkml:trace contextRef="#ctx0" brushRef="#br0" timeOffset="78916.3961">8253 1748 336 0,'0'0'68'0,"0"0"-6"15,0 0 8-15,0 0-7 16,0 0-23-16,0 0 16 15,-26-7-6-15,21 7-11 16,1 0-7-16,4 0-2 16,-5 0-2-16,5 0-2 15,-8 0 1-15,3 0-4 16,1 0-2-16,-2 0 1 16,6 0-7-16,-4 0-8 15,0 0 11-15,4 0-9 16,0 4-4-16,0-1 0 15,0-3-4-15,0 0-1 16,0 0-2-16,0 0-5 0,0 7 5 16,0-3 0-1,27-4 2-15,14 4 1 0,5 0-1 16,-1-4 1-16,6 0-1 16,3 0 0-16,9 0 0 15,0 0 1-15,2 0-1 16,-1 0 0-16,-5 0-3 15,-4 0 2-15,-8 0 1 16,-2 0 2-16,-6 0-2 16,-1 0 1-16,-11 0-2 15,10 0 2-15,-14 0-2 16,1 0 1-16,1 0-1 0,-8 0 1 16,1 0 0-16,2 0 0 15,-10 0 0-15,6 0 0 16,-7 0 1-16,-9 0-1 15,6 0 0-15,-6 0-1 16,0 0 1-16,0 0 0 16,0 0 0-16,0 0 0 15,0 0 1-15,4 0-1 16,-4 0 1-16,0 0 1 16,0 0 0-16,0 0-1 15,0 0 5-15,0 0-2 16,0 0-1-16,0 0 5 15,0 0-5-15,0 0 6 0,0 0-5 16,0 0-1 0,0 0-1-16,0 0-1 0,0 0 2 15,0 0-1 1,0 0 0-16,0 0-1 0,0 0-1 16,0 0 1-16,0 0 1 15,0 0-2-15,0 0 0 16,0 0 0-16,0 0 1 15,0 0-1-15,0 0 2 16,0 0-2-16,0 0 1 16,0 0-1-16,0 0 2 15,0 0 0-15,0 0-2 16,0 0 0-16,0 0 0 16,0 0 0-16,0 0 2 0,0 0-2 15,0 0 0-15,0 0-2 16,0 0 2-16,0 0 2 15,0 0-2-15,0 0 0 16,0 0-2-16,0 0 4 16,0 0-4-16,0 0 4 15,0 0-2-15,0 0 0 16,0 0 0-16,0 0 0 16,0 0 0-16,0 0 0 15,0 0 1-15,0 0-1 16,0 0 0-16,0 0 1 15,0 0 0-15,0 0-1 16,0 0 0-16,0 0 0 0,0 0 1 16,0 0-3-16,0 0 4 15,0 0-4-15,0 0-4 16,0 0-22-16,0 0-33 16,0 0-37-16,0 0-118 15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0:33.5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BC297B-7298-4FC5-9AFC-8FDAC0D2A7FE}" emma:medium="tactile" emma:mode="ink">
          <msink:context xmlns:msink="http://schemas.microsoft.com/ink/2010/main" type="inkDrawing" rotatedBoundingBox="15247,6811 20136,7255 20102,7623 15213,7178" semanticType="callout" shapeName="Other">
            <msink:sourceLink direction="with" ref="{DA84778C-5E67-44E0-AF15-46F1D995CBF8}"/>
            <msink:sourceLink direction="with" ref="{A4DAECD5-4514-47E9-B780-917C73CC6010}"/>
          </msink:context>
        </emma:interpretation>
      </emma:emma>
    </inkml:annotationXML>
    <inkml:trace contextRef="#ctx0" brushRef="#br0">18 4 304 0,'0'0'16'0,"0"0"10"16,0 0 15-16,0 0 9 15,0 0-12-15,0 0-13 16,0 0 1-16,0 0-10 16,-19-4-4-16,19 4 6 15,0 0-9-15,0 0-4 16,0 0 5-16,0 0-2 15,0 0 2-15,0 0-3 16,0 0-3-16,0 0 1 16,0 0 4-16,0 12 16 15,15-7-20-15,7 3 7 0,4-2 3 16,9 4-9-16,8-6 6 16,6 3-9-16,12 0 4 15,8-7 3-15,-3 0-4 16,4 0 8-16,1 0-7 15,0 0-5-15,12 0 4 16,1 0 1-16,9 0-7 16,-6 10 0-16,3 3 7 15,1-4-7-15,-1 3-3 16,-7-5 3-16,-1 6 5 16,-9-6-4-16,-8 1 0 15,-2-4 0-15,-4-4-2 16,0 0 2-16,5 0-5 0,0 0 8 15,-7 0-9 1,2 0 10-16,-2 0-4 0,2 0 1 16,-4 0-2-16,0-4 1 15,-5 4-2-15,-5-4 3 16,-5 0-2-16,7 4 1 16,-11-7 0-16,2 7 0 15,5-4-1-15,-6 4 0 16,5 0 1-16,-6 0 2 15,4 0-6-15,0 0 6 16,-6 0-6-16,3 0 3 16,-2 0 0-16,-2 0-3 0,7 11 9 15,16 5-11-15,15-2 10 16,7 0 17-16,0-3-2 16,-14-4-17-16,-15-1-2 15,5 0 1-15,-12-2-2 16,-7-4 0-16,9 5 2 15,1 3-1-15,4-4 10 16,2 0 0-16,-6-1-5 16,-8 0-6-16,-14-3 0 15,6 4 4-15,-8-4-4 16,-2 0 0-16,-3 4-2 16,8-2 2-16,15 5 1 15,4 0-1-15,7 5 16 0,-6-7-16 16,-5 6 0-16,0-7 0 15,6-4 1-15,-3 5 0 16,-7-5 0-16,-2 8-1 16,-7 1 0-16,3-4 1 15,-10-1-1-15,-1 1 1 16,6-5-1-16,-8 0-1 16,8 7 1-16,5-1 0 15,1-4 3-15,2 13-3 16,3-10-3-16,-2 3 3 15,-2-3 0-15,-1 8 1 16,-1-9-1-16,-7 1 3 16,-2 0 2-16,-1-2-5 15,6 3-3-15,-5 2 3 0,-1-2 0 16,1 4 1-16,0-6 5 16,-5 2-11-16,-4-2 7 15,3-1-2-15,-9 1 0 16,10 2 0-16,-9-5 1 15,2 7-1-15,4-8 2 16,-3 5 3-16,-4-1-1 16,4-4-4-16,-2 6 2 15,1-6 4-15,-7 4-6 16,3-4 1-16,-4 0-3 16,3 4 8-16,-3-4-4 15,0 6-1-15,0-6-1 16,0 0 1-16,0 0 3 15,0 0-4-15,0 0 0 16,0 0 2-16,0 0-4 0,0 0 2 16,-3 18-10-16,-56 10-44 15,-31 23-100-15,-40 5-220 16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0:34.9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AFDF392-46B2-4A68-84C9-058B89B9F40D}" emma:medium="tactile" emma:mode="ink">
          <msink:context xmlns:msink="http://schemas.microsoft.com/ink/2010/main" type="inkDrawing" rotatedBoundingBox="15869,7123 19711,7114 19712,7252 15869,7261" semanticType="callout" shapeName="Other">
            <msink:sourceLink direction="with" ref="{A4DAECD5-4514-47E9-B780-917C73CC6010}"/>
          </msink:context>
        </emma:interpretation>
      </emma:emma>
    </inkml:annotationXML>
    <inkml:trace contextRef="#ctx0" brushRef="#br0">46-1 298 0,'0'0'15'16,"0"0"40"-16,0 0 10 15,0 0 1-15,0 0-12 0,0 0-14 16,-47 0-13-16,47 0-5 16,0 0 2-16,0 0-19 15,0 0-4-15,0 0 1 16,3 8 4-16,35-1-6 15,11-1 17-15,9 4 2 16,10 3-8-16,12-5 4 16,1-2 6-16,5 2-9 15,7-2-3-15,-2 4-6 16,14 0 4-16,8-3 8 16,-3 4-7-16,8-6 0 15,1-1-8-15,-5 4 0 16,-1-8 5-16,-16 5 0 0,-7-5-5 15,-10 0 0 1,-9 0 2-16,-8 0-1 0,-4 0 0 16,3 0 0-16,2 0-1 15,2 0 0-15,2 0 0 16,10 0 0-16,-5 0 0 16,3 0 0-16,3 0 0 15,-4 0 0-15,-1 0 3 16,-4 0-3-16,-2-9 0 15,-10 1 0-15,1 3 1 16,-8-6 0-16,-1 8 1 16,-4-1-2-16,-11-2 0 0,8 2 4 15,-12-3-4-15,5 7-1 16,0-3 1-16,1-1 1 16,0 2-1-1,-9 2 0-15,2 0 0 0,-1-4 2 16,2 4-2-16,-2 0-1 15,-7 0 0-15,5 0 1 16,-5 0 0-16,-3 0 1 16,8 0 2-16,-4 0-3 15,2 0-3-15,-3 0 3 16,3 0 2-16,-2 0 0 16,-3 0-2-16,-4 0 3 15,-1 0 0-15,-4 0 0 16,2 0 1-16,-6 0-3 15,2 0 0-15,0 0 5 0,-8 0-3 16,8 0-2-16,-5 0 0 16,4 0 6-16,-4 0-3 15,3 0-3-15,-2 0 5 16,-1 0-6-16,0 0 1 16,1 0 4-16,-1 0-5 15,-3 0 4-15,4 4-3 16,-1-4 0-16,-4 0 3 15,4 0 0-15,-1 2 0 16,-3-2-1-16,5 0 0 16,-5 0 2-16,4 0-3 15,0 0 1-15,-4 0 2 0,0 0-1 16,0 0-1-16,0 0-1 16,0 4 0-16,0-4 6 15,0 0-2-15,5 0-2 16,-5 0-1-16,0 0 0 15,0 0 2-15,0 0-3 16,0 0 1-16,0 0-1 16,0 0 1-16,0 0-1 15,0 0 2-15,0 0-4 16,-34 0-39-16,-22-17-97 16,-37-17-181-16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1:02.57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53EFCE-9E92-42C4-8D83-B4A8A597650A}" emma:medium="tactile" emma:mode="ink">
          <msink:context xmlns:msink="http://schemas.microsoft.com/ink/2010/main" type="inkDrawing" rotatedBoundingBox="7202,9162 9429,9330 9419,9468 7191,9300" semanticType="callout" shapeName="Other">
            <msink:sourceLink direction="with" ref="{1378E5DA-0BD1-4989-A1D3-17A5A0C067AF}"/>
          </msink:context>
        </emma:interpretation>
      </emma:emma>
    </inkml:annotationXML>
    <inkml:trace contextRef="#ctx0" brushRef="#br0">81 24 281 0,'0'0'76'16,"0"0"-24"-16,0 0 0 16,0 0-15-16,0 0 0 15,0 0-6-15,0 0-2 16,-11-5-6-16,6 5 23 15,5-4-20-15,-5-7 0 16,-4 11-9-16,0 0 4 16,5 0-6-16,-5 0-1 15,-1-4-12-15,6 4 16 0,-1 0-7 16,-1 0-1-16,6 0-3 16,-4 0-2-16,4 0-3 15,0 0-1-15,0 0 7 16,0 0-7-16,0 0-1 15,0 0 0-15,0 0-2 16,0 0 1-16,0 0-6 16,0 0 6-16,0 0 1 15,0 0-3-15,0 0-1 16,0 0 3-16,15 9 2 16,12 1 0-16,-4 3 1 15,5 1-1-15,-2-6-1 0,0 5-3 16,3-7 3-16,-3 2 3 15,3-3-2-15,2 2-1 16,6 1 0-16,-9-8 1 16,4 6-1-16,-4-6 1 15,-1 3-7-15,4-3 13 16,-10 10-5-16,13-10-2 16,-13 0 0-16,-2 0 2 15,4 0-2-15,1 0 0 16,8 0 3-16,-11 0-1 15,5 0 1-15,-1 0-1 16,-3 0-2-16,3 0 0 16,-4 0 0-16,-3 0 0 0,-4 0-4 15,5 0 4-15,-2 0 0 16,-2 0 2-16,5 0-1 16,-4 0-1-16,2 0 2 15,-4 0-2-15,9 0 1 16,-10 0-4-16,9 0 6 15,-9 0-6-15,8 0 4 16,-8 0-2-16,4 0 2 16,-3 0 2-16,5 0-2 15,-1 0-1-15,5 0 0 16,-7 0-1-16,9 4 1 16,-11-3 0-16,2-1 0 15,0 8 0-15,-3-8-1 16,0 4 1-16,0-4 0 0,0 1 1 15,8 4 1-15,-8-1-2 16,0 0 3-16,1-3-2 16,5 8-1-16,-2-9-4 15,7 4 4-15,3-2 2 16,-1-2 1-16,0 5-2 16,3-5-1-16,-1 0 8 15,8 4-6-15,-13-4 0 16,14 0 2-16,-18 4-3 15,8-4 0-15,-9 0 1 16,0 0-1-16,8 0 4 16,2 0-5-16,-11 4 0 15,2-4 0-15,5 0 3 0,-11 0-3 16,1 0 0-16,9 1 0 16,-5-1 2-16,1 4-2 15,4-4 2-15,-10 0-2 16,4 0 0-16,-4 0 0 15,8 6 2-15,-13-6-4 16,10 0 4-16,-10 3-1 16,5-3 0-16,-7 0 0 15,9 0 0-15,-7 0-1 16,1 0 0-16,-4 0 0 16,-5 4 4-16,4-4-7 15,0 0 3-15,1 0 0 0,-1 0 4 16,-3 0-2-16,8 0-2 15,-5 0-1-15,7 0 0 16,-7 0 1-16,5 0 0 16,-9 0 0-16,4 0 2 15,5 0-2-15,-4 0-2 16,9 0 2-16,-3 0 2 16,5 0 6-16,-12 0-6 15,10 0-2-15,-9 0 0 16,0 0 3-16,-1 0 1 15,-1 0-4-15,-3 0 0 16,0 0-1-16,0 0 1 16,4 0 1-16,-4 0 5 15,0 0-5-15,0 0 1 0,0 0 5 16,0 0-6-16,0 0 4 16,0 0-2-16,0 0-1 15,0 0-1-15,0 0 1 16,0 0 1-16,0 0 1 15,0 0 1-15,0 0-5 16,0 0 7-16,0 0-7 16,0 0 3-16,0 0-1 15,0 0-2-15,0 0 2 16,0 0 1-16,5 0-6 16,-5 0 2-16,0 0 1 0,0 0 0 15,4 0 3 1,-4 0-3-16,0 0-2 0,7 0-2 15,-7 0 3-15,0 0 1 16,0 0 0-16,0 0-2 16,0 0 0-16,0 0 1 15,0 0 0-15,0 0 1 16,0 0 1-16,0 0-1 16,0 0 0-16,0 0-1 15,0 0 7-15,0 0-8 16,0 0 2-16,0 0-1 15,0 0 1-15,0 0-1 16,0 0 2-16,0 0-1 16,0 0 1-16,0 0 2 0,0 0-6 15,0 0 3-15,0 0 0 16,0 0-1-16,0 0 4 16,0 0-3-16,0 0 0 15,0 0 1-15,0 0-1 16,0 0 0-16,0 0 1 15,0 0-3-15,0 0 4 16,0 0-4-16,0 0 2 16,0 0 0-16,0 0 0 15,0 0 1-15,0 0-1 16,0 0 0-16,0 0-1 0,0 0 1 16,0 0 0-1,0 0 1-15,0 0-1 0,0 0 0 16,0 0 0-16,0 0 4 15,0 0-4-15,0 0-3 16,0 0 3-16,0 0 0 16,0 0 1-16,0 0 0 15,0 0-1-15,0 0 0 16,0 0 3-16,0 0-3 16,0 0-1-16,0 0 0 15,0 0 1-15,0 0 1 16,0 0-1-16,0 0 0 15,0 0-1-15,0 0 2 16,0 0-2-16,0 0 2 0,0 0-3 16,0 0 2-1,0 0 0-15,0 0 0 16,0 0 1-16,0 0-2 0,0 0 2 16,0 0 1-16,0 0-2 15,0 0 1-15,0 0-1 16,0 0-1-16,0 0 0 15,0 0 2-15,0 0-1 16,0 0 2-16,0 0-2 16,0 0-1-16,0 0 0 15,0 0 1-15,0 0-2 16,0 0 1-16,0 0 1 16,0 0 0-16,0 0 0 0,0 0-1 15,0 0-4 1,0 0 5-16,0 0 0 0,0 0-3 15,0 0 1-15,0 0 2 16,0 0 0-16,0 0 1 16,0 0-1-16,0 0 0 15,0 0 0-15,0 0 0 16,0 0 1-16,0 0-1 16,0 0 0-16,0 0 1 15,0 0-1-15,0 0-2 16,0 0-6-16,0 0-5 15,0 0-15-15,0 0-11 16,0-4-9-16,0-18-37 16,0-7-147-16,0-4-200 15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1:05.81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78E5DA-0BD1-4989-A1D3-17A5A0C067AF}" emma:medium="tactile" emma:mode="ink">
          <msink:context xmlns:msink="http://schemas.microsoft.com/ink/2010/main" type="inkDrawing" rotatedBoundingBox="11715,9193 13974,9211 13974,9309 11714,9291" shapeName="Other">
            <msink:destinationLink direction="with" ref="{7153EFCE-9E92-42C4-8D83-B4A8A597650A}"/>
          </msink:context>
        </emma:interpretation>
      </emma:emma>
    </inkml:annotationXML>
    <inkml:trace contextRef="#ctx0" brushRef="#br0">0 2 188 0,'0'0'64'0,"0"0"-34"16,0 0 33-16,0 0-6 16,0 0-19-16,0 0-8 15,0 0-6-15,0 0-2 16,0 0-4-16,0 0 7 16,0 0-3-16,0 0 3 15,0 0-1-15,0 0 3 16,0 0-7-16,0 0 3 0,0 0-7 15,0 0 0-15,0 0-6 16,0 0 6-16,0 0-14 16,0 6 7-16,0-6-7 15,0 0-1-15,0 5 3 16,0-5-3-16,0 2 0 16,0-2 4-16,0 2-10 15,0-2 7-15,13 4-2 16,3-4 5-16,9 5-4 15,1 5 2-15,3-10 5 16,1 9-8-16,-1-5 6 0,-7-4-3 16,6 4 1-1,-5-1 2-15,4 4 0 0,0-3 1 16,0-4 0-16,-5 4-5 16,-2-4 0-16,2 0 0 15,1 1-2-15,9-1 1 16,-9 4-1-16,5-4 3 15,-2 0-2-15,-4 0 3 16,7 0 1-16,-3 0-1 16,3 0-1-16,-3 0 7 15,1 0-6-15,1 0 1 16,2 0-3-16,-1 0 2 16,-2 0-1-16,2-4-2 15,-2 3 3-15,-1-3-4 0,6 0 0 16,-9 0 0-16,9 1 4 15,-4 0-6 1,-1 3 3-16,-8-4-1 0,6 4 2 16,-5-4-2-16,3-5 0 15,-2 9 1-15,-1 0 2 16,-3 0-3-16,2-4-2 16,2 4 2-16,-1 0 0 15,-6-6 2-15,7 6-1 16,-1 0-1-16,3 0 2 15,-2-5-2-15,-1 5-1 16,-1-4 1-16,-3 4 1 16,-2-2-1-16,9 2 1 15,-10 0-1-15,1 0 0 0,0 0-1 16,5 0 1 0,-10 0 0-16,5-2 1 0,3-3-1 15,2 5-2-15,-1 0 2 16,1 0 2-16,-3 0-1 15,-5 0-1-15,2 0 0 16,-3 0-1-16,6 0 1 16,-7 0 0-16,1 0 0 15,5 0 0-15,-7 0 0 16,1 0 0-16,4 0 1 0,-3 0-1 16,9 0 0-1,-10 5 0-15,4-5 1 0,1 2-1 16,-2-2 0-16,4 2 1 15,-7 7-1-15,1-9-1 16,3 6 1-16,-1-2-5 16,2-4 10-16,1 0-5 15,-5 0 2-15,1 0-2 16,2 0 0-16,-3 0 0 16,5 5 0-16,-2-5 0 15,-9 4 0-15,9-4 0 16,-2 0-1-16,0 0 1 15,5 4 0-15,-11-4-3 16,8 4 3-16,-3-1-1 0,-2-3 6 16,4 3-10-16,4-3 6 15,-7 0-2 1,1 8 1-16,1-8 0 0,-2 4 0 16,1-3 1-16,0-1-1 15,4 0 2-15,-4 4-2 16,-3-4 0-16,6 4 0 15,1-4 0-15,-3 4-1 16,2-4 0-16,-9 0 1 16,0 0 3-16,5 2-3 15,-7-2 0-15,2 4-3 16,0-4 3-16,1 0 0 16,2 0 0-16,4 0 2 0,-6 0-2 15,-1 0-1-15,-4 0 0 16,0 0 2-16,0 0-1 15,0 0 0-15,5 0 5 16,-5 0-11-16,0 0 6 16,0 0 0-16,0 0-1 15,0 0 6-15,0 0-8 16,0 0 3-16,0 6 0 16,0-6 0-16,0 0 0 15,0 0 0-15,0 0 0 16,0 0 1-16,0 0-1 15,0 0 1-15,0 0-1 16,0 0 0-16,0 0 1 16,0 0-1-16,0 0 2 15,0 0-2-15,0 0 3 0,0 0-3 16,0 0 0-16,0 0 2 16,0 0-1-16,0 0 0 15,0 0 1-15,0 0 5 16,0 2-5-16,0-2 1 15,0 0 2-15,0 0-1 16,0 0 0-16,0 0 1 16,0 0 3-16,0 0-4 15,0 0-1-15,0 0 1 16,0 0 0-16,0 0-3 16,0 0 1-16,0 0 0 15,0 0-2-15,0 0 1 0,0 0 0 16,0 0-1-16,0 0 1 15,0 0-1-15,0 0 0 16,0 0 2-16,0 0 0 16,0 0-2-16,0 0 0 15,0 0-2-15,0 0 2 16,0 0 0-16,0 0 2 16,0 0-2-16,0 0-2 15,0 0 2-15,0 0 0 16,0 0 2-16,0 0-2 15,0 0 0-15,0 0 0 16,0 0 0-16,0 0 2 16,0 0-2-16,0 0-1 15,0 0 1-15,0 0 0 0,0 0 1 16,0 0-1-16,0 0 0 16,0 0 0-16,0 0 0 15,0 0 0-15,0 0 0 16,0 0 0-16,0 0 0 15,0 0 0-15,0 0 0 16,0 0 0-16,0 0 1 16,0 0-2-16,0 0 3 15,0 0-4-15,0 0 3 16,0 0-4-16,0 0 5 16,0 0-2-16,0 0 0 15,0 0 1-15,0 0-2 16,0 0 2-16,0 0-2 0,0 0 2 15,0 0-1-15,0 0 0 16,0 0-1-16,0 0 1 16,0 0 1-16,0 0-1 15,0 0 0-15,0 0 2 16,0 0-2-16,0 0-2 16,0 0 2-16,0 0 0 15,0 0 0-15,0 0 0 16,0 0 0-16,0 0 0 15,0 0 0-15,0 2-1 16,0-2 2-16,0 0-1 16,0 0 0-16,0 0 0 0,0 0-5 15,0 0 2-15,0 0 1 16,0 0 0-16,0 3 1 16,0-3 0-16,0 0 0 15,0 7 1-15,0-7 0 16,0 0 0-16,0 0 0 15,0 0 3-15,0 0-3 16,0 0 1-16,0 0 1 16,0 0-2-16,0 0 2 15,0 0-1-15,0 0 0 16,0 0-1-16,0 0 0 16,0 0 4-16,0 0-4 15,0 0 0-15,0 0 1 0,0 0 0 16,0 0-1-1,0 0 0-15,0 0 0 0,0 0-1 16,0 0-46-16,0 0-73 16,-5-7-136-16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1:56.39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B54268E-2DFB-4EF1-8609-D81CC9C65CB1}" emma:medium="tactile" emma:mode="ink">
          <msink:context xmlns:msink="http://schemas.microsoft.com/ink/2010/main" type="inkDrawing" rotatedBoundingBox="19715,9501 22588,9103 22640,9480 19768,9878" semanticType="callout" shapeName="Other">
            <msink:sourceLink direction="to" ref="{51EECE1B-1A6D-44F1-8628-F08BED8DA6C6}"/>
            <msink:sourceLink direction="to" ref="{9C2102E3-6E75-4077-B33C-DD384B7BDF03}"/>
          </msink:context>
        </emma:interpretation>
      </emma:emma>
    </inkml:annotationXML>
    <inkml:trace contextRef="#ctx0" brushRef="#br0">85 439 282 0,'0'0'105'0,"0"0"-51"15,0 0 16-15,0 0-1 16,0 0 16-16,0 0-13 16,-74-2-22-16,69 2-6 15,3 0-19-15,-3 0 2 16,5 0-4-16,-4 0-3 15,0 0-16-15,4 0 3 16,0 0-4-16,0 0-2 16,0 0-2-16,8 0 3 15,52-4-2-15,17-24 1 16,27 0 1-16,24-4 0 0,14-5 4 16,16-1-5-16,7 1-1 15,5-3 0-15,6 5-2 16,9-1 4-16,-1 2-2 15,2 13 2-15,-13-1-2 16,-8 7-2-16,-20 4 2 16,-9-2 2-16,-17 12 1 15,-19-3-3-15,-18 4 0 16,-14 0 1-16,-17 0-1 16,-17 0 0-16,-9 0 1 15,-15 0-2-15,-1 0 2 16,-6 0-1-16,1 0 1 0,-4 0-1 15,0 0 1-15,0 0-1 16,0 0 0-16,0 0 0 16,0 0 0-16,0 0-3 15,-4 0-11-15,-34 20-17 16,-17 22-15-16,-17 9-12 16,-14 8-14-16,-16 7-43 15,-21 3-17-15,-18 0-61 16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1:57.0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1EECE1B-1A6D-44F1-8628-F08BED8DA6C6}" emma:medium="tactile" emma:mode="ink">
          <msink:context xmlns:msink="http://schemas.microsoft.com/ink/2010/main" type="inkDrawing" rotatedBoundingBox="20088,10293 22709,9589 22727,9656 20106,10361" semanticType="underline" shapeName="Other">
            <msink:sourceLink direction="with" ref="{6C531C42-5E16-459A-8B00-B6BC552EB2B8}"/>
            <msink:destinationLink direction="to" ref="{9B54268E-2DFB-4EF1-8609-D81CC9C65CB1}"/>
          </msink:context>
        </emma:interpretation>
      </emma:emma>
    </inkml:annotationXML>
    <inkml:trace contextRef="#ctx0" brushRef="#br0">0 709 458 0,'0'0'14'15,"0"0"-3"-15,0 0 52 16,0 0-8-16,0 0-14 15,0 0-11-15,-34 7-17 16,42-7-1-16,24-7-3 16,18-15 16-16,23-2-16 15,12-4 4-15,21-3 18 16,18-5-23-16,6-7-6 16,11 0 9-16,0-8-11 15,11 7 4-15,3-3 3 16,6 1-5-16,9 4-2 15,-9 1 0-15,-7 1 3 16,-18-1-3-16,-11 19 0 0,-11 0 5 16,-19 8-4-1,-16 1-1-15,-13 0 0 0,-17 1 1 16,-7 2 0-16,-14 1-1 16,-8 5 1-16,-9 0-1 15,-6 4 0-15,-5 0 3 16,0-4 15-16,0 4-8 15,4-2-1-15,-4 2-2 16,0-4-1-16,0 4 1 16,0 0 3-16,0 0-3 15,0 0-6-15,0 0 9 16,0 0-9-16,0 0 10 16,0 0-5-16,0 0-1 15,0 0 0-15,0 0 2 0,0 0-4 16,0 0-1-16,0 0 0 15,0 0-2-15,0 0 1 16,0 0 0-16,0 0-1 16,0 0 0-16,0 0 1 15,0 0-1-15,0 0 0 16,0 0-1-16,0 0 0 16,0 0 1-16,0 0-2 15,0 0 2-15,0 0-5 16,0 0-2-16,0 0-5 15,0 0-1-15,0 0-3 0,0 0-12 16,0 0-11-16,0 0-16 16,0 0-34-16,0 10-36 15,0 11-26-15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2:03.04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C2102E3-6E75-4077-B33C-DD384B7BDF03}" emma:medium="tactile" emma:mode="ink">
          <msink:context xmlns:msink="http://schemas.microsoft.com/ink/2010/main" type="inkDrawing" rotatedBoundingBox="19006,7778 19872,12044 19163,12188 18297,7922" semanticType="verticalRange" shapeName="Other">
            <msink:destinationLink direction="to" ref="{9B54268E-2DFB-4EF1-8609-D81CC9C65CB1}"/>
          </msink:context>
        </emma:interpretation>
      </emma:emma>
    </inkml:annotationXML>
    <inkml:trace contextRef="#ctx0" brushRef="#br0">0 53 610 0,'0'0'11'0,"0"0"-9"16,0 0 12-16,0 0 26 16,0 0-16-16,0 0-6 15,-5-11-14-15,5 11 12 16,0 0-13-16,0 0-3 16,0 0 0-16,0 0 0 15,17-8 7-15,6 3-6 16,13 1 10-16,-1-1-9 15,0 0 2-15,0 3 4 16,1-2-6-16,2 4 4 16,-8 0-8-16,1 0 4 15,-2 0-2-15,-12 0 0 16,8 17 2-16,-6 10-1 0,-3 8 9 16,-2 8-9-1,5 8 14-15,-9 12 6 0,-3 3-4 16,-2 2-6-16,3 3-1 15,-3 3 3-15,-4-5-11 16,8 2 3-16,0 8 1 16,1-2 2-16,-4 7 11 15,1-5-16-15,2-4 5 16,1 2-4-16,3-12 3 16,1 0-4-16,-1 1-3 15,-3-11 4-15,11-9-7 16,-4 4 9-16,1-12-5 0,2 0-1 15,-3-6-6-15,4-6 6 16,-4 0 2-16,2-8-2 16,8-9 0-16,-9 0-7 15,9-9 7-15,1 4-1 16,0-4 1-16,3 0-3 16,0 0 3-16,2 0 1 15,-7-18 6-15,-7-2-7 16,0 7-2-16,-13 0 2 15,-3 7 1-15,1 2 7 16,-4 4-7-16,0 0 7 16,0-4-6-16,0 3 7 15,0-4-1-15,0-3 3 16,0-2-5-16,0 10 0 16,-7-7 5-16,-3 1-9 15,-9 6 4-15,4 0 1 0,-5 0-2 16,-5 0-5-16,7 10 0 15,-9 17 0-15,3 11-5 16,-1 2 4-16,6 4 1 16,0 8-2-16,6 1 1 15,3-8 0-15,2 8-2 16,3 2 3-16,2 1-2 16,3-7 4-16,0 7-4 15,0-3-1-15,0 1 0 16,0 1 3-16,3-4 0 15,10 11 2-15,6-9-4 0,0 5 2 16,3-4 0-16,-1-3-1 16,4 3 0-16,-2-10 1 15,2 2 1-15,-3-8-1 16,2 3 0-16,0 1 0 16,-1-6 2-16,0-8-2 15,-3 10 0-15,5-10 0 16,-6 11 0-16,1-4 2 15,-4 1-4-15,-6-2 1 16,11 11 1-16,-7-2 0 16,2-2 2-16,1 0-3 15,-5-7 2-15,-6-7-2 16,-2 0 4-16,5 5-5 0,-2-3 3 16,6 12-2-1,-1-16 0-15,-8 2 1 0,0-4 2 16,-4-10-1-16,5 5 1 15,-5 2-2-15,0 0 0 16,0 1-5-16,0-1 10 16,0-13-3-16,0 8-2 15,0 0 1-15,0-2 0 16,0 1-1-16,0 4 0 16,0 5 1-16,0 1 0 15,-9 0-1-15,0-1 1 16,2-1-2-16,1 1 2 0,-8-3 0 15,5 7 0-15,-1-3-1 16,-2 0 0-16,-1-4 1 16,2 0-1-16,-2 6 0 15,-2-10 0-15,-1 12 5 16,2-10-3-16,-7 0 0 16,5 1 3-16,-2-4 3 15,-3-6-2-15,5 2 3 16,-2-4 0-16,0 1-5 15,-5-2 5-15,8-3-5 16,-5 3-2-16,0 3 4 16,10-4 0-16,-3-1 0 15,10 0-2-15,-2-4 0 0,1 0 0 16,4 0-3 0,-4 0 3-16,4 0-2 0,0 0-2 15,0 0 2-15,0 0-1 16,0 0-1-16,0 0 1 15,0 0-1-15,0 0 0 16,0 0 0-16,0 0 0 16,0 0 0-16,0 0 0 15,0 0-3-15,0 0 3 16,0 0 3-16,0 0-3 16,0 0-1-16,0 0 1 15,0 0-2-15,0 0 2 16,0 0 0-16,0 0 2 15,0 0-4-15,0 0 2 0,0 0 0 16,0 0 1-16,0 0 0 16,0 0-1-16,0 0-1 15,0 0 1-15,0 0 0 16,0 0-1-16,0 0 1 16,0 0 2-16,0 0-2 15,0 0-1-15,0 0 0 16,0 0 1-16,0 0 1 15,0 0-1-15,0 0-2 16,0 0 2-16,0 0-2 16,0 0 2-16,0 0-1 15,0 0-1-15,0 0 1 16,0 0 0-16,0 0 0 16,0 0 0-16,0 0 1 15,0 0-1-15,0 0 2 0,0 0-2 16,0 0-2-16,0 0 2 15,0 0-2-15,0 0 1 16,0 0 0-16,0 0 1 16,0 0-9-16,0 0 3 15,0 0 0-15,0 0 3 16,0 0-9-16,0 0 6 16,0 0-13-16,0 0 2 15,0 0-5-15,0 0-11 16,0-13-7-16,-11-19-30 0,-5-23-63 15,-13 4-59-15,-10-6-204 16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2:07.6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91BEB6-D4B8-48AF-8DD4-381357795695}" emma:medium="tactile" emma:mode="ink">
          <msink:context xmlns:msink="http://schemas.microsoft.com/ink/2010/main" type="inkDrawing" rotatedBoundingBox="4908,3279 4937,3267 4941,3278 4912,3290" shapeName="Other"/>
        </emma:interpretation>
      </emma:emma>
    </inkml:annotationXML>
    <inkml:trace contextRef="#ctx0" brushRef="#br0">-3 3 213 0,'0'0'88'16,"0"0"-30"-16,0 0 20 0,0 0-30 15,0 0-24 1,0 0-1-16,0 7 1 0,0-7-1 16,0 0-2-16,0 0-5 15,0 4 2-15,0-4-4 16,0 0 7-16,0 0-21 16,0 0 2-16,0 0 1 15,0 0 1-15,0 0 3 16,0 0-7-16,0 0-3 15,0 0-28-15,0 0-51 16,4 0-54-16,20-14-39 16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2:14.75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148A3B-4F29-4F85-A082-B3187684FF5F}" emma:medium="tactile" emma:mode="ink">
          <msink:context xmlns:msink="http://schemas.microsoft.com/ink/2010/main" type="inkDrawing" rotatedBoundingBox="22755,251 23423,3423 22490,3619 21822,448" shapeName="Other">
            <msink:destinationLink direction="with" ref="{39AF8756-A2F4-4F95-9C56-6AD31FCCC6D2}"/>
            <msink:destinationLink direction="with" ref="{91B3C873-D59D-4965-A49E-2F7B23F43AFB}"/>
            <msink:destinationLink direction="with" ref="{BD6265B6-9B6B-45D2-A983-DA0332B8375C}"/>
          </msink:context>
        </emma:interpretation>
      </emma:emma>
    </inkml:annotationXML>
    <inkml:trace contextRef="#ctx0" brushRef="#br0">187 491 242 0,'0'0'132'16,"0"0"-50"-16,0 0-4 15,0 0-8-15,0 0-2 16,0 0-16-16,-59 0-15 16,59 0-1-16,-5 0-5 15,5-11-4-15,0-4-12 16,0-4-8-16,0-5-1 16,0-8 0-16,5-2-5 15,24 3 2-15,5-3-3 16,3 12 0-16,6-1 6 15,-5 10-6-15,1 6-8 16,-4 4 8-16,-2 3 0 0,-7 0 0 16,-1 0-1-16,-5 0 1 15,-5 22 1-15,1 9 5 16,0 14-5-16,-3 6 1 16,-12 10 6-16,8 3-1 15,-9 9-7-15,0 6 5 16,0 8 6-16,0-7-7 15,0-4-2-15,0-6 3 16,0-9-5-16,0-3 0 16,4-15 3-16,4-8-3 15,5-8-2-15,-2-6 2 16,-2-7 0-16,6 3 0 0,0 2-1 16,10-2 0-1,1-6 1-15,8 2-2 0,-4-11 2 16,5-2 0-16,0 0 2 15,1 0-2-15,-1 0 0 16,-6 0 0-16,-7-17 0 16,5-5 0-16,-2-6 0 15,-4-1 5-15,0-1-4 16,-8 2 3-16,3-6-4 16,-10 9 2-16,-2 6-2 15,0 2 5-15,-4 11-3 16,0-2 4-16,0 0 3 0,0 2 3 15,0-7 3 1,-10 9 0-16,-7 1-6 0,-4 3-2 16,0 0 2-16,-8 0-6 15,-6 0-3-15,4 34 0 16,-1-3-2-16,1 13 1 16,7 3 0-16,1 1 1 15,7 6-1-15,0-3 1 16,3 3-1-16,7-7 0 15,6 5 1-15,0 2 0 16,0-7 0-16,0-4-4 16,0 0 4-16,0 4 0 15,0 0 1-15,6 4-3 16,7-5 4-16,-1-3-2 16,-1 1 0-16,4 0 0 0,2-1 0 15,-1 2 0-15,5 2 0 16,-3 0 0-16,3-5 0 15,-4 4 0 1,1-7 0-16,-2-8 0 0,-2-1-1 16,2-2 0-16,-4 1 1 15,1 6 1-15,-3-5-1 16,6 2-1-16,-3 1 1 16,3 0 5-16,-6 0-5 15,-1-10-1-15,2 7 1 0,-2-4 0 16,-6-4-2-1,6 1 2-15,-5-4 0 0,0 5 3 16,-2 0-2-16,-2 4-1 16,0 2 0-16,4-2 0 15,-4-1 1-15,0 1 1 16,0-9-1-16,0-2 0 16,0 1 0-16,0-2 0 15,0-2 4-15,0 3 1 16,0-3 1-16,-6-2-3 15,-7-2 2-15,6 2 2 16,-2 1 1-16,-2 0-9 16,-2-3 7-16,-2 1 0 15,-1-3 1-15,5 1 4 16,-4 2-7-16,-2-7 8 0,1-4-5 16,-6 4 5-16,-3-4-1 15,2 4-1-15,-2-3-4 16,5-1 3-16,6 0-5 15,-7 0 3-15,10 0-3 16,-4 0-1-16,2 0 4 16,6 0-6-16,-5 0 1 15,4 0 4-15,-1 0 2 16,3-1-5-16,2-3 1 16,-1 4 1-16,-2 0-4 15,3 0 7-15,-1 0-3 16,0-8-3-16,-6 3 3 0,1 2-4 15,6 3 0 1,-5-3-1-16,2-1 2 0,-6-1-1 16,-3 0-2-16,6 2 0 15,1-2 1-15,2 5-1 16,3-2 0-16,-1 2 0 16,1 0 0-16,4 0 0 15,0 0 2-15,0 0-2 16,0 0 0-16,0 0-3 15,0 0 6-15,0 0-3 16,0 0 0-16,0 0-3 16,0 0 3-16,0 0 0 15,0 0 0-15,0 0 0 0,0 0-1 16,0 0-1 0,0 0 1-16,0 0-3 0,0 0 3 15,0 0 0-15,0 0-5 16,0 0 4-16,0 0 0 15,0 0-6-15,0 0 7 16,0 0-7-16,0 0 1 16,0 0 4-16,0 0-6 15,0 0 3-15,4 0 4 16,16 0-4-16,1 0 5 16,-7 0-1-16,7 0-3 15,-3 0 2-15,3 0-5 16,-1 2 0-16,3 3 7 15,-4-5-5-15,4 0 3 0,2 0 2 16,-5 0-5-16,3 0 3 16,-1 0-1-16,3 0-5 15,-5 0-1-15,-1-11-4 16,1-2 8-16,-4-1-5 16,3 5-5-16,-3-3 8 15,-4-1-3-15,1-10 8 16,-7 1 0-16,7 0 3 15,-6 1 0-15,-3-6 1 16,8 0 0-16,-12-6-1 16,4 1 2-16,-4-5-2 15,0 1 1-15,0 1 1 16,0-5 2-16,0 5-3 0,-11-4-1 16,-5 3 0-16,3 5 1 15,2 9 1-15,0 0-2 16,-2 3 2-16,1 1 0 15,2-3 0-15,1-2-2 16,-2-1 0-16,-2 0 1 16,1 1-2-16,-2-11 3 15,1 10-2-15,-3-5 0 16,1-2-1-16,-1 5 1 16,4-3 0-16,-1 2 0 15,9 3 0-15,-2 0 0 16,2 1 1-16,0 1-1 0,-4-3 0 15,4-1 0 1,0-2 0-16,-1-5-2 0,2 0 4 16,-1 0-2-16,-5 6 0 15,5-12 0-15,4 8 0 16,-1-5-1-16,-4 2 1 16,1-1 0-16,-1-1 0 15,1-2 0-15,1 8 0 16,-1-11 0-16,0 8 0 15,4-2 0-15,0 3-2 16,0 6 1-16,0-5 1 16,0 4 0-16,0 2 0 15,0 3-4-15,0 1 4 0,0 4-2 16,0-2 2 0,4-2 0-16,7 8-3 15,-6 2 3-15,4 1-1 0,-8 2 0 16,8 2 1-16,-1-6-7 15,0 1 5-15,3-2-1 16,7 1 3-16,-4-2 0 16,2-3-1-16,0 1 3 15,-1 1-4-15,1 2 2 16,1-3 0-16,-3 6 0 16,-2-4-1-16,0 11 0 15,-4-1-2-15,1 4 3 16,-9 0-3-16,1 0 2 15,4 0-4-15,-1 0 2 0,1 0 3 16,-3 0 0-16,3 0-3 16,-1 0 0-16,-4 0 3 15,5 0 0-15,-5 0-1 16,0 0 0-16,0 0 1 16,0 0 0-16,0 9 1 15,0 13 1-15,0-1 1 16,0 2 2-16,-21 7-5 15,-2-5 8-15,-5 3-7 16,5-6 1-16,-7 3-1 16,1-8 3-16,-2 2-2 15,-1-2 0-15,5-8 1 16,-1 3 0-16,1-9-1 0,2-1-2 16,3-2 2-1,2 0 0-15,1 0-2 0,3 0 4 16,3 0-2-16,2 0-2 15,2 0 0-15,4-5 0 16,-5-7 0-16,3-7-4 16,-2-1 2-16,1-14 0 15,0-2-5-15,4-8 7 16,0 1-2-16,4-7-3 16,0-1 5-16,0 6-3 15,0-12 3-15,0 3-3 16,0 0 3-16,0 1-1 0,0 4-2 15,0 11 3 1,0 1-3-16,0-1 3 0,0 2 0 16,0 2 0-16,0 0 1 15,0 7-1-15,0-9 0 16,0 3 0-16,0-3 0 16,-5 5 0-16,4 6-1 15,-3-3 1-15,-5 2 1 16,-3 1-1-16,1-1 0 15,2 5 2-15,-1 2-1 16,1-1-2-16,-3-3 2 16,-1 8-1-16,6 2 1 15,-6 2 0-15,-1 2-1 16,-2-5 0-16,-5 9 1 0,2-3-1 16,-1 8 1-16,6-4-1 15,-7 4 0-15,1 0 0 16,-2 0 0-16,2 0-1 15,-3 4 0-15,-6 19 1 16,3 5-1-16,-3 0 3 16,7 2-6-16,-3-2 3 15,6 0 0-15,-1 10 1 16,0-6-1-16,10-4 1 16,-3 6 0-16,5-3-3 15,4 3-1-15,0 1 2 16,4-2 1-16,0-4 1 15,0-7 0-15,0-12 0 0,0 1-2 16,0-3 6-16,0-4-9 16,0-1 4-16,0-3 1 15,0 0 0-15,0 0 0 16,0 0 1-16,0 0-4 16,0 0 2-16,0 0 1 15,0 0 0-15,0-15 0 16,13-9 1-16,7-3-1 15,6-4-1-15,5-1 1 16,2 2 5-16,-3 0-5 16,1 8 0-16,2 8-6 15,-7 1 6-15,-1 4-1 16,-3 9-1-16,7 0 2 0,-5 0-1 16,-2 0-1-1,1 0 2-15,6 0 0 0,-3 22 0 16,3 8-1-16,-7 10 1 15,-4 8-1-15,-7-3 1 16,-2 14 0-16,-9-1 0 16,0 0 2-16,0 2 1 15,0-2-3-15,0 1 0 16,-9-4 0-16,-2-5 0 16,-2-5 1-16,2-5 0 15,3-6-1-15,3-3 2 16,5-12 1-16,0 2-3 0,0-5-5 15,0-2 4 1,0 0-1-16,0 7 2 0,0-8 0 16,0 1 2-16,0-4-6 15,0-3 4-15,5 5 0 16,8-7-2-16,1 9 0 16,7-5 0-16,-1-5 1 15,-1 3 1-15,8-7 0 16,1 6 0-16,-2-6 0 15,6 0 0-15,0 0 1 16,-5 0-2-16,1-10 2 16,-5-6-1-16,0 1 0 15,-2-4 0-15,-1 5 5 16,-6-8-5-16,2 3-1 16,-3-6 1-16,3-1 1 0,-5-1 0 15,2-3 0 1,-6 4 0-16,2 4-1 0,-4 5 1 15,-5 4-1-15,5 3 0 16,-1 1 0-16,-4 5 4 16,0 0-3-16,0 4-1 15,0-4 0-15,0 4 0 16,0 0 3-16,0 0-1 16,0 0 0-16,0 0-1 15,0 0 3-15,0 0 1 16,0 0 2-16,0 0-6 15,0 0-1-15,-14 12 0 0,-7 7-1 16,7 1 1-16,-7 12-2 16,8-2 0-16,2 0 0 15,2 1 1-15,8 5 0 16,-4 2 1-16,1 6-2 16,4-2 2-16,-4 1-1 15,4 0-1-15,0-1 2 16,0-2-1-16,0 4 1 15,0 0-1-15,0-6-4 16,0 1 4-16,13 0-2 16,-3 1 1-16,6-5 2 15,-3 2 0-15,3-4-2 16,-6-8 1-16,6 3 1 0,-2-2 0 16,-1-2 0-16,-1 3 0 15,0-3 0-15,1 6 1 16,-3 1-1-16,6-4-2 15,-3 2 2-15,-2 3 1 16,0-2-1-16,2 4 0 16,-2-6 0-16,5 5 0 15,-7 2 0-15,1-2 0 16,3-8 0-16,-6 8 0 16,4-6 0-16,3 11 0 15,1 9 0-15,1-4 1 16,2 4-2-16,-6-8 2 0,-3-3-1 15,2 9 0-15,-2-3 0 16,-3-8-1-16,7 2 1 16,-6-10 0-16,2-5 0 15,-5-3 0-15,1-8 0 16,-3-3 1-16,-2-7-2 16,0 10 1-16,0-9 0 15,0 3 0-15,0 11-4 16,0-1 4-16,0-6 0 15,0 10 1-15,0-3 1 16,-2-6-2-16,-12 6-1 16,-2 4 1-16,2-6 5 15,-2 3-4-15,-4-1 0 16,1-1-1-16,-1-1 2 16,5-1-2-16,-5-4 2 0,4-3 1 15,-3-1 2-15,-1 2-3 16,-1 1 1-16,-2 3-1 15,3-6 0-15,-2-2 0 16,-3 3-1-16,1-5 0 16,-2 0 1-16,-2 0 0 15,0 0 1-15,5 0-1 16,-1-7-2-16,-1-7 1 16,6 1-1-16,0 4 1 15,2-3 0-15,7 8-1 0,1 0 2 16,6 2-1-1,-6 2-1-15,5-4 0 0,-3 4 0 16,7 0 3-16,0 0-3 16,-5 0 1-16,5 0-1 15,-4 0 3-15,0 0-3 16,4 0 3-16,0 0-6 16,-2 0 3-16,2 0 0 15,0 0 0-15,0 0-5 16,0 0 4-16,0 0-7 15,0 0 4-15,0 0-1 16,0 0 0-16,0 0-1 16,10 0 1-16,11 4 5 15,3 2 1-15,-2-2-1 16,7-4-2-16,2 0-1 0,-1 0 2 16,8 0 2-16,-12 0 0 15,3 0-1-15,-7-8 0 16,2 2-6-16,-5-1 6 15,2-3-4-15,-1 1 0 16,-1-1-2-16,-3-2 3 16,-5-1 2-16,4-3-1 15,-2 6 2-15,-6-8 0 16,6-8 0-16,-7 2 0 16,0-4 0-16,-6 1 0 15,4 3 1-15,-4 1 1 16,0 1-2-16,0-3 1 0,0 3-1 15,0-2 0-15,0 1 0 16,0 3-2-16,0-1 4 16,0-1 1-16,-14-1-3 15,3 1 3-15,0-4-2 16,-4 4 0-16,-2-3 0 16,5 2 1-16,-4 3-1 15,2-7 0-15,-2 3-1 16,3 0 3-16,6 5-3 15,-2 4 1-15,3 6 1 16,2-6-1-16,-1-8-1 16,1 9 1-16,0-5-1 15,1 1 0-15,-2-3 0 16,1-9 0-16,-5 2 0 16,6-8 0-16,-1 2 0 0,0-1 0 15,-1-1 0-15,4 2 0 16,-3 3 1-16,-1-2-1 15,1 5 0-15,4-10-2 16,0 7 2-16,-4-2 0 16,4-5 1-16,0 7-1 15,0-5 0-15,0 0-1 16,0 1 1-16,0-6 1 16,0 3-1-16,0 3-1 15,0 4 0-15,0-4 1 16,0 0 0-16,0 5 2 15,0 2-6-15,0-1 6 0,8 3-4 16,-3 5 4-16,-1-1-4 16,-3 3 2-16,4 6 0 15,-1-2-1-15,3 1 1 16,2 0-1-16,3-5 2 16,-4 2-3-16,1-1 2 15,-3 2 0-15,5 3-1 16,3 1-2-16,-3 1 2 15,-2 3 1-15,-3 3 0 16,-6 0 0-16,4 5-4 0,0 0 2 16,-4 0 0-1,5 0-1-15,-5 0 1 16,4 0-4-16,-4 0 4 0,0 0 1 16,0 0 0-16,0 0 1 15,0 0-1-15,0 0-1 16,0 0 4-16,0 0-2 15,0 10 2-15,0 3 0 16,-9 5 1-16,-14 4-1 16,-4 0-2-16,-1-2 3 15,-4 3 0-15,-3-9-2 16,-4 7 3-16,-4-8-4 16,2 4 1-16,3-7 0 15,6-7 0-15,5-3-1 16,8 0 4-16,3 0-4 0,3 0 1 15,-3 0 0 1,6 0-1-16,-3 0 0 0,-3-7 1 16,6-2-1-16,-6-6 0 15,3-8-3-15,-3 5 3 16,1-1-1-16,4-16-1 16,-5 5 1-16,7 3-1 15,0-9-2-15,9 1 3 16,0 0-1-16,0 1 0 15,0-8-1-15,0 1 3 16,0-1 0-16,0-3-8 16,0 6 6-16,5 3 0 15,-1 5 0-15,0 2 1 16,1-1 1-16,-2 2 0 16,-3-2 0-16,0 5 0 0,0 3 0 15,0-2 1-15,0-3-1 16,4 7 0-16,-4-7 3 15,0 10-3-15,0 3 1 16,0-7-5-16,0 8 4 16,0 3 0-16,0-2 0 15,0 3 1-15,0-7 0 16,0 1-1-16,-4 2 0 16,-8-4 4-16,-3 4-1 15,-1 3-3-15,2 2 1 0,-5-1-1 16,5 1 3-1,2 4-3-15,-3 0 0 0,1 4 1 16,4 0 1-16,-6 0-2 16,1 0 0-16,-1 0-2 15,-4 0 1-15,1 0-8 16,-1 0-4-16,0 0-25 16,1 8-62-16,-10-8-78 15,-18 0-290-15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4:48.3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AE43B2-E937-48AC-A427-F3EF57C6B44C}" emma:medium="tactile" emma:mode="ink">
          <msink:context xmlns:msink="http://schemas.microsoft.com/ink/2010/main" type="writingRegion" rotatedBoundingBox="3881,-171 12485,-129 12478,1406 3874,1365"/>
        </emma:interpretation>
      </emma:emma>
    </inkml:annotationXML>
    <inkml:traceGroup>
      <inkml:annotationXML>
        <emma:emma xmlns:emma="http://www.w3.org/2003/04/emma" version="1.0">
          <emma:interpretation id="{65CFA3A9-0857-4775-9954-2C5116087D78}" emma:medium="tactile" emma:mode="ink">
            <msink:context xmlns:msink="http://schemas.microsoft.com/ink/2010/main" type="paragraph" rotatedBoundingBox="3881,-171 12485,-129 12478,1406 3874,13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9BD3DB-B862-4B1A-9AED-E0B35ED3BF0C}" emma:medium="tactile" emma:mode="ink">
              <msink:context xmlns:msink="http://schemas.microsoft.com/ink/2010/main" type="line" rotatedBoundingBox="3881,-171 12485,-129 12478,1406 3874,1365"/>
            </emma:interpretation>
          </emma:emma>
        </inkml:annotationXML>
        <inkml:traceGroup>
          <inkml:annotationXML>
            <emma:emma xmlns:emma="http://www.w3.org/2003/04/emma" version="1.0">
              <emma:interpretation id="{3E857CD2-34AD-4E0C-B59F-2C0AFB8B5333}" emma:medium="tactile" emma:mode="ink">
                <msink:context xmlns:msink="http://schemas.microsoft.com/ink/2010/main" type="inkWord" rotatedBoundingBox="3879,214 4756,218 4751,1308 3874,1304">
                  <msink:destinationLink direction="to" ref="{3FC4FD7C-E2D8-4987-B4B6-887D15C9F83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-606 630 205 0,'0'0'43'0,"0"0"-5"15,0 0 27-15,0 0-10 16,0 0-12-16,0 0-3 16,0 0 7-16,0 0-8 15,-17 6-7-15,17-6-1 16,0 0 0-16,-4 0-7 16,4 4-3-16,0-4 6 0,0 0-7 15,-5 0-4 1,5 0 2-16,0 0-3 0,0 0 3 15,0 0 5-15,0 0-13 16,-4 0 0-16,-11 0-6 16,10-21 2-16,0-13-4 15,-3-9-2-15,3-1 0 16,5-4 1-16,-4-10-1 16,4 5 0-16,0 1 4 15,0 15-4-15,0 3-2 16,4 4 0-16,14 6 1 15,-5 2-1-15,7 4 2 16,-3 3 0-16,10 6 2 16,2 1-7-16,7 1 7 0,4 3-9 15,2 4 14-15,-1-2-15 16,4 2 8-16,-7 0 0 16,-3 0 0-16,2 0 6 15,-2 0-6-15,3 0-7 16,-12 2 7-16,-1-2 0 15,-4 0 0-15,-2 0 1 16,-7 0-7-16,-1 0 5 16,-2 0-1-16,-5 0 1 15,1 0-7-15,-5 0 2 16,0 0 5-16,0 0-7 16,0 0 7-16,0 0 1 15,0 0 0-15,-5-2 0 0,-24-18-8 16,-5 14-1-16,-3-6 6 15,5 6 2-15,-5-2 1 16,2 5-1-16,2-3 3 16,6 2 0-16,3 4-2 15,6-4-2-15,5 4 2 16,9 0 3-16,4-5 2 16,0 5-5-16,0-4-6 15,0 4 0-15,0 0-2 16,0 0 0-16,4 0 4 15,27 0-7-15,11 0 7 16,0 0 4-16,7 17 0 0,6-8 0 16,-1 5-1-16,1-6 1 15,-8 2 0-15,-8 3 0 16,-2-6-3-16,-9 6-4 16,0-2 4-16,-7 5 1 15,-6-3 0-15,-8 5-1 16,-3-4 0-16,-4 8-2 15,0-1 4-15,0 1-1 16,0 1 2-16,-13-6 3 16,-13 2 10-16,9-4-4 15,-2 1 3-15,0-3 12 16,6-8-13-16,-10 4 5 16,4-9-8-16,6 0 8 15,-4 0-9-15,1 0-5 16,7 0-1-16,0 0 3 0,1-14 0 15,-6-8-2-15,1 1-2 16,2-2-2-16,-1-2 2 16,11-9 1-16,-12-2 2 15,0 1-3-15,4-12 0 16,-7 7 3-16,9 5-3 16,1-5 5-16,-3 14 0 15,1 8-3-15,-1 7 5 16,4 7 3-16,1 4-4 15,0-2 5-15,-1 2-5 0,5-5-3 16,0 5-2 0,0 0-1-16,0 0-1 0,0 0-3 15,0 0 0-15,0 0 3 16,0 0-31-16,0-4-16 16,5 4-30-16,40 0-37 15,21 0-23-15,10-18-28 16</inkml:trace>
          <inkml:trace contextRef="#ctx0" brushRef="#br0" timeOffset="-161154.5858">-108 773 191 0,'0'0'92'0,"0"0"-55"15,0 0 3-15,0 0 4 16,0 0-8-16,0 0-16 15,0 0-5-15,-19 0 3 0,19 0-12 16,0 0 0-16,0 4-3 16,-9 4-2-16,8 10-1 15,1 13-6-15,0 6-27 16,0 10-18-16,0 8-93 16</inkml:trace>
        </inkml:traceGroup>
        <inkml:traceGroup>
          <inkml:annotationXML>
            <emma:emma xmlns:emma="http://www.w3.org/2003/04/emma" version="1.0">
              <emma:interpretation id="{60878072-4403-417F-9F1C-F9D885C0CF3D}" emma:medium="tactile" emma:mode="ink">
                <msink:context xmlns:msink="http://schemas.microsoft.com/ink/2010/main" type="inkWord" rotatedBoundingBox="5660,-142 8628,-127 8623,1050 5654,1036">
                  <msink:destinationLink direction="with" ref="{CA5A75A7-85F7-4D7F-B4FA-16E29E890E31}"/>
                  <msink:destinationLink direction="from" ref="{3FC4FD7C-E2D8-4987-B4B6-887D15C9F834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991.4043">2338-66 238 0,'0'0'89'0,"0"0"-26"15,0 0 2-15,0 0-29 16,0 0-24-16,0 0 20 0,0-109-4 16,0 89-10-1,0 4 26-15,-15 5-25 0,2 5 4 16,-9 2 7-16,2 4-17 16,2 0-5-16,-3 0-8 15,3 10 0-15,-1 17-7 16,9 4 4-16,2 6 3 15,8 3 0-15,0 2 0 16,0-2 0-16,4 0-9 16,15-5-2-16,8-7-13 15,8 0 17-15,-1-6-9 16,0-1 5-16,4-4 6 16,-6 0-2-16,4 2-3 0,2-2-3 15,-16 8 13 1,1 2-18-16,0 8 8 15,-19 1 6-15,5 4 0 16,-9-2-3-16,0 3 2 0,0 3 5 16,-9-3 11-16,-18 0 17 15,-1-4 2-15,-4-10 7 16,5-8-8-16,5-3 8 16,-3-14-1-16,4-2 12 15,-7 0-17-15,9-10-12 16,-7-26-16-16,6-7-3 15,8-12-3-15,12-3 3 16,0-8 0-16,0-2-11 16,3-3 0-16,31-4-25 0,0-6 4 15,8 0-31-15,0 6-13 16,-1 10-7-16,-5 7-15 16,-1 7 20-16,-10 8-54 15,-8 12 18-15</inkml:trace>
          <inkml:trace contextRef="#ctx0" brushRef="#br0" timeOffset="4012.3295">2578-351 132 0,'0'0'94'16,"0"0"23"-16,0 0-27 16,0 0-30-16,0 0 9 15,0 0-10-15,0-30-5 16,0 30-18-16,0 0-13 16,0 0-18-16,0 0-2 15,0 0-6-15,0 23 4 0,0 14-1 16,0 5 2-16,13 13 0 15,-1-2 0-15,-3 7 2 16,-5-3-4-16,5-14 2 16,-9-7 0-16,0-10-2 15,4-13 2-15,-4-3 2 16,0-7-3-16,0-3-1 16,0 0 2-16,0 0 6 15,0 0-7-15,0-13 0 16,0-16 6-16,0 6-7 15,0 0-8-15,0 7 7 16,0 2-2-16,0 5 3 16,9-4-5-16,5 6 2 0,14 7 1 15,-5 0-10-15,9 0 8 16,-2 0-4-16,-1 0 5 16,2 0-2-16,1 4-4 15,-5-1 8-15,-3-3 1 16,7 0 0-16,-9 0 0 15,0 0 0-15,-6 0-1 16,1 0 1-16,-8-9 0 16,-3-8 0-16,-3-5 0 15,1-4 0-15,-4 5 2 16,0 4 3-16,0 7 2 16,0 7 11-16,0 3-10 0,0 0 1 15,0 0 10 1,0 0-17-16,0 0-2 0,-4 0-5 15,-3 3 2-15,1 28 3 16,-3 3 3-16,9-1-3 16,0 0-1-16,0-7-1 15,0-3-4-15,0 4-5 16,15 2-8-16,12-10-7 16,8-2-15-16,3-17-9 15,7 0 5-15,10 0 11 16,8-8 3-16,-4-24 29 15,-13-20-3-15,-19 9-3 0,-3 4-9 16,-7 2 17 0,-17 12-3-16,0 3 6 0,0 8-2 15,0 4 25-15,0 2 5 16,0 8 8-16,0 0 3 16,0 0 2-16,0 0-21 15,-4 0-7-15,-1 0-11 16,-3 0-5-16,-2 11 3 15,5 6 3-15,5 13-6 16,0 4 0-16,0-3-1 16,0 4 1-16,9-1-5 15,14-6 2-15,-4 6 2 16,13-8-3-16,0-5 1 16,0 3 1-16,3-1 0 15,-2-3 0-15,-7 1 2 16,-3-2 0-16,0-8-11 0,-18 0 9 15,3-3-1-15,-8 0-3 16,0 5 6-16,0 1 0 16,0 2 5-16,-21 2 17 15,-13-5 1-15,4 2-9 16,1-3-5-16,3-8-3 16,1-4-4-16,9 0-2 15,6 0-16-15,1-13-34 16,9-31-82-16,0-4-21 15</inkml:trace>
          <inkml:trace contextRef="#ctx0" brushRef="#br0" timeOffset="4480.0858">3787-48 485 0,'0'0'50'0,"0"0"33"16,0 0-19 0,0 0-35-16,0 0-29 0,0 0-2 15,30-82 2-15,21 44 0 16,4 3-39-16,19-1-62 16,1 2-59-16</inkml:trace>
          <inkml:trace contextRef="#ctx0" brushRef="#br0" timeOffset="4298.5667">3863-463 445 0,'0'0'61'15,"0"0"30"-15,0 0-14 16,0 0-45-16,0 0-22 16,0 0-10-16,0 51 2 15,0-1 4-15,0 8 2 16,0 11-7-16,5 13 7 16,-1-1-4-16,5 3-3 15,1-9-1-15,5-14 6 16,-2-10-6-16,0-19-3 0,-5-3-16 15,-2-15-37-15,3-10-38 16,-9-4-5-16,0 0-95 16</inkml:trace>
          <inkml:trace contextRef="#ctx0" brushRef="#br0" timeOffset="1980.411">1113-250 188 0,'0'0'75'0,"0"0"0"0,0 0-9 16,0 0-16-16,0 0-6 16,0 0-6-16,0 0-8 15,0-4 1-15,0 4 2 16,0 0-6-16,0 0-2 15,0 0-4-15,0 0-1 16,0 0-4-16,0 0 9 16,-6 0-3-16,6 0-3 15,0 0 1-15,-4 0 0 16,4 0-5-16,0 0-1 16,0 0-5-16,0 0 0 15,0 0-4-15,0 0 7 16,0 0-6-16,0 0-2 0,0 0-1 15,0 0 1-15,0 0-1 16,0 0 0-16,0 0-3 16,0 0-2-16,0 0 0 15,0 0-7-15,0 0 6 16,0 12-5-16,0 14-2 16,0 9 10-16,0 22 1 15,0 13-1-15,10 9 0 16,-1 3 7-16,0 7-6 15,-9-11-1-15,8 1 6 16,-3-17-4-16,-1-6-4 16,0-13 5-16,-2-19-2 0,-2-5 0 15,0-12-1-15,0-7 2 16,0 0 0-16,0 0 2 16,0 0-3-16,0 0 11 15,0 0-3-15,0 0-1 16,0 0-6-16,0 0-1 15,0-3 3-15,4-30-4 16,1-8 0-16,2-9 0 16,9 1-1-16,-3-4 1 15,6 5 0-15,4 11-3 16,-6-1 2-16,5 12 0 16,-9 9-2-16,3 6-4 15,6 5-2-15,-5 2 4 0,8 4-7 16,1 0 3-16,4 0 4 15,8 0 3-15,-4 21-3 16,-8 6 4-16,4-7 1 16,-1 11-3-16,-7-8 3 15,-3 4-2-15,4-10 2 16,-10 1-2-16,2-6-4 16,-8-3-16-16,9 0 11 15,-8-5-13-15,5-4 5 16,1 0-4-16,-1 0 5 15,3-18 9-15,1-16 3 16,0-6 2-16,-12 1 1 0,3 7 3 16,-6 2 0-1,-2 13 0-15,0 6 0 0,0 4 0 16,0 3 2-16,0 4-2 16,0 0 0-16,0 0-2 15,0 0 2-15,0 0-3 16,0 0-3-16,4 0-1 15,11 14-1-15,2 3 8 16,-4 2 4-16,6 2-4 16,4-4 0-16,-10-4-3 15,6-5 1-15,4-4-31 16,-10-4-35-16,9 0-9 16,-4-16-4-16,-7-23-101 0</inkml:trace>
          <inkml:trace contextRef="#ctx0" brushRef="#br0" timeOffset="2349.1155">1808-304 174 0,'0'0'94'0,"0"0"-61"16,0 0 3-16,0 0-13 15,0 0-2-15,0 0 4 0,6 28-7 16,4-21-9 0,3-7-2-16,-4 6-5 0,-1-6 3 15,-3 0 3-15,4 0 11 16,-9 0 9-16,0 0 11 16,0-19-4-16,0 1-2 15,0 2-10-15,0-1-2 16,0 6 0-16,-9 8 0 15,0-5 3-15,-8 8-18 16,8 0 1-16,-1 0-7 16,8 0-8-16,2 0-9 15,0 0-58-15,0 0 16 16,0 18-32-16,12 3-15 16,14 2-119-16</inkml:trace>
        </inkml:traceGroup>
        <inkml:traceGroup>
          <inkml:annotationXML>
            <emma:emma xmlns:emma="http://www.w3.org/2003/04/emma" version="1.0">
              <emma:interpretation id="{451FBFE9-B497-4B8F-B12C-A3612A7557E1}" emma:medium="tactile" emma:mode="ink">
                <msink:context xmlns:msink="http://schemas.microsoft.com/ink/2010/main" type="inkWord" rotatedBoundingBox="9301,-145 12485,-129 12478,1406 9294,1391">
                  <msink:destinationLink direction="with" ref="{AC30AE64-FCA9-4CE2-93D0-F19507BB3A74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88.9297">4812 111 300 0,'0'0'65'16,"0"0"20"-16,0 0-35 16,0 0-11-16,0 0-18 15,-16-209 2-15,32 180-14 16,12 2 8-16,4-4-12 16,7 5-2-16,3 2 0 15,-2 5-3-15,2 14 2 16,-1-5 0-16,-2 10-2 15,-5 0 1-15,-13 0-3 16,4 6 2-16,-8 15 0 16,-12 5-3-16,-1 5 6 15,-4 9 1-15,0-1 17 0,0 4 4 16,-13-3-11-16,-10 0-5 16,4 0 12-16,2-10-15 15,4 0-6-15,-2-13-2 16,9 1-47-16,2-1-21 15,4-5-40-15,0-7-43 16,0-5-107-16</inkml:trace>
          <inkml:trace contextRef="#ctx0" brushRef="#br0" timeOffset="4942.8428">5136-83 350 0,'0'0'72'0,"0"0"4"16,0 0-7-16,0 0-15 0,0 0-4 16,0 0-26-16,-15 7-18 15,15 33 1-15,0 12 14 16,0 6-9-16,0 2-11 16,0 2 6-16,6-2 6 15,3-6-13-15,-1-7 2 16,-3-7 2-16,-1-14-4 15,0-12-14-15,-2-1-26 16,-2-13-19-16,0 4-31 16,0-4 14-16,0 0-3 15,-23 0-158-15</inkml:trace>
          <inkml:trace contextRef="#ctx0" brushRef="#br0" timeOffset="5694.8456">5281 270 168 0,'0'0'52'0,"0"0"-9"16,0 0 22-16,0 0-17 16,0 0-18-16,0 0-3 15,23 0-2-15,-12 0-1 16,1-6 7-16,-3-15 21 16,-1-13-13-16,1-6-14 15,-3-3-9-15,-2-4-3 16,-1 1 1-16,-3 12-1 15,0 3-2-15,0 13-1 16,0 5-6-16,0 6 0 0,0 7-1 16,0 0-3-1,0 0-5-15,9 0-1 0,7 0 2 16,6 0 4-16,-5 0 0 16,8 7-2-16,-4 15 1 15,3 0-1-15,3 5-7 16,-14-2-1-16,6-3-18 15,4 0 1-15,-14-5-7 16,4-7-16-16,-3 3 3 16,-3-9-23-16,2-4-60 15,0 0-33-15</inkml:trace>
          <inkml:trace contextRef="#ctx0" brushRef="#br0" timeOffset="6224.4312">5646-87 148 0,'-71'-189'57'0,"71"189"-45"15,0 0 6-15,0 0 17 16,0 0 0-16,7 0 15 16,-2 0-5-16,3-14-3 15,-3 0-10-15,-5-3-14 0,0 1 5 16,0 6 11-1,0-1-16-15,0 5 0 0,0 2 4 16,0 4-12-16,0 0 8 16,0 0-16-16,0 0-4 15,-5 0-10-15,1 0-55 16,0 4-15-16,4 16 23 16,0 3-88-16</inkml:trace>
          <inkml:trace contextRef="#ctx0" brushRef="#br0" timeOffset="5895.3052">5646-87 182 0,'0'0'113'0,"0"0"8"15,0 0-54-15,0 0-25 16,0 0-9-16,0 0-24 16,0-7-2-16,0 7-1 15,0 11-4-15,0 14-1 16,4 1-1-16,10 5 4 16,-4-5-1-16,1 4-3 15,-2-6-13-15,-3-2-38 16,8-2-12-16,-1-15-77 15,-4-5-140-15</inkml:trace>
          <inkml:trace contextRef="#ctx0" brushRef="#br0" timeOffset="-1.03614E6">4740 671 112 0,'0'0'63'0,"0"0"-8"0,0 0-14 16,0 0 9-16,0 0-11 16,0 0-1-16,0 0-1 15,0-20-5-15,0 20-7 16,0 0-2-16,0 0 8 16,0 0-7-16,0 0 0 15,0-2-5-15,0 2-1 16,0 0 2-16,0 0-9 15,0 0-1-15,0 0 3 16,0 0-11-16,0 0 3 16,0 0-2-16,0 0-1 15,0 0 2-15,0 0-2 16,0 0-2-16,0 0 1 16,0 0-5-16,0 0-4 0,8 0 4 15,5 6 4-15,2 10 7 16,5 2-7-16,-4 0-2 15,6-5 2-15,-9 5 3 16,7-2 2-16,-2-6-2 16,-5 2 0-16,-5-6 0 15,5-3-1-15,-7 7 2 16,0-10-1-16,3 4 2 16,-9-4-5-16,4 0 0 15,0 0 0-15,1 0 1 16,-1 0 5-16,1 0-5 15,3 0 1-15,2 0-2 0,3 0 3 16,6 0 1-16,-1 0 3 16,1-14-7-16,-1-7 6 15,8 4-4-15,1-6 3 16,-3-3-4-16,7-1 5 16,2-8-1-16,-5 4-5 15,4 2 0-15,-9-1 3 16,9 6-3-16,-6-1 2 15,0-1-2-15,3-3 0 16,-3 6 0-16,7-8 2 16,-7 5-3-16,8 1 3 15,-7-3-4-15,10-2 2 0,-5 3-1 16,-11 4 1-16,7 9 1 16,-6-5 1-16,7 0-3 15,-8 3 1-15,3-3 0 16,-1-2-1-16,-10 5 2 15,6-3 5-15,0-4-6 16,-6 4-3-16,4 0 3 16,-7 10 3-16,2-7-3 15,4 6 0-15,-3-3 1 16,0 4-3-16,-4 1 0 16,-1-6 2-16,2 6 3 15,1 3-3-15,2-4-1 16,-5 5 1-16,1-1 3 0,0 5-2 15,-8 0-1-15,-1 0 2 16,0 0-2-16,0-4 0 16,0 4 0-16,0-4 0 15,0 4 0-15,0-5 1 16,0 5-1-16,0 0 1 16,0 0-1-16,0 0 1 15,0 0-1-15,0 0 2 16,0 0-2-16,0 0-2 15,0 0 2-15,0 0 1 16,0 0-1-16,0 0 0 16,0 0 1-16,0 0-1 15,0 0 7-15,0 0-7 16,0 0-6-16,0 0 6 16,0 0 6-16,0 0-4 15,0 0-2-15,0 0 0 0,0 0 0 16,0 0 0-16,0 0-1 15,0 0 1-15,0 0 0 16,0 0 2-16,0 0 0 16,0 0-2-16,0 0 0 15,0 0 3-15,0 0-3 16,0 0 2-16,0 0 5 16,0 0-7-16,0 0 0 0,0-3 0 15,0 3 5 1,0 0-3-16,0 0-2 0,0 0 8 15,0 0-8-15,0 0-6 16,0 0 6-16,0 0 1 16,0 0-1-16,0 0 3 15,0 0-2-15,0 0-1 16,0 0 1-16,0 0 9 16,0 0-7-16,0 0-1 15,0 0 2-15,0 0 2 16,0 0 2-16,0 0-6 15,0 0-2-15,0 0-5 16,0 0 5-16,0 0 8 16,0 0-8-16,0 0-1 15,0 0-5-15,0 0 6 0,0 0 3 16,0 0 1-16,0 0-2 16,0 0-2-16,0 0 2 15,0 0-2-15,0 0 0 16,0 0-6-16,0 0 6 15,0 0 0-15,0 0 1 16,0 0-1-16,0 0 0 16,0 0 0-16,0 0 0 15,0 0 0-15,0 0-1 16,0 0-11-16,0 0-19 16,0 0-12-16,0-6-39 15,0-9-62-15</inkml:trace>
          <inkml:trace contextRef="#ctx0" brushRef="#br0" timeOffset="7252.9809">6055-48 435 0,'0'0'56'15,"0"0"42"-15,0 0-22 16,0 0-27-16,0 0-24 16,0 0-8-16,-27 43-11 15,22-21 0-15,1 8-2 16,4 2-4-16,0 0 0 16,0 2 0-16,0-6-1 15,0 2-2-15,0-7 0 16,9-6 1-16,9-7-6 0,-9-7-7 15,1-3-7-15,3 0-3 16,-1 0-1-16,4 0-9 16,-12-21-4-16,5-5 39 15,-9-2 3-15,0 3 1 16,0 3-1-16,0-1 2 16,0 2-2-16,-13 8 3 15,-10-4-2-15,5 8 0 16,8 5 3-16,1 4-5 15,9-4 5-15,0-4-2 16,0 8-2-16,0-2-3 16,0 2-7-16,0-8 1 0,0-9-5 15,0-10-4 1,0-4-2-16,0-6 12 0,0 0 4 16,5-3-5-16,-5 5-2 15,0-1 5-15,0 8 3 16,0-2 9-16,0 17-8 15,-5-1 0-15,-8 9 13 16,-1 5 7-16,4 0-7 16,-3 0-9-16,8 0-5 15,-3 0 0-15,3 15 3 16,5 2-3-16,0 3-1 16,0 3-5-16,0-1-5 15,0 3-1-15,18 1 6 16,5-3-15-16,4-6 13 15,-3 4-6-15,3-3 4 0,-1 0 3 16,0-4-7-16,3 4 7 16,2-6 5-16,-6 5 2 15,5 5-1-15,-7 4 1 16,9 5 0-16,-1 3 2 16,-2-6-2-16,1-2 0 15,-5-1 0-15,1-6 5 16,-3-6-5-16,-4-6-5 15,-2-3 5-15,-6-4-4 16,4 0-7-16,6-11-27 16,-13-21 13-16,3-3-26 0,-3-13-19 15,-8 9 36-15,0 4 34 16,0 4 0-16,0 14 31 16,0 4 23-16,0 10 22 15,0 3-30-15,0 0 2 16,0 0-7-16,0 0-11 15,0 0-16-15,0 0-10 16,0 12 4-16,0 13-8 16,0 8 4-16,0 0 1 15,0-1-5-15,0-2 2 16,16-7-4-16,5-5 2 16,-7-3-20-16,2-4-28 15,-1-11-25-15,3 0-17 16,1 0-111-16</inkml:trace>
          <inkml:trace contextRef="#ctx0" brushRef="#br0" timeOffset="7617.0063">6447-242 301 0,'0'0'16'16,"0"0"-5"-16,0 0-2 16,0 0-9-16,0 0-5 0,0 0 5 15,9 3 0-15,-1-3 13 16,2 0 4-16,-1 0 6 16,-3-3 6-16,-2-14-9 15,-4-3 0-15,0 2-11 16,0 5 4-16,0 2-8 15,0 3 10-15,-14 8 11 16,4 0 8-16,-6 0-23 16,10 0-6-16,-12 0-5 15,4 0-6-15,12 13-5 16,-2 10 3-16,4-6-24 16,0 0-4-16,0-8-48 15,0-5-47-15</inkml:trace>
          <inkml:trace contextRef="#ctx0" brushRef="#br0" timeOffset="7912.6884">6680-470 294 0,'0'0'95'15,"0"0"-51"-15,0 0-3 16,0 0-15-16,0 0-18 0,0 0 10 16,18 71 0-1,-4-36 0-15,-2 8 8 0,2 5-10 16,5 10 7-16,-6 8-2 16,-4 0-7-16,-3-6-11 15,-2-2-2-15,5-6-1 16,-2-9-2-16,9-15-41 15,-12-5-22-15,5-18-45 16,-5-5-132-16</inkml:trace>
          <inkml:trace contextRef="#ctx0" brushRef="#br0" timeOffset="-1.21769E6">7072 8 91 0,'0'0'53'15,"0"0"6"-15,0 0 13 16,0 0 9-16,0 0-27 0,0 0-16 16,0 0 3-1,0 0-8-15,0 0-13 0,0 0 5 16,0 0-5-16,0 0 0 16,0 0-6-16,0 0-5 15,-19 0 2-15,9 0-3 16,-7 0-1-16,-1 0 8 15,-2 4-14-15,-2 0 2 16,0-3 7-16,6 4-5 16,0-2 6-16,6-3 4 15,-3 0-1-15,5 0 3 16,-13 0-12-16,5 0 1 16,6-3 3-16,-3-7-3 0,-6-3 0 15,0 3 1-15,6-6-7 16,0 15 3-16,0-16 1 15,-1 4-1-15,4-1-2 16,2-8-1-16,2 10 1 16,-2-2 1-16,3 0-2 15,5 3 0-15,0-8 2 16,0 8-2-16,0 1 0 16,0 0 1-16,0-2-1 15,0 3-1-15,0-3 1 16,0 5 0-16,0 0 3 15,0-1-7-15,0-1 1 0,0-5 1 16,13 5 1 0,-4-6 1-16,0 8 0 0,5-5-1 15,10 3 1 1,-1-3-7-16,13-2 7 0,-13 1 0 16,9 0 0-16,-10 5-2 15,4 2 0-15,3-2-1 16,-3 8 2-16,3 0-1 15,-7 0 1-15,1 0-6 16,5 0 6-16,-5 0-3 16,2 0-2-16,-1 4 4 15,-2 6 0-15,3 3 1 16,1 1 0-16,-4 0-1 16,-2 1 4-16,-3 4-1 0,1-6-1 15,-4 5 2-15,1-2-5 16,-7-7 3-16,1 3-3 15,0-2 3-15,-3-2 0 16,2 1 3-16,0 3-1 16,7 3-4-16,-10 2 3 15,8 0-1-15,-7 0 1 16,-2-4-1-16,5 5 0 16,-9 1 0-16,3-2 0 15,1-1 0-15,-4-3-1 16,4 1 1-16,1 8 1 15,-5-14 0-15,4 6-1 16,-4 4 1-16,0 2-1 0,0-1 1 16,0-3-1-16,0-2 1 15,0 4-2-15,0 0 2 16,0 0-2-16,0 1 1 16,0-4 0-16,0 2 1 15,0-4 8-15,0 0-9 16,0-1-7-16,0 1 7 15,0 1 0-15,0-2 1 16,0-1-1-16,0 0 0 16,0-2 0-16,0 0 1 15,0-5-1-15,0 1 6 16,0-5-11-16,0 9 5 0,0-5 0 16,0 1 0-1,0 4 1-15,0 1-1 0,0 6 0 16,0-7 0-16,0 3 0 15,0 6-2-15,0-1-5 16,0 6-47-16,0-3-44 16,0 3-16-16,0 3-125 15</inkml:trace>
          <inkml:trace contextRef="#ctx0" brushRef="#br0" timeOffset="8707.9488">6785-66 281 0,'0'0'68'0,"0"0"-28"0,0 0 16 16,0 0-38-16,0 0-16 15,0 0-1-15,4-44 3 16,12 38 5-16,0-2-5 16,-3 5-4-16,2 3 2 15,1 0 4-15,0 0-6 16,5 0 1-16,-3 3 0 15,-4 15 2-15,9 16-1 0,-10-3 0 16,5 5 3 0,-2 2-5-16,1-7 14 0,-8-5-8 15,4 1-5-15,2-14-1 16,-5 2 0-16,3-12-2 16,-5-3 2-16,1 0 3 15,6 0-3-15,-4 0 1 16,5-22 2-16,-3-21 6 15,-7-1-4-15,3 0-3 16,-5 1-1-16,-1 11 0 16,-3 2 10-16,0 13 5 15,0 3 10-15,0 10 2 16,0 4 9-16,0 0-11 16,0 0-3-16,0 0-15 15,0 0-1-15,0 0-7 16,0 21 2-16,0 20-1 15,9 19 1-15,7 20-1 0,10 8 2 16,1 6-1-16,10-3 2 16,9-2-3-16,-10-6-1 15,5 0 2-15,-2-1 1 16,-4-3-3-16,-5-13 1 16,-2-1-1-16,-15-17 2 15,-7-8 0-15,-2-14-2 16,-4-7 1-16,0-9 1 15,0 0 5-15,-6 2 21 16,-20 3 4-16,-12-8-11 0,-1-1 2 16,-3-6-15-16,-11 0-1 15,2 0 10-15,-4-6-13 16,5-28 0 0,5-5-4-16,6-12 0 0,4 1 1 15,14-5-2-15,2-3-1 16,13 9 1-16,6-2-1 15,0 0-2-15,0 1-1 16,10-1-14-16,22-3-9 16,3 2-10-16,4 2-7 15,10-2-28-15,6 5-60 16,-10 4-41-16</inkml:trace>
          <inkml:trace contextRef="#ctx0" brushRef="#br0" timeOffset="-1.21288E6">7762 738 18 0,'0'0'23'16,"0"0"-15"-16,0 0 4 15,0 0 46-15,0 0-42 16,0 0-3-16,-126 38 13 15,109-38 31-15,7 0-12 16,1-4-2-16,-4-8-22 16,-2-1 17-16,7-1-19 15,2-5 11-15,2 7-11 16,-1 3-3-16,1 0-6 0,4 2-6 16,0 1 11-16,0-2-13 15,0-4-2-15,0 7 0 16,0-5 1-16,0 1-1 15,0-3 0-15,0 2 1 16,0-4 5-16,0 3-6 16,9-2-5-16,5 0 5 15,-2 3 0-15,4 7-3 16,-3-7 1-16,-3 5-3 16,3 1 4-16,-1 0-1 15,-1 4-8-15,2 0 4 16,2 0-2-16,-7 0 8 15,0 0 1-15,2 0-1 16,0 13 2-16,-1 0 2 16,-5 0 0-16,0-2-1 0,-4 1-1 15,0 3 9-15,0-5-11 16,0 4 8-16,0-1-2 16,0 1 0-16,0-5-3 15,0 3 3-15,-4-2-1 16,-9 2 4-16,1-7-9 15,-1 3 5-15,2 1 0 16,-4-9 0-16,2 0 0 16,2 0 5-16,-5 0-1 15,5 0 0-15,-2 0 2 16,9 0-10-16,0 0-2 16,4 0-1-16,0-4-17 0,0-26-36 15,0-11-163-15</inkml:trace>
          <inkml:trace contextRef="#ctx0" brushRef="#br0" timeOffset="8900.4434">7894-66 596 0,'0'0'57'16,"0"0"9"-16,0 0-12 16,0 0-30-16,0 0-10 15,0 0-14-15,29 0 0 16,-24-6-35-16,-5 2-96 15,0 4-295-15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2:58:07.57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2B64C93-A432-4B37-9C78-98F6BCBCBDA6}" emma:medium="tactile" emma:mode="ink">
          <msink:context xmlns:msink="http://schemas.microsoft.com/ink/2010/main" type="writingRegion" rotatedBoundingBox="12514,6397 15417,6397 15417,7470 12514,7470"/>
        </emma:interpretation>
      </emma:emma>
    </inkml:annotationXML>
    <inkml:traceGroup>
      <inkml:annotationXML>
        <emma:emma xmlns:emma="http://www.w3.org/2003/04/emma" version="1.0">
          <emma:interpretation id="{43E9BBAA-1F25-45D8-A719-095EB415501B}" emma:medium="tactile" emma:mode="ink">
            <msink:context xmlns:msink="http://schemas.microsoft.com/ink/2010/main" type="paragraph" rotatedBoundingBox="12514,6397 15417,6397 15417,7470 12514,74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65C553-062E-44A2-8E60-3F1CC4805389}" emma:medium="tactile" emma:mode="ink">
              <msink:context xmlns:msink="http://schemas.microsoft.com/ink/2010/main" type="line" rotatedBoundingBox="12514,6397 15417,6397 15417,7470 12514,7470"/>
            </emma:interpretation>
          </emma:emma>
        </inkml:annotationXML>
        <inkml:traceGroup>
          <inkml:annotationXML>
            <emma:emma xmlns:emma="http://www.w3.org/2003/04/emma" version="1.0">
              <emma:interpretation id="{8C4C7402-35AA-4B8F-9C26-F6BF2B170A21}" emma:medium="tactile" emma:mode="ink">
                <msink:context xmlns:msink="http://schemas.microsoft.com/ink/2010/main" type="inkWord" rotatedBoundingBox="12514,6397 15417,6397 15417,7470 12514,7470"/>
              </emma:interpretation>
            </emma:emma>
          </inkml:annotationXML>
          <inkml:trace contextRef="#ctx0" brushRef="#br0">10478 5655 262 0,'0'0'72'0,"0"0"36"0,0 0-29 16,0 0-24-16,0 0-10 15,0 0-7-15,0 0-7 16,0 0 2-16,-102-76-10 15,76 67 15-15,-6-8-19 16,-4 7 4-16,-6-4-3 16,-7 1-4-16,4-1-3 15,-2 4 12-15,-7 4-17 16,8-2 1-16,-3 0-7 16,-6 6 4-16,-5 2-4 15,1 0-1-15,-5 0 1 0,-3 0 4 16,-7 2-6-1,-7 20 0-15,-12 7-1 0,3-2 2 16,3 0 0-16,4-5-1 16,12 4-2-16,2-4 2 15,6-5 3-15,8-1-3 16,7-2 0-16,5-4-2 16,1 1 7-16,1-4-3 15,11 1-2-15,-8-3-1 16,6 1 1-16,-9-3 1 15,-3 8 1-15,-3-4-2 16,1 4 0-16,-1-3 1 16,-1-3 1-16,2 8-2 15,-3-3 0-15,2 9-2 0,7-4 4 16,-7 2-2-16,12 1 0 16,-1-5-2-16,13 8 2 15,-9-12 0-15,13 5 0 16,2-1 0-16,-6-8 0 15,12 3 0-15,-2-3 1 16,0 5-1-16,5-5 1 16,-3 4-2-16,6-3 5 15,5-6-9-15,-5 5 4 16,5-5 1-16,0 12 0 16,0-6-8-16,0 7 8 15,0 11-1-15,0-9 4 16,0 5-10-16,0 3 6 0,0-2 1 15,0 1 6 1,0 0-5-16,0-1-1 0,0-4 0 16,5-2-7-16,-1-3 7 15,-3-2 1-15,10-2-1 16,2 7 0-16,-3-2 0 16,6 3 0-16,3 1-7 15,8 1 7-15,1 0 0 16,-1-1 4-16,1 1-9 15,-1-1 5-15,-3-7 0 16,5-1 0-16,-5 1 1 16,2 1-1-16,3-4 1 0,-2-1-1 15,-1 1-1-15,8 3 1 16,7-9 0-16,7 3-4 16,-2-4 4-16,5 8 1 15,4-7-1-15,-11 3 0 16,-1 6 0-16,2-10 0 15,-10 0-2-15,3 0 2 16,4 0 0-16,-6 0 0 16,0 0 1-16,8 0-1 15,-1 0-1-15,7 0 1 16,-7 0 0-16,12 0 2 16,0-4-2-16,1-6-1 15,0 10 1-15,2-1 0 0,-3 1 0 16,-7 0 0-1,-6 0-1-15,5 0 0 0,-11 0-6 16,9 0 7-16,-3 0 0 16,6 0-1-16,-2 11-1 15,-4-2 1-15,3-1 1 16,-3 3-3-16,9-7-2 16,-2 0 5-16,-5-2 0 15,2-2 0-15,1 0-4 16,-8 0 4-16,4 0 0 15,-2 0 0-15,-2 0 2 16,-1 0-2-16,-6 0 0 16,0 0-4-16,3-6 6 15,-2-9-2-15,2 7 3 0,-5-1-3 16,1-6 0-16,5 6 0 16,-4-8 0-16,-5 4 1 15,1-2-3-15,-5 3 2 16,-4 3-1-16,-3-7 1 15,3 10 2-15,-5-6-2 16,-4 7 0-16,-5-1 0 16,-1 2 3-16,-4 4-3 15,0-5-2-15,0 3 2 16,3-11 6-16,-3-1-6 16,4-8 1-16,-4-6-1 15,5 8 0-15,-5-2 0 16,0-1 0-16,0 6 0 0,0-4 0 15,0 7 0-15,0-9 0 16,0 10-1-16,0-6 1 16,0-3 1-16,0-6-1 15,0 12 0-15,0-5 0 16,0 3 1-16,0-1-1 16,0-1-1-16,0 2 1 15,-5 0 0-15,-2-4 0 16,3 4 1-16,-2-1-1 15,-3 4 1-15,-1-4-1 16,0 10-1-16,1-6 1 16,2 1 1-16,-2 0 0 0,1-2-1 15,-3 5 1-15,0-3-1 16,-2 4 4-16,1-3-2 16,2 0 0-16,-3 3-1 15,0-8 6-15,-6 5-7 16,5 3 3-16,-8 0-2 15,-6-4 3-15,2 1 0 16,2-1-2-16,-3 1-2 16,4 1 2-16,3 3 2 15,4 1-2-15,6-1-1 16,1 9 2-16,5 0-2 16,4-1 2-16,0 1-2 15,0 0-1-15,0 0-1 0,0 0-2 16,0 0 1-1,0 0-20-15,0 0-18 0,0 0-21 16,27 0-42-16,15 0-7 16,3 1-50-16,-19 3-146 15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21:53.3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C4FD7C-E2D8-4987-B4B6-887D15C9F834}" emma:medium="tactile" emma:mode="ink">
          <msink:context xmlns:msink="http://schemas.microsoft.com/ink/2010/main" type="inkDrawing" rotatedBoundingBox="4550,1072 6581,249 6685,506 4654,1329" semanticType="callout" shapeName="Other">
            <msink:sourceLink direction="to" ref="{3E857CD2-34AD-4E0C-B59F-2C0AFB8B5333}"/>
            <msink:sourceLink direction="from" ref="{60878072-4403-417F-9F1C-F9D885C0CF3D}"/>
          </msink:context>
        </emma:interpretation>
      </emma:emma>
    </inkml:annotationXML>
    <inkml:trace contextRef="#ctx0" brushRef="#br0">65 804 136 0,'0'0'162'0,"0"0"-30"15,0 0-104-15,0 0-6 16,0 0-2-16,0 0 6 16,0 0-7-16,-54-57 37 15,48 48-20-15,5 9-17 16,-4 0-2-16,5 0-5 16,0 0-10-16,0 0 7 15,0 0-9-15,0 0 25 0,0 0-17 16,0 0-7-16,0 0 7 15,0 0-2-15,0 0-6 16,0 0-11-16,0 0 2 16,0 0 8-16,0 12 1 15,16-2 6-15,2 6-5 16,-1 3-1-16,-2-2 0 16,8-3 1-16,-6 2 1 15,2-3 2-15,4-4-4 16,-1 1 1-16,-3-3-1 15,17-7 3-15,3 0-3 16,12 0 1-16,19 0 13 16,21-39-9-16,28-26 2 15,22-18 2-15,27-16-8 0,13-6 1 16,-2 3 5-16,-5 9-7 16,-21 10 1-16,-12 13-1 15,-22 14 5-15,-32 14-4 16,-27 18-1-16,-24 12-2 15,-14 4-4-15,-18 8 5 16,-4 0-4-16,0 0 5 16,0 0-2-16,0 0 1 15,0 0 1-15,0 0 0 16,0 0 2-16,0 0-2 16,0 0 8-16,0 0-8 15,0 0 5-15,0 0-10 16,0 0 12-16,0 0-7 0,0 0 2 15,0 0-1-15,0 0-1 16,0 0 0-16,0 0 1 16,0 0-1-16,0 0 0 15,0 0-3-15,0 0-7 16,0 4-60-16,0 31-75 16,0 8 31-16,-4 2-95 15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1-04-16T03:35:47.3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CD2EB5-0B82-4B83-A49A-C091815223D0}" emma:medium="tactile" emma:mode="ink">
          <msink:context xmlns:msink="http://schemas.microsoft.com/ink/2010/main" type="inkDrawing" rotatedBoundingBox="2783,521 2798,521 2798,536 2783,536" shapeName="Other"/>
        </emma:interpretation>
      </emma:emma>
    </inkml:annotationXML>
    <inkml:trace contextRef="#ctx0" brushRef="#br0">0 0 0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6:07.4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D22FA0-1FCF-492B-A296-F5D1E767F5C4}" emma:medium="tactile" emma:mode="ink">
          <msink:context xmlns:msink="http://schemas.microsoft.com/ink/2010/main" type="writingRegion" rotatedBoundingBox="296,3555 139,418 674,391 830,3529"/>
        </emma:interpretation>
      </emma:emma>
    </inkml:annotationXML>
    <inkml:traceGroup>
      <inkml:annotationXML>
        <emma:emma xmlns:emma="http://www.w3.org/2003/04/emma" version="1.0">
          <emma:interpretation id="{FA81A05D-BD99-45A0-9278-DF9CEBCD3436}" emma:medium="tactile" emma:mode="ink">
            <msink:context xmlns:msink="http://schemas.microsoft.com/ink/2010/main" type="paragraph" rotatedBoundingBox="296,3555 139,418 674,391 830,35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1B267B-E2A9-47A1-9426-D24ABFC2B085}" emma:medium="tactile" emma:mode="ink">
              <msink:context xmlns:msink="http://schemas.microsoft.com/ink/2010/main" type="line" rotatedBoundingBox="296,3555 139,418 674,391 830,3529"/>
            </emma:interpretation>
          </emma:emma>
        </inkml:annotationXML>
        <inkml:traceGroup>
          <inkml:annotationXML>
            <emma:emma xmlns:emma="http://www.w3.org/2003/04/emma" version="1.0">
              <emma:interpretation id="{CD20AC54-5562-4160-980B-195CD764BDE1}" emma:medium="tactile" emma:mode="ink">
                <msink:context xmlns:msink="http://schemas.microsoft.com/ink/2010/main" type="inkWord" rotatedBoundingBox="296,3555 139,418 674,391 830,3529">
                  <msink:destinationLink direction="to" ref="{A08A311F-90AE-4219-83F3-7DA1D3BCA138}"/>
                </msink:context>
              </emma:interpretation>
            </emma:emma>
          </inkml:annotationXML>
          <inkml:trace contextRef="#ctx0" brushRef="#br0">416 288 49 0,'0'0'18'16,"0"0"31"-16,0 0 9 0,0 0-21 16,0 0 0-16,0 0-6 15,0 0-1-15,0 0-6 16,0 0 0-16,0 0-3 16,0 0-3-16,0 0-7 15,0 0 19-15,0 0-14 16,0 0 10-16,-4-10-20 15,4 0-5-15,-7-1 6 16,2-5 3-16,5 5-8 16,-4-2 0-16,0-2 4 15,-1-4-4-15,1 6 5 16,-5-5-3-16,5 1-1 16,0 5 0-16,-1-6-1 0,1 8 6 15,-5-3 18-15,3 0-19 16,2 5-6-16,3 0 5 15,-4 2-6-15,-3-1 6 16,3-3 2-16,1 6-5 16,0 0 0-16,4-1 1 15,0 1-1-15,-5 1 2 16,1 3-2-16,-1-3 0 16,1 0-1-16,0 3-1 15,-1 0-1-15,5 0 1 16,-5-4-1-16,5 4 0 15,0 0 3-15,0 0-3 0,-5 0 0 16,4 0-4-16,-4 0 9 16,1 0-10-16,-5 0 5 15,9 0 0-15,-8 0 1 16,-1 0-1-16,9 0 0 16,-9 10 0-16,5-7 4 15,0 6-4-15,-1-1-1 16,-2-3 1-16,-2 3-3 15,9 2 6-15,-4-2-6 16,4 4 3-16,-4-3 0 16,4 1 0-16,0-5 0 15,0 10-1-15,0-4-1 16,0 2 1-16,-5 7 2 16,5-10 0-16,-4 7-1 15,4-1 1-15,-4 2-2 0,4-1 1 16,0-2-2-16,0 0 2 15,0-8-2-15,0 4 1 16,0-1 1-16,0 3-2 16,0 4 2-16,0-7 0 15,0 4 0-15,0-3 0 16,0-1 0-16,0 3 2 16,0 0-2-16,0 5 0 15,0 2-3-15,0 4 0 16,8-2 5-16,-3-4-4 0,-1 2 2 15,0-3 0 1,-4 1 0-16,5-8 0 0,-5 5 4 16,4-6-5-16,-4 1 2 15,7-1-2-15,-7 2 5 16,0 4-4-16,0-2 2 16,0 6 0-16,0 0-2 15,0 3 3-15,0 0-3 16,0-9 2-16,0-3-1 15,0 3 1-15,0-3-2 16,-7 2 0-16,3 1 6 16,-1 1-6-16,-3-6 1 15,-1 4-1-15,5-6 6 0,-5 7 7 16,0-8-7 0,0 11-2-16,-2-6 4 0,2-3-2 15,5 0 13-15,-5-7-16 16,5 3 6-16,-1-3-5 15,1 0 3-15,0 0-4 16,-1 0 5-16,5 0 0 16,-4 0-7-16,0 0 6 15,-4 0 7-15,0 0-8 16,3 0-2-16,1 0 0 16,0 0-4-16,-1 0 6 15,1 0-5-15,4 0 2 16,0-3-2-16,0-4 2 15,-4 0-3-15,4-1 0 0,-5 2 2 16,5 2-6 0,0 0 4-16,0 0 0 0,0 4 0 15,0 0 0-15,0 0-1 16,0 0 0-16,0 0-6 16,0-1 5-16,0 1-7 15,0 0-2-15,0-4 1 16,5 4 2-16,3 0-1 15,10 0 8-15,-8 0-7 16,9 0 3-16,-6 0 5 16,4 5-1-16,3 7 3 15,-7-2-3-15,1 1 1 16,-1-1 0-16,0 6-2 16,-2-1 1-16,-2-2 1 15,0 2 0-15,-1 0 0 0,-3-2 3 16,-1 9-3-16,0-5 0 15,-4 2 2-15,5 2-4 16,-1 1 6-16,-4 4-6 16,0-5 2-16,4 6 0 15,-4-2 0-15,5-3-2 16,-5 1-1-16,0-2-1 16,0-7 2-16,0 3-3 15,0 0 4-15,0 2 1 16,0 3-1-16,0-5 6 0,0 13-5 15,0 10 0 1,0-1-4-16,0 0 2 16,0-4 3-16,0-8-2 0,-5 14 2 15,-3-4-3-15,3-3 4 16,-3-4-4-16,8-15 4 16,-5-2-2-16,5-1 0 15,0-1 0-15,-4 4-2 16,4-6 4-16,0 3-4 15,0 3 3-15,0-8-1 16,0 7 1-16,0-4-1 16,0 6 0-16,0-2-4 15,0-1 4-15,0 6-1 16,0 10 2-16,0 8-2 16,-4 0 2-16,4-5 1 0,-5-16-2 15,5-2-3 1,0-5 3-16,0 2 3 0,0-4-3 15,0 1-3-15,0-4 3 16,0-4 0-16,0 0 1 16,0 0-1-16,0 0-1 15,0 2 1-15,0 5 1 16,0 9-1-16,0-2 3 16,0-4-3-16,0 7 0 15,0-8-1-15,0 2 1 16,0 3-4-16,0 0 10 15,-4 9-7-15,4-3 1 16,0 2-3-16,0 5 2 0,-4-5 2 16,4-1-1-16,-5 5 3 15,5-7-3-15,0 0 0 16,0-1 0-16,0 5-4 16,0-9 4-16,0 7 0 15,0-2 0-15,0 9 0 16,0 6-1-16,-7-6 2 15,7 4 2-15,-4-10-3 16,4-6 0-16,0-7 0 16,0 0-2-16,0-6 1 15,0 1 0-15,0-4 1 16,0 0 0-16,0 0 0 0,0 0 0 16,0 0 0-1,0 0 0-15,0 0 5 0,0 0-5 16,0 0-1-16,0 0-1 15,0 0-1-15,0 2 1 16,0 6 2-16,0 1 0 16,0-4 0-16,0 0-2 15,0 2 0-15,4-7-2 16,3 4-8-16,-7-2 10 16,5-2-4-16,-1 8 2 15,-4-4 4-15,4 0-3 16,1 0 2-16,-1-4 0 15,0 1 1-15,-4-1-2 16,5 0 0-16,-1 0 0 0,0 0-4 16,1 4 5-16,-1 0 1 15,5 2-12-15,-3-6 4 16,4 0 7-16,-6 0-3 16,5 0 3-16,-5 0 0 15,1 0 0-15,-1 0 0 16,0 0-3-16,5 0 3 15,-9 0 2-15,9 0-4 16,-4 0 3-16,1 0-2 16,3 0 2-16,-5 0 5 15,1 0-5-15,-5 0 0 16,4 0-6-16,0 0 6 16,5 0-1-16,-5 0 1 0,5 0 0 15,-5-6-1-15,1 6 1 16,6-4 5-16,-6 0-5 15,-1 4-4-15,0-1 4 16,1-3 4-16,-1 0-4 16,1 0-7-16,-1 0 7 15,5-2 1-15,-5-1 0 16,5-2-1-16,-2 4 2 16,-7-4-2-16,9 5 0 15,-5-6-1-15,5-2 3 16,-5 3-2-16,0-3 0 15,1-2-2-15,-5 6 2 0,0-2 1 16,0-3-1-16,4 4 0 16,0-5 0-16,-4 3 0 15,5 0 0-15,-5 0 0 16,0 3 3-16,0 3-1 16,0 5-2-16,0-9 0 15,0 5 2-15,0-2 1 16,0-1-1-16,0 3-2 15,0-4 7-15,0 5-7 16,0-1 2-16,0-4 2 16,0 8-3-16,0-7-2 15,0 7 3-15,0 0-1 16,0 0-1-16,-5-2 1 16,1 2-1-16,0 0 0 15,-1 0 0-15,1 0 2 16,-5 0 0-16,1 0-2 15,3 0 1-15,-6 0 0 0,-2 0-1 16,8 0-1-16,-8 0 0 16,4 5 1-16,5 7-5 15,0-1 1-15,-12 0-2 16,7 3-5-16,-4 0 7 16,4-2-1-16,5-5-2 15,4-3 6-15,0 0 1 16,0-1-4-16,0-3 3 0,0 0-4 15,0 0 5 1,0 0-2-16,0 0-4 0,0 0-3 16,0 0-2-16,0 0 5 15,0 0-5-15,0 0 4 16,0 0 4-16,0 0-1 16,0 0 2-16,0 0-2 15,0 0 1-15,0-11 3 16,9 0 0-16,-1 2 0 15,5-8 0-15,-1 7 0 16,-3-1 0-16,-1 4 0 16,1 3 1-16,4-4-2 15,-8 1 1-15,8 7-10 16,-2-2 5-16,2-6-6 16,-4 8 4-16,0 0 3 0,-9 0-5 15,4 0-12-15,0 0-1 16,5 4 4-16,-5 5-1 15,-4 7 7-15,0 2-2 16,0 5 0-16,0-2 2 16,0 4 2-16,0-2 4 15,0 0-2-15,0 2-5 16,0-7-5-16,-4 0-8 16,0-1-5-16,-5 0 19 15,5-3 6-15,-9-1-2 16,0 8 8-16,4-5-1 15,-7-3 2-15,7 7-2 0,-8-8 1 16,4 2 0-16,-8-6 0 16,8 1 1-16,-4-3 7 15,4-6 20-15,-6 0 8 16,9 0 14-16,-7 0 7 16,8 0-13-16,-9 0-13 15,7-10-12-15,-7 1-6 16,10 2-7-16,-5-8 4 15,-5-4 7-15,7 2-10 16,2-4 4-16,-4-1-8 16,4 0 3-16,-4 1-3 15,9 4 0-15,-12-5-2 16,11 1 2-16,1-3 0 0,-5 2-2 16,5-4-1-1,0 1 0-15,-1-1 0 0,1 1 0 16,4 1 0-16,0-6-5 15,0-2 6-15,0 8-2 16,0-14 0-16,0 5 1 16,0 2 0-16,0-7 1 15,0 6-2-15,0-4 1 16,0 2-2-16,0-1 3 16,0 3-4-16,0-2 6 15,0 3-6-15,0 2 7 16,0 0-5-16,0 6 1 0,0 0 0 15,0 1 0 1,0-4 0-16,0-4 0 0,0-2 0 16,0-2 0-1,0-1 0-15,0-1-4 0,0 0 4 16,4 0 0 0,5 7-1-16,0-2 1 0,-5 7 0 15,0 3 0-15,-4-2-1 16,0 6 1-16,0-9 1 15,0 7 0-15,0-1-2 16,0-3 0-16,0 6 1 16,0-5 3-16,0 5-1 15,0-5-2-15,0 5 2 16,0-6-1-16,-4 5-1 16,4 1 0-16,-4 1 1 0,4 2 0 15,-5 0 2 1,5-2-2-16,-4 7 1 0,0-5-2 15,-1-2 4-15,1 2-1 16,4 0-3-16,-4 2 0 16,-1 5 1-16,5 0 5 15,-4-1-1-15,4-1 2 16,-4-1 0-16,-2 3-7 16,4-3 1-16,2 6 0 15,-4-3 1-15,4 4-2 16,-4-3 3-16,-1 2-2 15,5-6 4-15,0 9-3 0,-8 1 10 16,8-4-4-16,-9 0-7 16,9 0 4-16,-9 4-3 15,1-4-2-15,3 4 1 16,-5-3-1-16,4 3 3 16,2-4-3-16,-1 1 0 15,1 3 0-15,4-4 0 16,-4 4 1-16,4 0-1 15,0-4-1-15,0 4 1 16,0 0 3-16,0 0-3 16,0 0-1-16,0 0 1 15,0 0 2-15,0 0-2 16,0 0 0-16,0 0-2 16,0 0 2-16,0 0-3 15,0 0 3-15,0 0-2 0,0 0 0 16,0 0-5-16,0 0-9 15,0 0-2-15,0 0 2 16,0 0 2-16,0 0 4 16,0 0 1-16,0 0-23 15,0 0-5-15,4 4-14 16,11 0-49-16,4-1 8 16,-2-3-12-16</inkml:trace>
          <inkml:trace contextRef="#ctx0" brushRef="#br0" timeOffset="1394.8237">60 913 85 0,'0'0'104'15,"0"0"-55"-15,0 0-5 16,0 0 0-16,0 0-2 16,0 0-16-16,0 0-12 15,-5-5-5-15,5 5-4 16,0 0-3-16,0 0 1 16,0 0-3-16,0 0 0 0,0 0-4 15,0 0 4-15,0 0 0 16,18 0 0-16,2 0 0 15,-3 0 0-15,5 0-1 16,-2 0 2-16,-7 0-2 16,5 0 2-16,-5 4-1 15,-9-3 0-15,1-1 0 16,6 4-1-16,-6 6 1 16,3-3 0-16,1-5 0 15,0 2 0-15,-1-4 0 16,-3 0 1-16,3 3 0 15,-3-3-1-15,1 0 0 0,4 0 0 16,-6 0 3 0,5 0 3-16,0 0 1 0,-5 0 7 15,5-9 5-15,-1-8-4 16,-2 0 3-16,4 3-10 16,-10 7 3-16,0-3 12 15,0-6-9-15,0 1 7 16,0 2-8-16,0-3-9 15,0-2 5-15,0 5 0 16,0-1-5-16,-10-3 2 16,0 0-2-16,1-5-2 15,1 9 1-15,-6-6-3 16,1 1 2-16,2-3 2 16,-2-2 3-16,4 3 2 15,0-3-1-15,-4 2 0 0,0-1-2 16,-3 0 0-16,8-3 0 15,-5 2-2-15,-5 2 1 16,9-1-4-16,-2 0 6 16,-7-4-7-16,5 3 2 15,5-2 0-15,-11-9 2 16,9 10 2-16,-3-3-5 16,4 3 6-16,-4 5-2 15,4-2-4-15,-5-5 0 16,3 1-1-16,3 1 2 0,3-2 1 15,1 4-5 1,-5 1 4-16,9-1-2 0,-4-5 0 16,4 5 0-16,-4 6-2 15,4-3 1-15,0 4 1 16,0-2 1-16,0 2-1 16,0 6 0-16,0-8-1 15,0 7-3-15,0-3 4 16,0 4-6-16,13-3 1 15,0 3 2-15,-5 1-2 16,3-2-1-16,8 6 2 16,-2-8-2-16,-4 11 4 15,12-3 1-15,-8-2-3 16,5 6-1-16,7 0 0 16,-12 0-2-16,9 0 7 0,-5 0-1 15,0 0-2 1,1 0 2-16,-2 10 0 0,2-1 0 15,-4 1 1-15,-4 6 1 16,9-3-1-16,-5 2-2 16,-5 0 2-16,0-2-5 15,3 6 7-15,-12 0-3 16,9-2 1-16,-4 2 0 16,0 3 3-16,-1 0-3 15,4-4 0-15,-12 3 3 16,4 2-2-16,1-2-1 15,-5 3 0-15,0 2 5 0,0 2-3 16,0-5-2 0,0 1 1-16,0-1 2 0,0-5-2 15,0-5 1-15,0-3 0 16,0-5-1-16,0-5 4 16,0 0-5-16,0 0 11 15,0 0 1-15,0 0 3 16,0 0-1-16,-5 0-3 15,1 0-5-15,4 0 1 16,-7 0-2-16,2 0-1 16,1 0 2-16,0 0-1 15,4 0-5-15,-5-4 1 16,1 3-1-16,4-12 0 0,0 5-19 16,0-7-42-16,0 2-75 15,0 5-136-15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1-04-16T03:35:47.10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2A4286-0729-4ABD-BF1D-BACD91A0B83B}" emma:medium="tactile" emma:mode="ink">
          <msink:context xmlns:msink="http://schemas.microsoft.com/ink/2010/main" type="inkDrawing" rotatedBoundingBox="5184,3792 5199,3792 5199,3807 5184,3807" shapeName="Other"/>
        </emma:interpretation>
      </emma:emma>
    </inkml:annotationXML>
    <inkml:trace contextRef="#ctx0" brushRef="#br0">0 0 0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7:26.3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EB9C9AB-C9AF-4FDE-9D2E-842A14EBEA2C}" emma:medium="tactile" emma:mode="ink">
          <msink:context xmlns:msink="http://schemas.microsoft.com/ink/2010/main" type="inkDrawing" rotatedBoundingBox="11431,2934 11777,3490 11534,3642 11187,3085" semanticType="callout" shapeName="Other">
            <msink:sourceLink direction="with" ref="{046F562C-5394-4E93-BF73-BE49B27E5A00}"/>
          </msink:context>
        </emma:interpretation>
      </emma:emma>
    </inkml:annotationXML>
    <inkml:trace contextRef="#ctx0" brushRef="#br0">144 361 258 0,'0'0'27'0,"0"0"33"15,0 0 36-15,0 0-37 0,0 0-21 16,0 0 3-16,0 0-14 16,-83-74 4-16,74 51-4 15,-4 10-3-15,3-5-8 16,0 1-4-16,6 1-2 16,-1-2 3-16,-2-3-6 15,7-2-1-15,-2 6-3 16,2-5-1-16,0 7-2 15,0 2 1-15,0 2 1 16,0-6-2-16,0 6 0 16,9-1-6-16,6 4 6 15,-1 5 0-15,4 0-2 0,3-1 0 16,-2 4-3 0,9 0-1-16,-5 0 3 0,5 0 3 15,-7 7-7-15,1 8 7 16,-2 8-4-16,2-4-2 15,-9 10 6-15,6 1 14 16,-4-1-3-16,-2-7-6 16,-9 6 4-16,0 1-5 15,5 2 3-15,-9 3 8 16,0-2-3-16,0-6-6 16,0 6 0-16,0-3-2 15,0-2-2-15,0-3-2 16,0-9 5-16,0 0-5 15,0-4 5-15,0-5-5 0,0 1 0 16,0 1 0-16,0-4 1 16,0-1-1-1,0-3-5-15,0 4-13 0,0 0-23 16,0 3-28-16,0 7-31 16,0-4-65-16,0 2-190 15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17:27.23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30AE64-FCA9-4CE2-93D0-F19507BB3A74}" emma:medium="tactile" emma:mode="ink">
          <msink:context xmlns:msink="http://schemas.microsoft.com/ink/2010/main" type="inkDrawing" rotatedBoundingBox="11695,3677 11825,3796 11701,3932 11571,3814" semanticType="callout" shapeName="Other">
            <msink:sourceLink direction="with" ref="{451FBFE9-B497-4B8F-B12C-A3612A7557E1}"/>
          </msink:context>
        </emma:interpretation>
      </emma:emma>
    </inkml:annotationXML>
    <inkml:trace contextRef="#ctx0" brushRef="#br0">489 812 137 0,'0'0'93'0,"0"0"-59"15,0 0 86-15,0 0-41 16,0 0-28-16,0 0 1 16,6 8-12-16,-6-8-3 15,-8 0-6-15,-5 0-2 16,2 0-9-16,1 0 4 15,-8 0-16-15,7-13-2 16,-1 0-6-16,3 3-5 16,1-6 4-16,6 14 0 0,2-5 0 15,0-2-2-15,0 4 2 16,0-3 1-16,0-1 0 16,0 6-3-16,0-3-3 15,6 6 2-15,7-5-1 16,6 5-4-16,-6 0 2 15,-3 0 1-15,3 0-1 16,-1 0 7-16,-2 0-9 16,-4 5 9-16,-2 8 0 15,-4 0-3-15,0 8 6 16,0 1 0-16,0-3 4 16,0 4-7-16,0-5 3 0,-4-7 0 15,-4-3 11-15,0-3-8 16,-1-5 3-16,-3 6 3 15,2-6-2-15,-7 0-5 16,-6 0-3-16,4-6-1 16,6-12-2-16,0 2 1 15,3 2 0-15,5-3 0 16,5 13 0-16,0-9-5 16,0 3-1-16,0 6 3 15,0-6 0-15,0 3 1 16,0 7 2-16,19-4-3 0,-6 4 0 15,0 0-1-15,2 0 2 16,1 0-1-16,4 0-1 16,-6 0 0-1,-2 0 4-15,-3 4 0 0,-5 3 1 16,0-1-1-16,-4-6 0 16,0 4 5-16,2-4-4 15,-2 0 6-15,0 0 8 16,0 0 2-16,0 0 3 15,0 0-9-15,0 0-8 16,-15 0 0-16,-1 0-3 16,6 0 0-16,-3-8-4 0,2 2-25 15,2-6-31 1,2 3-75-16,-2 0-125 16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1:43.2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531C42-5E16-459A-8B00-B6BC552EB2B8}" emma:medium="tactile" emma:mode="ink">
          <msink:context xmlns:msink="http://schemas.microsoft.com/ink/2010/main" type="writingRegion" rotatedBoundingBox="19566,7969 23570,7493 23700,8595 19697,9071">
            <msink:destinationLink direction="with" ref="{51EECE1B-1A6D-44F1-8628-F08BED8DA6C6}"/>
          </msink:context>
        </emma:interpretation>
      </emma:emma>
    </inkml:annotationXML>
    <inkml:traceGroup>
      <inkml:annotationXML>
        <emma:emma xmlns:emma="http://www.w3.org/2003/04/emma" version="1.0">
          <emma:interpretation id="{1EE2C423-3EFF-4E4E-906A-CB8D28D5315D}" emma:medium="tactile" emma:mode="ink">
            <msink:context xmlns:msink="http://schemas.microsoft.com/ink/2010/main" type="paragraph" rotatedBoundingBox="19566,7969 23570,7493 23700,8595 19697,90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C17FA4-DDF9-4A59-BA37-BDDBD342F710}" emma:medium="tactile" emma:mode="ink">
              <msink:context xmlns:msink="http://schemas.microsoft.com/ink/2010/main" type="line" rotatedBoundingBox="19566,7969 23570,7493 23700,8595 19697,9071"/>
            </emma:interpretation>
          </emma:emma>
        </inkml:annotationXML>
        <inkml:traceGroup>
          <inkml:annotationXML>
            <emma:emma xmlns:emma="http://www.w3.org/2003/04/emma" version="1.0">
              <emma:interpretation id="{808B61F6-2C7A-4B9F-92C0-DC597E9E4274}" emma:medium="tactile" emma:mode="ink">
                <msink:context xmlns:msink="http://schemas.microsoft.com/ink/2010/main" type="inkWord" rotatedBoundingBox="19566,7969 23570,7493 23700,8595 19697,9071">
                  <msink:destinationLink direction="with" ref="{13B5C05D-5C47-4636-8CEE-621BBD43F304}"/>
                  <msink:destinationLink direction="with" ref="{C5CB9C32-E32E-4922-AF28-6AB78BD64471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13786-6381 532 0,'0'0'19'0,"0"0"18"16,0 0 56-16,0 0-32 16,0 0-15-16,0 0-15 15,0 0-8-15,0 0-8 16,0 0 0-16,-23-7 2 15,23 7 3-15,0 0-8 16,0 0-8-16,0 23 8 16,-6 35-2-16,5 17-3 0,-4-3 1 15,1 9-1-15,4-10 3 16,0 0-10-16,0 4 3 16,0 0 1-16,0-24-4 15,0-1 0-15,0-22 1 16,0-13-1-16,0-3 0 15,0-12 0-15,0 0 2 16,0 0-2-16,0 0 3 16,0 0 1-16,0 0 4 15,0 0-4-15,0-21 7 0,0-17-9 16,-4-22 8-16,-8-9-10 16,-2-10 1-16,1 0-1 15,-3-5 1-15,4 9-1 16,3 3 1-16,8 7-1 15,1 14-1-15,0 10-2 16,0 7 1-16,0 6-7 16,17 9 3-16,12 0-3 15,-3 6 2-15,3 1-3 16,-3 6 9-16,2-2-3 16,-3 2-8-16,-5 5 3 15,-1 1 5-15,-3 0-12 16,0 0 2-16,-2 0-1 15,-2 0-7-15,4 0 7 16,-7 0-9-16,1 0-16 0,-2 7-7 16,-3 19-29-16,-5 6-32 15,0 6-90-15</inkml:trace>
          <inkml:trace contextRef="#ctx0" brushRef="#br0" timeOffset="288.2316">13751-5997 346 0,'0'0'54'0,"0"0"-30"0,0 0 28 16,0 0-9-16,0 0-16 15,0 0-11-15,-4 6-2 16,8-6 21-16,21 0-1 15,1 0-6-15,5-6-15 16,2-8-3-16,2-7-6 16,-9 6 0-16,-1 1 1 15,1 1-5-15,3-2-2 16,1-5-52-16,4-2-22 16,-4-7-26-16,0 5-126 15</inkml:trace>
          <inkml:trace contextRef="#ctx0" brushRef="#br0" timeOffset="834.771">14271-6418 323 0,'0'0'86'0,"0"0"-20"0,0 0 10 16,0 0-28-16,0 0-15 15,0 0 1-15,0 0-8 16,0 0-11-16,0 0-6 15,0 0 2-15,0 27-2 16,-5 16 1-16,5 3 7 16,0 1-12-16,0 0 6 15,0 4-1-15,0 0-3 16,0 4 0-16,0 1-2 16,-4-7-3-16,4-9 8 0,0-19-8 15,0 2-2-15,0-13 3 16,0-10-3-16,0 0 3 15,0 0 0-15,0 0 11 16,0 0 7-16,0 0-10 16,-7 0 13-16,7-19 0 15,-9-24-10-15,9-15-11 16,-4-17 2-16,-1 2-5 16,5-6 1-16,0 5 1 15,0 10-2-15,0 10 0 16,0 10 0-16,0 10 0 15,0 13 0-15,13 7-2 16,3 7 0-16,0-6-1 0,8 8 2 16,0 5-1-16,2 0 0 15,9 0 1-15,-3 0-3 16,4 0 3-16,-4 0-1 16,-9 0-15-16,-1 16-7 15,-2 1-5-15,-4-3-10 16,2 9-19-16,-12 1-26 15,-6-1-59-15,0-2-137 16</inkml:trace>
          <inkml:trace contextRef="#ctx0" brushRef="#br0" timeOffset="1118.0109">14336-6242 428 0,'0'0'55'0,"0"0"-29"16,0 0 55-16,0 0-30 16,0 0-5-16,0 0-23 15,-44 39-10-15,44-39-6 16,0 4-6-16,5-4 4 16,15 0 1-16,9 0 1 15,-10 0-6-15,7 0 6 16,3 0-2-16,-7 0-4 15,3 0 3-15,-1 0-4 0,2 0 0 16,-1 0-29-16,3 0-45 16,-8 0-54-16,-4 0-29 15</inkml:trace>
          <inkml:trace contextRef="#ctx0" brushRef="#br0" timeOffset="1694.2898">14733-6306 439 0,'0'0'49'15,"0"0"11"-15,0 0 29 16,0 0-25-16,0 0-18 16,0 0-17-16,-23-1-19 0,23 1 5 15,0 0-11-15,0 13 0 16,0 21 6-16,0 3 0 15,12 15-2-15,-1 3 0 16,-2 0-5-16,6 2 6 16,-7-3-7-16,4-10 0 15,-3-4-2-15,-5-8 0 16,-3-13-1-16,-1-4 2 16,5-6 1-16,1-9-2 15,-6 0 0-15,4 0 1 16,-4 0 12-16,0 0-10 15,0 0-2-15,0 0 18 16,0-24-10-16,0-4 1 0,0-14-4 16,0 0-6-16,-15-15 1 15,5-6-3-15,-1 1 5 16,6 0-3-16,5 4 0 16,0 8 0-16,0 3-1 15,0 8-3-15,0 5 3 16,16 2-2-16,-1 13 3 15,1 4-2-15,1 6 2 16,-1 1-4-16,4 0-2 16,-1 2 3-16,-1 2 3 15,-1 4 0-15,3 0 0 16,1 0-2-16,-7 0-2 0,5 0-16 16,-6 0-4-16,-3 7-20 15,3 17-3-15,-5 14-31 16,-8 2-52-16,0-6-139 15</inkml:trace>
          <inkml:trace contextRef="#ctx0" brushRef="#br0" timeOffset="2505.5348">14896-6092 371 0,'0'0'61'0,"0"0"-11"0,0 0 19 16,0 0-38 0,0 0-12-16,0 0-10 0,-9 13-9 15,9-9 4-15,15-4 0 16,5 0-2-16,5 0 3 16,2 0-1-16,1 0-3 15,2 0 3-15,8 0-1 16,-3-19-3-16,4-3-17 15,-9-7-28-15,-5-2-8 16,-3 4-39-16,-6 1-34 16,0-4 16-16,-15 7 10 15,2-2 100-15,-3 6 4 16,0-3 76-16,0 13 0 16,0 5 11-16,0 1-1 0,0 3-28 15,0 0-2-15,0 0-15 16,0 0 2-16,0 0-6 15,0 0-4-15,0 0-12 16,-3 0-5-16,3 0 0 16,0 0-14-16,0 0 0 15,0 3-1-15,0 17-1 16,7 8-2-16,12 3 8 16,-7 0-3-16,5 5 2 15,-5-1-9-15,2 0 0 16,-5-6 0-16,-2 12 1 15,-2-13-1-15,-1 4 4 16,-4-12-2-16,4-2-2 0,-4-13 0 16,0-1 0-1,0-4 3-15,0 0 1 0,0 0-2 16,0 0 2-16,0 0 6 16,0 0-3-16,0-13 12 15,0-14-15-15,-13-12-3 16,2-8-1-16,-2-4 2 15,3-7 2-15,2-8-5 16,4 9 1-16,4 6-1 16,0 10 1-16,0 13-4 15,0 5 3-15,0 10-1 16,0 2 1-16,4 4-1 0,8-3 0 16,-2 9-5-16,6-1 6 15,3 2-10-15,1 0 6 16,0 0-4-16,4 0-1 15,-4 0-6-15,0 0-2 16,-1 9-11-16,-3 5-14 16,-4 4-34-16,1 4 1 15,-12 1-41-15,-1 1-211 16</inkml:trace>
          <inkml:trace contextRef="#ctx0" brushRef="#br0" timeOffset="2812.1463">15399-6157 432 0,'0'0'56'0,"0"0"-15"16,0 0 30-16,0 0-44 15,0 0-8-15,0 0-2 16,0 0-5-16,12 0 15 16,2 0-10-16,10 0-5 15,-3 0-7-15,3-3-4 16,3-8 7-16,1-2-6 16,-1-2-4-16,4 0-2 0,3 2-29 15,6-2-59-15,0 6-4 16,-5 0-141-16</inkml:trace>
          <inkml:trace contextRef="#ctx0" brushRef="#br0" timeOffset="3770.974">16080-6525 413 0,'0'0'62'0,"0"0"33"0,0 0-7 15,0 0-21-15,0 0-20 16,0 0-2-16,0-4-16 15,0 4-2-15,-5 0-4 16,1 0 1-16,-1 0-2 16,-2 0-8-16,-1 0 2 15,6 0-9-15,-7 0 3 16,1 0-10-16,0 5 1 0,0 23 0 16,-4 9-1-1,8-5 0-15,-1 14-2 0,5-13 0 16,0 9 2-16,0-1 0 15,0-5 0-15,0 3-1 16,0-3 1-16,13-2 1 16,-1-3-1-16,0-3 0 15,5 1 0-15,-2-12-3 16,5 1 0-16,0-5 3 16,-5 3-2-16,5-2-9 15,-6-4 3-15,7-3-2 16,-1-2-1-16,-5 0 5 15,9-4 2-15,-2 3-1 0,-2-4 3 16,5 0 1 0,-2 0 0-16,-2 0 1 0,-1 0 0 15,-6-18 1-15,2-5-1 16,-6 2 1-16,5-3 2 16,-5 0-2-16,-3-5 0 15,-2 1 1-15,-1-7 0 16,-4 2 7-16,4 0-1 15,-4 0 1-15,0 5 0 16,0 0-3-16,0 1-1 16,0 3-1-16,0 2 1 15,0-1 2-15,0-1 3 16,0 1-5-16,-8-1 2 16,-4 5 2-16,3 2-5 0,2-1 1 15,-6 5 3 1,3-3-1-16,-2 1-2 0,-1 2 1 15,-3 5 1-15,6-6-6 16,-3 5 7-16,2-1-5 16,0-1 1-16,-2 4-4 15,-3 1 3-15,0-3-3 16,2 5 2-16,-2 0-2 16,3 3 0-16,-3-4 3 15,6 5-3-15,-2 0-2 16,-1 0 1-16,1 0 1 15,-2 0 0-15,1 0-1 16,-7 0-1-16,-1 18-2 16,0 6-10-16,-7 4-20 0,0 10-4 15,1 3-15-15,-1 9-32 16,-6 5-69-16,-14 6-111 16</inkml:trace>
          <inkml:trace contextRef="#ctx0" brushRef="#br0" timeOffset="5691.9356">16748-6854 441 0,'0'0'80'0,"0"0"-18"16,0 0 63-16,0 0-52 16,0 0-28-16,0 0-14 15,0-4 2-15,0 4-22 16,0 0 7-16,0 0-17 16,0 0 9-16,0 6-9 15,0 31-1-15,3 10 12 16,10 7 5-16,-7 7-10 15,3-3 1-15,2 3-3 0,-2-1-3 16,-5-4 2 0,-1-3-3-16,2-12 1 0,-1-3-2 15,0-12-4-15,1-12 3 16,-5-4 2-16,1-6-2 16,-1-4-15-16,9 0-30 15,-1 0-22-15,0 0-37 16,-4 0-76-16,5 0-89 15</inkml:trace>
          <inkml:trace contextRef="#ctx0" brushRef="#br0" timeOffset="6368.6444">16854-6365 495 0,'0'0'49'0,"0"0"14"15,0 0 11-15,0 0-41 16,0 0-18-16,0 0-7 16,9-62 0-16,8 48 5 15,4 1-8-15,2-2 0 16,-3 2-2-16,0-1-3 15,4-3 0-15,-4 1-7 16,6 5 4-16,3-5-48 16,-7 11-46-16,7-9-41 0,-5 6-232 15</inkml:trace>
          <inkml:trace contextRef="#ctx0" brushRef="#br0" timeOffset="6074.4446">17019-7033 483 0,'0'0'70'16,"0"0"-9"-16,0 0 42 15,0 0-58-15,0 0-13 16,0 0-6-16,0 0-22 16,0 31 6-16,11 12 11 15,2 7 1-15,-2-3 0 16,5 8-9-16,-1-3-7 0,-2 6 8 15,3 0-13 1,0 2 4-16,-6-5 9 0,7-3-7 16,-5-11-7-1,2 6 3-15,-2-20 1 0,-3 0-4 16,2-14 0-16,-6-2-2 16,-5-3-1-16,4-3-20 15,0 2-12-15,-2-3-13 16,-2-4-22-16,0 0-36 15,0 0-113-15</inkml:trace>
          <inkml:trace contextRef="#ctx0" brushRef="#br0" timeOffset="7282.6336">16586-6676 212 0,'0'0'86'0,"0"0"-18"16,0 0 26-16,0 0-36 16,0 0-10-16,0 0 4 15,0-6 1-15,0 6-9 16,0 0-15-16,0 0 4 15,0 0-14-15,0 0-1 16,0 0-8-16,0 0-8 16,4 20 0-16,15 20 16 0,10 3 2 15,-7 19-9-15,2 5-6 16,5 6 9-16,-10 6-9 16,4-4 2-16,1-6-3 15,-8-9-1-15,0-4 3 16,-3-19-6-16,-8-8 1 15,0-11 1-15,-1-18-2 16,-4 0 0-16,4 0 0 16,-4 0 0-16,3 0 0 15,6 0-12-15,-9 0-11 16,4 0-20-16,1-27-27 16,-4-7-84-16,-1-6-46 0</inkml:trace>
          <inkml:trace contextRef="#ctx0" brushRef="#br0" timeOffset="7747.6818">16932-7080 455 0,'0'0'45'16,"0"0"32"-16,0 0 3 0,0 0-27 16,0 0-10-16,0 0-10 15,0 0-1-15,0 0-13 16,0 0-8-16,0 3-11 16,8 21 13-16,8 18-2 15,2 6-3-15,-2 3 3 16,9 7-3-16,-2 4-2 15,2 6 0-15,-5 3-2 16,2-1-2-16,-3 0 6 16,1-16-6-16,-7 2 2 15,3-10-3-15,-6-2 0 16,-1-10-1-16,3-14 2 0,-4-3-2 16,0-4 0-1,-8-7-2-15,4-2 2 0,-4 0-4 16,0-4 1-16,0 0-11 15,4 1-7-15,-4-1-6 16,0 0-11-16,0 0-9 16,0 0-53-16,0 0-121 15,0-9-92-15</inkml:trace>
          <inkml:trace contextRef="#ctx0" brushRef="#br0" timeOffset="6623.9743">17643-6890 541 0,'0'0'41'16,"0"0"0"-16,0 0 69 0,0 0-51 15,0 0-21-15,0 0-14 16,0-1-10-16,0-1-7 15,0-2-5-15,0-3-1 16,0 6-1-16,0-12-16 16,-4 7-53-16,-11 6-44 15,-11 0-109-15</inkml:trace>
          <inkml:trace contextRef="#ctx0" brushRef="#br0" timeOffset="8518.2091">16625-6706 430 0,'0'0'38'16,"0"0"28"-16,0 0 15 0,0 0-27 16,0 0-2-1,0 0-26-15,-6-4-5 0,6 4 3 16,0 0-10-16,0 10-3 16,0 24-4-16,0 10 8 15,22 17 12-15,1-4-19 16,6 1 2-16,-3 0-4 15,3-4 5-15,-7-2-5 16,-2-6-3-16,1-9 3 16,-8 2-3-16,-8-10 0 15,4-4 0-15,-2-4-1 16,-2-6 2-16,-5-11-4 0,0-4 2 16,0 0 2-16,0 0-4 15,0 0 1-15,0 0-1 16,0 0 2-16,0 0-2 15,0 0 0-15,4 0-7 16,-4 0-8-16,0 0-12 16,0 0-14-16,0 0-20 15,0-9-38-15,0-8-37 16,0 3-85-16</inkml:trace>
          <inkml:trace contextRef="#ctx0" brushRef="#br0" timeOffset="8932.1694">16719-6388 281 0,'0'0'70'0,"0"0"-56"16,0 0 44-16,0 0-20 15,0 0-14-15,0 0-13 16,32-34 0-16,-14 25 6 16,-4 5-5-16,6-6-2 0,2 5-3 15,3-4 2-15,-1-4-4 16,0 3-4-16,-3-1 0 15,4-7 0-15,0 5 2 16,-6-3-2-16,1 0 0 16,-9 2-1-16,4 5 0 15,-2-10-6-15,-1 5-3 16,-5-5-7-16,-3 1-3 16,1 1-10-16,-5-3-26 15,0 4-31-15,0-6-45 16,0 1 5-16</inkml:trace>
          <inkml:trace contextRef="#ctx0" brushRef="#br0" timeOffset="9847.1338">16715-6547 144 0,'0'0'47'0,"0"0"23"16,0 0 24-16,0 0-45 15,0 0-14-15,0 0 0 16,0-9-20-16,0 9 15 16,0 0-5-16,0 0-2 15,4 0-1-15,5 0-8 0,3 5 8 16,3 12-2-16,0 7-7 16,2 12-2-16,-1-3-9 15,0 9 4-15,-6-7-5 16,6 3 0-16,-3-5-1 15,-7 0-21-15,0-2-23 16,-6-5-39-16,0 0-93 16</inkml:trace>
          <inkml:trace contextRef="#ctx0" brushRef="#br0" timeOffset="8017.9544">16870-6348 314 0,'0'0'135'0,"0"0"-88"16,0 0 15-16,0 0-27 15,0 0-29-15,0 0-2 16,4-23 6-16,23 13 1 15,0-8 10-15,-2 9-17 16,-4-14-3-16,9 9-1 16,-6 0 3-16,-5-1-8 15,4-4-16-15,-10 1-32 16,-3 0-40-16,-5 0-81 0</inkml:trace>
          <inkml:trace contextRef="#ctx0" brushRef="#br0" timeOffset="9458.6237">16979-6933 37 0,'0'0'152'15,"0"0"-71"-15,0 0 43 16,0 0-37-16,0 0-37 16,0 0 11-16,-60-69-12 15,59 69 4-15,-3 0-9 16,4 0-7-16,-5 0 4 15,5 0-19-15,-4 0 9 16,4 0-11-16,-4 0-10 16,4 0-1-16,0 0-8 15,0 0 0-15,0 0-1 16,0 27 1-16,13 11 1 0,8 8-2 16,4 6 3-1,-2 4-3-15,5 3 6 0,-9 3-4 16,5-7 0-16,-8 8-2 15,3-9 0-15,-6-5 1 16,3 1 0-16,0-7-1 16,-6-1-7-16,6-1 7 15,-1-8 1-15,-2-9 1 16,-6 4 3-16,2-12-4 16,-1 3-1-16,-8-5 0 15,3-7 0-15,-3 1 8 16,0-8-8-16,0 0 2 15,5 0-1-15,-5 7-1 0,0-7-3 16,0 0 3 0,0 0 1-16,0 0 0 0,0 0-1 15,0 0 0-15,0 0-1 16,0 0 1-16,0 0-2 16,4 0-6-16,-4 0-5 15,0 0-13-15,0 0-7 16,0 0-2-16,0 0-32 15,0 0-93-15,0-7-63 16</inkml:trace>
          <inkml:trace contextRef="#ctx0" brushRef="#br0" timeOffset="11212.3715">15292-6167 37 0,'0'0'164'16,"0"0"-66"-16,0 0-6 0,0 0-18 16,0 0-37-16,0 0 13 15,0-13-8-15,0 13-19 16,0 0 5-16,0 0-2 15,0 0-1-15,0 0-12 16,0-4-1-16,0 4-6 16,0 0 1-16,0 0-4 15,9 0-2-15,11 8 10 16,-1 11 3-16,-3 7-4 16,3-4-4-16,-3 2 2 15,-1 6-2-15,-1-2-5 16,-4 2 6-16,1-1 0 15,-2-5-4-15,-5-2-3 16,-1 1 3-16,2-9-1 16,-5 5 1-16,4-10-2 0,-4-4 1 15,0-2 1-15,0-3 0 16,4 0 5-16,-4 0-4 16,0 0 4-16,0 0 5 15,0 0-1-15,0 0-5 16,0 0 3-16,0-3-1 15,0-20-8-15,0-8-1 16,-16-3 3-16,3-3-3 16,-3-1 0-16,2-8 3 15,-6-2-7-15,-1-7 2 16,2-4-2-16,3 4-2 16,6 9 6-16,-4 9-2 0,8 3 2 15,2 7-7-15,-1 8 6 16,5 1 1-16,0 5 1 15,0-1-1-15,0 4-1 16,0 2 1-16,0-1-8 16,0-2 8-16,0 1 0 15,0 0-3-15,0 3 3 16,9 1 0-16,-3 2 0 16,4-5 0-16,-6 4-10 15,2 1-1-15,3 4-18 16,-2 0-11-16,10 0-21 15,-2 0-43-15,-8 18-8 16,-7 14-141-16</inkml:trace>
          <inkml:trace contextRef="#ctx0" brushRef="#br0" timeOffset="11474.6701">15391-6164 313 0,'0'0'31'0,"0"0"10"0,0 0 23 16,0 0-31-16,0 0-15 15,0 0-13-15,110-87-5 16,-94 79-6-16,-2 8-32 15,-5 0-65-15,-9 0-125 16</inkml:trace>
          <inkml:trace contextRef="#ctx0" brushRef="#br0" timeOffset="12151.9012">14700-5714 64 0</inkml:trace>
          <inkml:trace contextRef="#ctx0" brushRef="#br0" timeOffset="11883.621">14700-5714 287 0,'0'0'32'16,"0"0"2"-16,0 0 26 0,0 0-32 16,0 0-13-16,0 0-6 15,0-46-4-15,0 41 7 16,0-3-12-16,0 8 4 15,6-7-3-15,-2 4 0 16,3-1-1-16,9 0 6 16,-7 4-6-16,4 0-22 15,-3 0-44-15,-5 0-85 16</inkml:trace>
        </inkml:traceGroup>
        <inkml:traceGroup>
          <inkml:annotationXML>
            <emma:emma xmlns:emma="http://www.w3.org/2003/04/emma" version="1.0">
              <emma:interpretation id="{B59C4268-4537-4D09-A003-0FE6E24A7094}" emma:medium="tactile" emma:mode="ink">
                <msink:context xmlns:msink="http://schemas.microsoft.com/ink/2010/main" type="inkWord" rotatedBoundingBox="20619,8637 21021,8589 21058,8893 20655,894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354.5191">14700-5714 64 0,'106'-236'115'0,"-106"236"-76"0,0-4 17 0,0 4 1 0,0-3-29 15,10-8-3-15,-1 7 8 16,7-5-7-16,3 3 4 16,1-4-9-16,6 3 0 15,3-4-2-15,-3 3 1 16,6-1-9-16,-15-1-9 16,-2 1 0-16,-3 9 2 15,1-10-3-15,-8 10 1 16,1-4-2-16,-1 4 0 0,-5 0 0 15,0 0-15-15,0 0-32 16,0 0-50 0,0 14-83-16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9:42.86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9CE6ED-6EC7-42C2-AF21-E8C46BA3946A}" emma:medium="tactile" emma:mode="ink">
          <msink:context xmlns:msink="http://schemas.microsoft.com/ink/2010/main" type="writingRegion" rotatedBoundingBox="9713,13282 9984,16753 9028,16828 8757,13357"/>
        </emma:interpretation>
      </emma:emma>
    </inkml:annotationXML>
    <inkml:traceGroup>
      <inkml:annotationXML>
        <emma:emma xmlns:emma="http://www.w3.org/2003/04/emma" version="1.0">
          <emma:interpretation id="{344FD09E-A6AD-4D3A-BD1A-AED305714BAD}" emma:medium="tactile" emma:mode="ink">
            <msink:context xmlns:msink="http://schemas.microsoft.com/ink/2010/main" type="paragraph" rotatedBoundingBox="9713,13282 9984,16753 9028,16828 8757,133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4F6AEA-BC13-4069-A95D-F0FE8F1DB32F}" emma:medium="tactile" emma:mode="ink">
              <msink:context xmlns:msink="http://schemas.microsoft.com/ink/2010/main" type="line" rotatedBoundingBox="9713,13282 9984,16753 9028,16828 8757,13357"/>
            </emma:interpretation>
          </emma:emma>
        </inkml:annotationXML>
        <inkml:traceGroup>
          <inkml:annotationXML>
            <emma:emma xmlns:emma="http://www.w3.org/2003/04/emma" version="1.0">
              <emma:interpretation id="{5BD4D186-DCE8-4FAE-903E-4FC98EAABA67}" emma:medium="tactile" emma:mode="ink">
                <msink:context xmlns:msink="http://schemas.microsoft.com/ink/2010/main" type="inkWord" rotatedBoundingBox="9713,13282 9984,16753 9028,16828 8757,1335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3298-742 257 0,'0'0'19'0,"0"0"-2"16,0 0 45-16,0 0-19 15,0 0-4-15,0 0-6 16,-18-38-10-16,14 38 5 15,4 0-2-15,0 0-5 16,-6 0-2-16,6 0-2 16,0 0 6-16,0 0-7 15,0 0 10-15,0 0-16 16,0 0 1-16,-4 0 7 16,4 0-8-16,0 0-3 15,0 0-1-15,0 0-6 16,0 0-4-16,0 0 3 15,0 0-2-15,0 34 3 0,0 3 4 16,0 5-2-16,0 4-1 16,0-5-2-16,0 10 1 15,4 9 0-15,10 2 2 16,0 2-2-16,-6 4 1 16,2 4 1-16,3 5 2 15,2-2 0-15,-6 3 6 16,-1 1-6-16,1-10-4 15,1 2 9-15,2 8-7 16,-1 3-1-16,-2 11 7 16,0-5 5-16,-5-4-10 15,1-19 1-15,-5 4 1 16,0-3-2-16,0-3-2 0,0-12 8 16,0 1-7-16,0-5 2 15,0-1-2-15,0-10 4 16,0 7-5-16,0-7 0 15,0-2 0-15,0 3 1 16,0 3 2-16,0-3-3 16,0-3 0-16,0-3 6 15,0 1-5-15,0 1-2 16,0-5 2-16,0 5 0 16,0 4 1-16,0-6-3 0,4 11 4 15,-3-5-4 1,4 9 2-16,-1 2-2 0,-4-3 4 15,3 3-4-15,1-8 0 16,1-3 3-16,-5-4-3 16,4-5 2-16,-4-6-2 15,7-6 1-15,-7-7 0 16,5 5-1-16,-5-6 0 16,0 1 1-16,0-3 6 15,0-6-7-15,4 0 0 16,-4 0 0-16,0 0 0 15,0 0 0-15,0 0 2 16,0 0 7-16,0 0-9 16,0 0-1-16,0 0 1 15,0 0 0-15,4 0-16 16,1 0-21-16,-1-15-25 16,-4-27-106-16,0-22-244 0</inkml:trace>
          <inkml:trace contextRef="#ctx0" brushRef="#br0" timeOffset="3614.4127">3467 783 92 0,'0'0'36'16,"0"0"4"-16,0 0 14 16,0 0 13-16,0 0-14 15,0 0-16-15,22-28 7 16,-22 24-7-16,4-3-11 16,-4 7 0-16,0-4 7 15,5 1-11-15,-5 3-4 16,0 0 1-16,0 0 5 15,0 0 5-15,0 0-2 16,0 0-8-16,0 0-12 16,0 0 6-16,0 0-12 15,0 0-1-15,0 0-3 16,0 0-1-16,4 22 4 0,5 16 1 16,-1 3 0-16,-2 2-1 15,4 11 4 1,-1-3 0-16,0 11-4 0,-5-10 7 15,1 2-2-15,-1 2 1 16,-4-14 1-16,4 2-7 16,-4 3 3-16,0-9-1 15,0-5 3-15,0 3 1 16,0-9-2-16,0 0-1 16,0 3 14-16,0-17-13 0,0 1-2 15,0-9-2 1,0 3 3-16,0-7 0 0,0 5-2 15,0-2-1-15,0-4 3 16,0 3 0-16,-4-3 2 16,4 6 1-16,0-6-6 15,0 0-1-15,0 0 1 16,0 0 4-16,0 0 1 16,0 0-2-16,0 0 0 15,0 0-1-15,0 0 3 16,0 0 4-16,0 0-9 15,0 0 5-15,0 0 0 16,0 0-2-16,0 0 6 16,0 0-6-16,-4-19-5 15,-1-4 6-15,1-1-6 16,-5-11 3-16,-4-2-1 16,3-7 0-16,0-2-4 0,-2-3 1 15,2-3 1-15,1 5-15 16,5-4 11-16,-5 1 3 15,9 9-3-15,-7-3 2 16,7 3 4-16,0 5 0 16,-4 8 6-16,4 4-6 15,0 2-2-15,0 13 1 16,0 5 1-16,0 2 2 16,0 2 0-16,0 0-2 15,0 0 0-15,-5 0 2 16,5 0-2-16,0 0 0 15,0 0 0-15,0 0-11 0,0 23 9 16,0 15-3-16,0 3 3 16,0 16 2-16,0-6 0 15,0 8 6-15,0-8-6 16,0 5 0-16,0-5-2 16,0-1 2-16,0 1 1 15,0-9-1-15,0 2 0 16,0-5 0-16,0-1 3 15,0-7 2-15,-4-3-5 16,-8 0-1-16,2-5 1 16,-3-3 6-16,4-10 1 15,2-3 1-15,3-3-6 16,1-4 2-16,3 0-3 16,0 0 5-16,0 0 5 0,-4 0 1 15,4 0-1-15,-5 0 0 16,5 0 1-16,0 0-2 15,0 0 2-15,0 0-5 16,-9 0-7-16,4 0 2 16,-8 0-2-16,0 0 1 15,-2 0 0-15,-4 0 3 16,2 0-7-16,-11 0 3 16,9 0 0-16,-2 0 0 15,0 0 4-15,1 0-4 16,6 0 0-16,0-4 0 0,10-3 1 15,0 5-3 1,4-2 1-16,0 4-12 0,0-11-11 16,0 8-18-16,0-11-13 15,0-4-27-15,17-1-52 16,14-13-25-16,-2 8-134 16</inkml:trace>
          <inkml:trace contextRef="#ctx0" brushRef="#br0" timeOffset="67138.3504">3089-1320 161 0,'0'0'61'0,"0"0"16"15,0 0-5-15,0 0-23 16,0 0-4-16,0 0-14 15,0 0-5-15,0 0 6 16,0 0-12-16,0 0 0 16,0 0-3-16,0 0-1 15,0 0 7-15,0 0-8 16,0 0-8-16,0 0 15 16,0 0-7-16,0 0-3 15,0 0-6-15,0 0 14 0,0 0-13 16,0 0-7-1,0 0 6-15,0 0-4 0,0 0-1 16,0 0-1-16,0 0 0 16,0 0-2-16,0 0 2 15,-5 0-1-15,1 3-1 16,-2 12 2-16,-3-2 0 16,5 2 2-16,0-1-1 15,2-1 0-15,2-2-1 16,-4 1-1-16,4 1 1 15,0 1 1-15,-4 6-1 16,4-7 2-16,0 6-1 16,-5-4 2-16,5 8-2 15,0 5 1-15,0-5 2 16,0 1-3-16,0-4-1 0,0 14 2 16,0-2-2-1,0 1 0-15,0 9 5 0,0-6-4 16,0 2 0-16,0 3-1 15,0 1 1-15,5-9-2 16,3 3 1-16,-2 2 0 16,3-7 3-16,-5-2-3 15,6-11 0-15,-5 1 3 16,3-8-2-16,-8-3-1 16,0 1-1-16,5-3-4 15,-1-6 10-15,-4 4-3 16,4-4-1-16,-2 3-1 0,-2-3 0 15,0 0 3 1,0 0-2-16,0 0 3 0,0 0-3 16,4 0 0-16,-4 0-1 15,0 0 0-15,5 0-16 16,-5 0-14-16,4 0-22 16,3 0-44-16,5 0-12 15,-8-17-139-15</inkml:trace>
          <inkml:trace contextRef="#ctx0" brushRef="#br0" timeOffset="1312.1925">2941-750 315 0,'0'0'34'0,"0"0"7"0,0 0 31 16,0 0-29-16,0 0 11 15,0 0-18-15,0-1 0 16,0 1-2-16,0 0-9 16,0 0-5-16,0 0-7 15,0 0-5-15,0 0 0 16,0 0-3-16,0 0-2 15,0 0-2-15,0 0 1 16,0 0 2-16,0 14-3 16,16 9 5-16,5-3-4 15,1 6-1-15,3-6 6 16,-3 4-3-16,5 2-2 16,-4-8-2-16,1 5 7 0,-1-4-5 15,-6-4 1-15,2-2 1 16,-3-2-1-16,0 2-3 15,-3-9 0-15,4 9 0 16,-12-7 2-16,3 2-2 16,-2-1 2-16,3-4 4 15,1-3-3-15,-1 0-2 16,-5 0 8-16,-4 0-6 16,5 0 5-16,-5 0-5 15,4 0 7-15,-4 0-6 16,4 0 3-16,1 0 3 15,0 0 5-15,8 0-10 0,6 0 13 16,-6-19-8-16,6-3 2 16,9-6-10-16,-11 4 3 15,5-8-1-15,-2 5 3 16,2 3-6-16,0-7 3 16,-2-3-4-16,6 2 0 15,2-6 0-15,8 1 0 16,-6 5 0-16,-1 5 0 15,-5 4 2-15,-1 0-2 16,-1 7 0-16,-9 4 0 16,-5 5 0-16,1 7-2 15,-7-4 2-15,-2 4 0 16,0 0 2-16,0 0-2 16,0 0-2-16,0 0 1 0,0 0 1 15,0 0 0-15,0 0 0 16,0 0 1-16,0 0-1 15,0 0 1-15,0 0 0 16,0 0 0-16,0 0-1 16,0 0 0-16,0 0-1 15,0 0 1-15,0 0 0 16,0 0 0-16,0-3 2 16,0 3-1-16,0 0-2 15,0 0 2-15,0 0-6 16,4 0 3-16,-4 0-26 0,0 0-28 15,6 0-24-15,-6 0-57 16,0-6-64-16</inkml:trace>
          <inkml:trace contextRef="#ctx0" brushRef="#br0" timeOffset="1911.559">2838-825 317 0,'0'0'54'15,"0"0"-38"-15,0 0 20 16,0 0 11-16,0 0-19 16,0 0-11-16,0-3-7 15,0 3-4-15,0 0 1 16,0 0-7-16,0 0 0 15,19 11 4-15,17 9-1 0,-1 3 6 16,2 5-1-16,-2 0-3 16,7 0 0-16,0-5 0 15,-5 5-5-15,3-6 5 16,-1-2-1-16,-1-3-1 16,-6-3-2-16,4 5 5 15,-8-14-3-15,-1-1 1 16,-3-4-4-16,3 4 10 15,-14-4-6-15,6 0 18 16,-3 0-8-16,0 0 7 16,1 0 5-16,1-19-8 15,6-11-7-15,-2-4-8 16,6-8 2-16,-1 5 0 0,-4-4-5 16,5 4-2-1,-2 3-21-15,0 11-36 0,8 2-22 16,-4 11-56-16,-14 10-142 15</inkml:trace>
          <inkml:trace contextRef="#ctx0" brushRef="#br0" timeOffset="68999.0831">2952-769 116 0,'0'0'84'16,"0"0"-43"-16,0 0 10 15,0 0-10-15,0 0-14 16,0 0-4-16,-6 0-2 16,6 0-9-16,0 4 6 15,0 15 1-15,0 5-9 16,0 4 7-16,6-2-12 15,7 3 6-15,6 3-6 0,-3-5 0 16,9 6 7-16,-3-9-6 16,5 0 1-16,-4-1-3 15,1-6 9-15,3-3-5 16,-14-6-4-16,6-2-4 16,-12-6 10-16,2 0-4 15,3 0 0-15,-4 0 7 16,10 0-1-16,3-4 8 15,8-20 11-15,2-8-23 16,7 0 4-16,-11-2 2 16,1 6-12-16,-2 2 0 15,-4 5-2-15,-2 1 0 16,10 4 1-16,-1-6-1 0,-7 9 2 16,-4 2-2-16,-17 7 0 15,-1 4 1-15,4-4-6 16,-4-1 6-16,0-1-1 15,0 6 4-15,0 0-1 16,0 0-3-16,0 0 0 16,0-4 0-16,0 4 0 15,0 0 0-15,0 0-1 16,0 0-19-16,0 0-62 16,0 0-76-16,-18 0-129 15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40:35.7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D5CB04-967F-493B-8153-B5CB13B58329}" emma:medium="tactile" emma:mode="ink">
          <msink:context xmlns:msink="http://schemas.microsoft.com/ink/2010/main" type="inkDrawing" rotatedBoundingBox="12384,14664 21200,13454 21270,13970 12454,15179" semanticType="underline" shapeName="Other">
            <msink:sourceLink direction="with" ref="{8BB1F247-3D59-4B90-84B5-D8B4F064575D}"/>
          </msink:context>
        </emma:interpretation>
      </emma:emma>
    </inkml:annotationXML>
    <inkml:trace contextRef="#ctx0" brushRef="#br0">0 978 130 0,'0'0'19'15,"0"0"-9"-15,0 0 35 16,0 0 5-16,0 0 11 15,0 0-4-15,0 0-28 16,214 116-22-16,-183-105 4 16,2 2 2-16,3-2 11 15,1 0-10-15,2-5-4 16,-1 1 2-16,-2-7 2 16,10 6 12-16,9-6-12 15,18 0-11-15,13 0 9 16,9 0 19-16,5 0-27 15,9 0 7-15,3 0-3 0,10-6 6 16,1 2-8-16,0 1 14 16,5 1-12-16,-11-2 3 15,10 0-7-15,2 0 10 16,1 1-12-16,4-1 6 16,1-3-6-16,0 1 3 15,-3 2-5-15,-5-6 2 16,-2 6 3-16,4-9-3 15,2-6 2-15,8 4 1 16,-12-13-5-16,5 5 5 16,-8 0 1-16,8-5-2 15,-5 4 2-15,5 1-2 16,5-2-2-16,8-4 1 16,0 15 0-16,7-9-1 0,-1-1 1 15,14 7-3-15,5 0 3 16,14-7-3-16,2 3 5 15,5-2-3-15,2-5 0 16,7-9-2-16,9 5 0 16,3-18 3-16,4 3 0 15,-11 0-3-15,-4-4 1 16,-9 10-1-16,-6-6 0 16,-18 6 3-16,-12 0-1 15,-8 11 0-15,-18-1-1 16,-4 3 0-16,-12 5-1 0,-14 0 2 15,-8 10-6-15,-18-2 9 16,-19 10-10-16,-12 1 7 16,-11 0-3-1,-8 3 1-15,-9-5 0 0,-3 2 2 16,-3 4 0-16,-5-3 0 16,-4 3 0-16,0 0 11 15,0 0-9-15,0 0 10 16,0 0 0-16,0-6-7 15,0 6 4-15,0 0-3 16,0 0 1-16,0 0-1 16,0 0-4-16,0 0 2 15,0 0-2-15,0 0 1 16,0 0-2-16,0 0-2 16,0 0 0-16,0 0-1 0,0 0 1 15,0 0-1-15,0 0 0 16,0 0 0-1,0 0-1-15,0 0 0 0,0 0-27 16,2 0-25-16,-2 0-21 16,4 0-54-16,-4-23-97 15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6T03:37:45.4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3607BE-EB07-47D2-A710-E48B6B03D199}" emma:medium="tactile" emma:mode="ink">
          <msink:context xmlns:msink="http://schemas.microsoft.com/ink/2010/main" type="writingRegion" rotatedBoundingBox="2638,12628 22332,11938 22541,17918 2848,18608"/>
        </emma:interpretation>
      </emma:emma>
    </inkml:annotationXML>
    <inkml:traceGroup>
      <inkml:annotationXML>
        <emma:emma xmlns:emma="http://www.w3.org/2003/04/emma" version="1.0">
          <emma:interpretation id="{F0A8AFCF-77AB-4BE5-8D56-D8686E4E2F37}" emma:medium="tactile" emma:mode="ink">
            <msink:context xmlns:msink="http://schemas.microsoft.com/ink/2010/main" type="paragraph" rotatedBoundingBox="12782,12559 19676,11800 19949,14282 13056,150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DB3944-BA07-4EC1-BB12-6D45EF24E16D}" emma:medium="tactile" emma:mode="ink">
              <msink:context xmlns:msink="http://schemas.microsoft.com/ink/2010/main" type="inkBullet" rotatedBoundingBox="12879,13435 13648,13351 13799,14716 13029,14800"/>
            </emma:interpretation>
          </emma:emma>
        </inkml:annotationXML>
        <inkml:trace contextRef="#ctx0" brushRef="#br0">6970-797 506 0,'0'0'30'0,"0"0"28"15,0 0-3-15,0 0-12 0,0 0-26 16,0 0-10-16,44-102 8 15,-1 61 0-15,15-3-11 16,-3 3 13-16,5 0-5 16,-8 0 3-16,-1 4-14 15,-3 4 5-15,-3 5-6 16,-13 4 0-16,4 6 1 16,-9 5 2-16,-6-1-3 15,-10 8 0-15,-6-3 0 16,-5 9 0-16,0 0 0 15,0 0-4-15,0 0-2 16,0 0-29-16,0 0-18 16,0 0-64-16,0 24-82 0,-5 9-163 15</inkml:trace>
        <inkml:trace contextRef="#ctx0" brushRef="#br0" timeOffset="-330.3043">7407-1076 526 0,'0'0'33'0,"0"0"37"0,0 0 31 15,0 0-26-15,0 0-21 16,0 0-20-16,0 0-3 15,0 0-12-15,0 0 9 16,-6-18-10-16,6 18 8 16,0 0-15-16,0 0 3 15,0 0 3-15,0 46-12 16,0 11 2-16,0 12 3 16,0 1-7-16,0 2-1 15,0-6 2-15,0-11-4 16,0 0 2-16,0-12-1 15,0-11 1-15,0-8-2 16,0-14 1-16,0-6-2 0,0-4-5 16,0 0-11-16,0 0-6 15,0 0-19-15,-13 0-13 16,-9 0-26-16,-7 0-46 16,-1 0-67-16,-7-23-130 15</inkml:trace>
        <inkml:trace contextRef="#ctx0" brushRef="#br0" timeOffset="464.8723">7733-538 254 0,'0'0'216'0,"0"0"-184"16,0 0 61-16,0 0-19 16,0 0-31-16,0 0-7 15,0 4-1-15,0-3 1 16,0 18-11-16,0 19-5 16,0 7-2-16,0 15 1 15,0-5-3-15,0 2-8 16,0-3 3-16,0-2-4 0,12-1 1 15,-8-6-8 1,1-8 6-16,-5-4-6 0,8-15 1 16,-3-3-1-16,0-15 1 15,0 0-3-15,-5 0-2 16,0 0 4-16,0 0 1 16,0 0-1-16,0 0-5 15,0 0 1-15,0 0-19 16,4 0-38-16,12 9-13 15,4-3-38-15,6-6-80 16</inkml:trace>
      </inkml:traceGroup>
      <inkml:traceGroup>
        <inkml:annotationXML>
          <emma:emma xmlns:emma="http://www.w3.org/2003/04/emma" version="1.0">
            <emma:interpretation id="{8BB1F247-3D59-4B90-84B5-D8B4F064575D}" emma:medium="tactile" emma:mode="ink">
              <msink:context xmlns:msink="http://schemas.microsoft.com/ink/2010/main" type="line" rotatedBoundingBox="14500,12370 19676,11800 19949,14282 14773,14853">
                <msink:destinationLink direction="with" ref="{E5D5CB04-967F-493B-8153-B5CB13B5832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E2DD327-AF19-4F71-967B-E3975065CA34}" emma:medium="tactile" emma:mode="ink">
                <msink:context xmlns:msink="http://schemas.microsoft.com/ink/2010/main" type="inkWord" rotatedBoundingBox="14709,14269 14910,14247 14975,14831 14773,148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102.4093">8860-220 376 0,'0'0'19'0,"0"0"38"15,0 0-14-15,0 0-17 0,0 0 0 16,0 0-13-16,0-45-4 16,-4 38-6-16,4-4 1 15,0 2 0-15,0 0-4 16,0 4 0-16,0 1 0 16,0-2-1-16,10 6-2 15,3 0 3-15,-1 0-1 16,-2 0-1-16,-4 0 2 15,2 0 0-15,-8 0 3 16,0 0 4-16,0 14 12 16,0 1 18-16,0-3-9 15,0-2 1-15,-18-4-3 16,0-6-9-16,-1 0 2 0,-5 0 1 16,-1 0-3-16,6-6-17 15,6-12 1-15,1-1 1 16,5-4-4-16,7 10 4 15,0-5-4-15,0 7 1 16,0 2-1-16,0 0-2 16,23 5 0-16,-1 4 2 15,4 0 2-15,5 0-6 16,2 13 13-16,-4 20-7 16,-7 9 0-16,-3 15-1 15,-5-3 1-15,-9 6 1 16,-5 2 1-16,0 1-2 15,0-3-19-15,0-3-32 16,0-13-72-16,0-20-104 0</inkml:trace>
        </inkml:traceGroup>
        <inkml:traceGroup>
          <inkml:annotationXML>
            <emma:emma xmlns:emma="http://www.w3.org/2003/04/emma" version="1.0">
              <emma:interpretation id="{B368E0F9-0B33-4180-A446-FB28188CFFD4}" emma:medium="tactile" emma:mode="ink">
                <msink:context xmlns:msink="http://schemas.microsoft.com/ink/2010/main" type="inkWord" rotatedBoundingBox="15004,12314 18043,11980 18300,14307 15260,1464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7667.6197">10714-334 161 0,'0'0'27'0,"0"0"-5"16,0 0 37-16,0 0-24 16,0 0-14-16,0 0 0 15,10-4-4-15,-5 4 2 16,-5 0 6-16,0 0 4 15,0 0-2-15,0 0-3 16,0 0-9-16,0 0 1 16,0 0 0-16,0 0 8 15,0 0-19-15,0 0 8 16,0 0-2-16,0 0 4 16,0 0-7-16,0 0-2 0,0-5 1 15,0-8-5 1,0 7 2-16,0-12-3 0,0 5 3 15,0-7-2-15,0-2 0 16,-5 6-2-16,-5-2 0 16,4-8 1-16,-2 7-1 15,-1-1 0-15,2 7-1 16,2-1 2-16,1 5 9 16,4 9-10-16,0-6 2 15,0 6-2-15,0 0 0 16,0 0-1-16,0 0-6 15,0 0 0-15,0 0 3 0,0 6-6 16,4 17 10 0,21 1 0-16,0 4 0 0,-4 3-6 15,3-2 12-15,0 2-11 16,-8-7 5-16,3 0 0 16,-7-2 0-16,-1-4 0 15,2-3 0-15,-8-2 3 16,-4-8-2-16,3 0-1 15,1-5 0-15,-5 0 0 16,4 0 6-16,-4 0-2 16,0 0-8-16,0 0 9 15,4-5-1-15,4-14-1 16,0-13 6-16,8 0-7 16,-5-2 1-16,4 6-3 15,3 1 6-15,-7 0-6 0,3 10 3 16,-4 6-3-1,-7 2 0-15,-3 5 1 0,0 4 6 16,0 0-14-16,0 0 7 16,4 0-8-16,-4 0 2 15,0 0-4-15,0 0 10 16,0 0 2-16,0 0-1 16,0 0-1-16,-17 0 8 15,-12 0-5-15,-5 0 0 16,8 0 0-16,-4 0-3 15,-4 0 3-15,4 0 9 16,-2 0-9-16,9 0 5 0,2 0-3 16,7 0-1-1,2 0 1-15,4 0 5 0,3 4-5 16,5-4-3-16,0 0 5 16,0 0-7-16,0 0-2 15,0 0 2-15,0 0 2 16,0 0-1-16,0 0-1 15,0 0 2-15,0 0-1 16,0 0 1-16,0 0-2 16,0 0 7-16,0 0-12 15,0 0 5-15,0 0 0 16,0 0 0-16,0 0 0 16,0 0 2-16,0 0-1 15,0 0 5-15,0 0-6 16,0 0 0-16,0 0 1 0,0 0-1 15,0 0 3-15,0 0 3 16,0 0-10-16,0 0 5 16,0 0-1-16,0 0 0 15,0 0 0-15,0 0 0 16,0 0-2-16,0 0 6 16,0 0-8-16,0 0 0 15,0 0 4-15,0 0 0 16,0 0 0-16,0 0 0 15,0 0-1-15,0 0 1 16,0 0 0-16,0 0 0 16,0 0 0-16,0 1 0 0,0-1 4 15,0 0-7-15,0 0 3 16,0 0 0-16,0 0 0 16,0 0 3-16,0 0 3 15,0 0-6-15,0 0-5 16,0 0 5-16,0 0-3 15,0 0 10-15,0 0-8 16,0 0 1-16,0 0-3 16,0 0-2-16,0 0 4 15,0 0 1-15,0 0-1 16,0 0-3-16,0 4 4 16,0 5 2-16,9-9-1 15,-5 0-1-15,-4 6 1 16,2-2-1-16,2-4 0 0,-4 0-2 15,0 0 2-15,0 0 1 16,0 0-1-16,0 4 0 16,0-4 5-16,0 0-5 15,0 0 2-15,0 0-8 16,0 0 6-16,0 0 0 16,0 0 2-16,0 0-2 15,0 0 0-15,0 0 2 16,0 0 0-16,0 0-4 15,0 0 4-15,0 5-8 16,0-5 7-16,0 0-1 0,0 0 0 16,0 0 0-1,0 0 0-15,0 0 0 0,0 0 0 16,0 0 8-16,0 0-8 16,0 0 1-16,0 0-1 15,0 0 1-15,0 0 0 16,6 0-1-16,-6 0-5 15,0 0 4-15,0 0-2 16,0 0 1-16,0 0 2 16,4 0 3-16,-4 0-3 15,0 0-1-15,0 0 1 16,0 0-4-16,0 0 5 16,0 0-1-16,0 0 1 0,0 0 0 15,0 0-1 1,0 0 0-16,0 0 0 0,0 0 0 15,0 0 6-15,0 0-6 16,0 0-7-16,0 0-7 16,0 0-8-16,5 0-10 15,0 0-16-15,11 0 14 16,3 14-8-16,4-5-20 16,-10-1-64-16,-4-1-71 15</inkml:trace>
          <inkml:trace contextRef="#ctx0" brushRef="#br0" timeOffset="228967.6413">10829-1307 167 0,'0'0'7'0,"0"0"36"16,0 0-9-16,0 0 23 15,0 0-8-15,0 0-41 16,0 0 9-16,0 0 1 16,0-70 2-16,0 62 6 15,0 5 4-15,0-4 3 16,0 3 7-16,0 4-1 15,0-6 10-15,0 6-9 16,-5 0-7-16,5 0-5 0,-4 0-3 16,4 0-10-1,-2 0 0-15,2 0 2 0,0 0-10 16,0 0 4-16,0 0-1 16,0 0 6-16,0 0-9 15,0 0 2-15,0 0-4 16,0 0 3-16,0 0-1 15,0 0-1-15,0 0-2 16,0 0-3-16,0 0 0 16,0 0-1-16,0 0 3 15,0 0-3-15,0 0-9 16,0 0 6-16,0 0 1 16,0 13-6-16,0 8 7 0,0 2 1 15,0 5 2 1,0-1-2-16,0 6 2 0,6 4-2 15,-1 5 0-15,-5 3 4 16,0 2-3-16,0-1-1 16,0 6 2-16,0 2-1 15,0-2 1-15,0 8-2 16,0-4 2-16,0-5 2 16,-5-5 1-16,-1 2-10 15,2-13 11-15,0-3-9 16,-1-4 8-16,5 6-8 15,-4-2 6-15,4 0-3 16,0-1 1-16,0-2 4 16,0-1-4-16,0-1-1 0,0-3 0 15,0 0 2-15,0-7 0 16,0 1 1-16,0-5-3 16,0-2 1-16,0-2-1 15,0 1 4-15,0-10-7 16,0 4 3-16,0 1 0 15,0-5 0-15,0 4-1 16,0-4 1-16,0 0 0 16,0 0 2-16,0 0-2 15,0 0 0-15,0 0 0 16,0 0 3-16,0 0-1 16,0 0-1-16,0 0 2 15,0 0-2-15,0 0-1 0,0 0-16 16,-3 0-12-16,-17-13-55 15,-3-2-93-15,-3 3-45 16</inkml:trace>
          <inkml:trace contextRef="#ctx0" brushRef="#br0" timeOffset="2551.556">10778-639 482 0,'0'0'40'15,"0"0"59"-15,0 0-21 16,0 0-38-16,0 0-4 16,0 0-15-16,6 175-14 15,-6-132-5-15,0 7 3 16,0-4-5-16,0 1-5 16,0 0-32-16,0-16-69 15,0-12-89-15</inkml:trace>
          <inkml:trace contextRef="#ctx0" brushRef="#br0" timeOffset="-25661.5912">10636-2511 606 0,'0'0'106'16,"0"0"-34"-16,0 0 10 16,0 0-45-16,0 0-35 0,0 0 3 15,0-4-5-15,0 4-39 16,0 0-36-16,-3 13-83 15,-33 47-356-15</inkml:trace>
          <inkml:trace contextRef="#ctx0" brushRef="#br0" timeOffset="3215.9677">10920-1377 454 0,'0'0'31'0,"0"0"16"16,0 0 17-16,0 0-33 16,0 0 11-16,0 0-4 15,99-153-12-15,-53 126-9 0,14-1-5 16,-1 4-10-16,0 2 3 16,5 8-5-16,-19-1 0 15,6 2 0-15,-10 12-5 16,-1 1-44-16,5 0-56 15,-7 0-55-15,-6 7-193 16</inkml:trace>
          <inkml:trace contextRef="#ctx0" brushRef="#br0" timeOffset="2931.2001">11470-1540 494 0,'0'0'64'0,"0"0"17"0,0 0 32 16,0 0-59-16,0 0-25 15,0 0-7-15,0 0-7 16,0 10-15-16,0 23 12 15,0 10-4-15,0-1-7 16,4 2-1-16,6 7 6 16,-1-4-5-16,5 4-1 15,-8-3-3-15,2-3-19 16,-4 5 2-16,0-13-13 16,-4 1-14-16,0-6-47 15,0-9-38-15,0-4-150 16</inkml:trace>
          <inkml:trace contextRef="#ctx0" brushRef="#br0" timeOffset="3921.0722">11890-1126 452 0,'0'0'8'15,"0"0"45"-15,0 0-5 16,0 0-39-16,0 0 2 15,0 0 8-15,-23-116-19 16,35 103 4-16,-1 3 7 16,7 1-9-16,-4 5-1 15,7 4 1-15,-1 0 0 16,-1 0-2-16,1 0 3 0,-4 13-4 16,3 10 2-16,-7 11 4 15,-4 7-1-15,-6 0-2 16,-2 9 10-16,0-6 4 15,0-5-11-15,-6-6-3 16,-3-6 19-16,-2-7-6 16,6-6 7-16,1-9-2 15,4-5 0-15,0 0-5 16,0 0 5-16,0 0-3 16,0 0-1-16,0 0-15 15,0 0 0-15,0 0 2 16,0-9-2-16,0-6-1 15,9 6-5-15,7-10 4 16,7 15 1-16,0-6 0 16,9 10-2-16,-5 0 1 15,5 0 1-15,-4 0-1 0,-1 20 1 16,-5 6-2-16,-3 3 2 16,-13 4 3-16,-2-2 2 15,-4 6 0-15,0-9 1 16,0 1 5-16,-4-1 8 15,-21-11 3-15,-1-7 3 16,-7-5-6-16,-2-1-5 16,0-4-4-16,0 0-5 15,8 0-3-15,-1 0-2 16,8 0-14-16,4-5-19 0,10 1-26 16,2 0-63-16,-1 4-169 15</inkml:trace>
          <inkml:trace contextRef="#ctx0" brushRef="#br0" timeOffset="230918.5636">10585-486 326 0,'0'0'50'16,"0"0"46"-1,0 0-19-15,0 0-29 0,0 0-8 16,0 0-2-16,0 0-3 16,0 0-19-16,0 0-1 15,0 0 6-15,0 0-18 16,0 0 10-16,0 0-12 15,0 0-1-15,0 10 4 16,0 7 9-16,12 1-11 16,1 2 12-16,1 1-9 15,2-2 3-15,0 0-2 16,-3 5 0-16,2-5-1 16,1-2-3-16,-6-3 10 0,4-1-12 15,-4-3 4 1,2 0-5-16,-3-6 2 0,-5-4-1 15,2 0 0-15,-2 0 2 16,1 0-2-16,5 0 6 16,3 0 1-16,0 0 8 15,10-4-4-15,5-24 6 16,3-5-5-16,-7 2-2 16,3-2-7-16,-6-4 4 15,3 6-4-15,-6 3-3 16,0 5 1-16,-4 12 1 15,-4 3-4-15,-6 7 4 0,0-3-5 16,-4 4 6-16,0 0-6 16,2 0 3-16,-2 0 0 15,0 0-1-15,0 0-1 16,0 0 2-16,0 0 0 16,0 0-3-16,0 0 3 15,0 0 3-15,0 0 3 16,0 0-4-16,0 0 1 15,0 0 3-15,0 0 2 16,-15 0 0-16,-9 0-2 16,-2-6-6-16,1 6 2 15,-8-4-2-15,2 3 1 16,-4-7 0-16,-1 3 0 16,4 5 0-16,-4 0 0 15,10-6 0-15,1 6-1 0,6-4 0 16,3 0 1-1,8-1 3-15,2 5-4 0,-3 0 0 16,9 0 0-16,-7 0 1 16,2 0 0-16,1 0-2 15,0 0 2-15,4 0-1 16,0 0 0-16,0 0 0 16,0 0 0-16,0 0 0 15,0 0 1-15,0 0-1 16,0 0 0-16,0 0-8 15,0 0 8-15,0 0-1 16,0 0-3-16,0 0 2 0,0 0-3 16,0 0 4-1,0 0-1-15,0 0-6 16,0 0 6-16,0 0 0 0,0 0 2 16,8 0-6-16,8 5 6 15,-1 9-2-15,5-1 1 16,9-8 1-16,-7 10-2 15,1 0-3-15,6-2 4 16,-7 1 0-16,3-5-10 16,-1-1-1-16,-5-4 9 15,-3-1-4-15,-10 0 7 16,4 1-1-16,-6-4 2 16,-4 0-2-16,0 4-2 0,0-4 3 15,0 0 4 1,0 0 1-16,0 0-3 0,0 0 2 15,0 0-2-15,0 0-2 16,0 0 5-16,-4 0-1 16,-16 0-4-16,-5 0 1 15,2 0-1-15,-9-4 3 16,4-3-3-16,-5 0 3 16,3-1-4-16,5 7 5 15,0-4-5-15,15 2 3 16,-3 3 2-16,13-4 0 15,0 4-3-15,0-6 0 0,0 6 3 16,0 0-4 0,0 0-5-16,0 0 3 0,0 0-1 15,0 0-5-15,0 0-1 16,0 0-2 0,15 0 10-16,5 0 0 0,13 0-10 15,-11 0 11-15,6 0-3 16,-4 6 2-16,-4-2 0 15,-9-1-4-15,-3-3-1 16,-5 0 1-16,-3 5-1 16,0-5 4-16,0 0-7 15,0 1 4-15,0-1 5 16,0 0 3-16,0 4 1 16,0-4-4-16,0 0 1 15,-3 0-4-15,-14 4 6 16,2 0 0-16,2-1 2 0,5 0-4 15,2 1-1-15,2-4 0 16,4 0 0-16,0 0 0 16,0 0-1-16,0 0 1 15,0 0 0-15,0 0-8 16,0 0 5-16,0 0-10 16,0 0-7-16,0 0 2 15,10 0 18-15,3 0 2 16,0 0-1-16,-3 0 0 15,-1 0 0-15,-5 0 1 16,0 0 0-16,-4 0-4 16,0 0 3-16,0 0-4 15,0 0-3-15,0 0 1 0,0 0 5 16,0 0 0-16,0 0 2 16,0 4-6-16,0 2 7 15,0 4-3-15,0-6 4 16,0-4-3-16,0 10-1 15,0-10 1-15,0 3 1 16,0-3-2-16,0 0 0 16,0 0 0-16,0 0-2 15,0 0 0-15,0 0 1 16,15 0-5-16,-6 0 0 16,4 0 6-16,1 0 1 15,6 0 0-15,-8 0 1 16,-2 0-2-16,-1 0 0 0,-5 0 1 15,3 0 0-15,-2 0-1 16,-5 0 3-16,0 0-3 16,0 0 0-16,0 0 0 15,0 0-8-15,0 0-1 16,0-9-20-16,-5 1-59 16,-29-2-113-16,-13 4-201 15</inkml:trace>
          <inkml:trace contextRef="#ctx0" brushRef="#br0" timeOffset="381909.6446">10729-1493 81 0,'0'0'66'0,"0"0"0"16,0 0-9-16,0 0 11 15,0 0-22-15,0 0 7 16,0 0-2-16,-9-134-18 16,3 121 2-16,2 13 8 15,2-5 3-15,-2 5-12 16,4 0-14-16,0 0 7 15,-4 0-15-15,4 0 8 16,0 0-10-16,0 0-10 0,0 0 4 16,0 0-8-1,0 14 4-15,0 14 0 0,20 18 9 16,3 5-1-16,-3 13-2 16,1 7 7-16,-7 7 2 15,-7 10-1-15,2 4-7 16,-9 9-1-16,0 8 4 15,0 1-2-15,0-7-6 16,0-11 21-16,-4-17-23 16,-5-21 0-16,6-13 2 15,3-2-1-15,-1-21 0 16,1-13-1-16,0-1 1 0,0-4-1 16,0 0 4-16,0 0 10 15,0 0-1-15,0 0-8 16,0 0 10-16,-5 0-14 15,5 0 7-15,-8 0-8 16,-2-9 0-16,-1-13-29 16,-2-6-17-16,2-6-7 15,1 3-28-15,-9-2-18 16,4-5-39-16,-5 2-1 16,1 5-22-16</inkml:trace>
          <inkml:trace contextRef="#ctx0" brushRef="#br0" timeOffset="1717.7645">9210-871 372 0,'0'0'60'0,"0"0"54"16,0 0-38-16,0 0-16 16,0 0-26-16,0 0-12 15,1-141 8-15,36 106-20 0,-1-1 7 16,10-11-15-16,1 13 10 16,6-3-5-16,-3 9-6 15,0 2-1-15,0 3-1 16,-14 8-34-16,5 14-39 15,-8 1-67-15,-14 0-126 16</inkml:trace>
          <inkml:trace contextRef="#ctx0" brushRef="#br0" timeOffset="1477.4095">9371-1126 529 0,'0'0'39'16,"0"0"10"-16,0 0 38 15,0 0-45-15,0 0-9 16,0 0 1-16,81 153-16 16,-68-102 8-16,-7 0-15 15,3 3-4-15,5-1 0 16,-1 2-6-16,-4-5 2 16,0-4 4-16,-8-13-7 15,8 0-11-15,-9-19-23 16,4 1-12-16,-4-7-14 15,0-3-43-15,0-5-12 16,0 0-120-16</inkml:trace>
          <inkml:trace contextRef="#ctx0" brushRef="#br0" timeOffset="2279.2754">9945-593 319 0,'0'0'78'0,"0"0"-27"15,0 0 36-15,0 0-41 16,0 0-12-16,0 0 9 15,26-153-19-15,-17 139-5 16,1 5-6-16,3 4-10 16,6 5-2-16,-1 0-1 0,0 0 0 15,6 9 3 1,-6 19-2-16,3 19 0 0,-5 11 1 16,-12 4-2-16,-4 3 4 15,0-1-10-15,0-12 1 16,0-10 3-16,-4-11 4 15,-12-11-3-15,9-11 2 16,-7-9 10-16,13 0 4 16,-12 0 18-16,9 0-10 15,-1-9-13-15,-6-11-6 16,11-2-4-16,0 4 12 16,0 3-8-16,0-3-1 15,0 3-3-15,11-2 2 16,2 7 1-16,11 0-3 15,3 0 1-15,1 2-1 0,4 3-2 16,-2 5 2-16,12 0-3 16,-14 0 3-16,12 0-21 15,-8 9-11-15,4 9-35 16,-5-2-45-16,-2 5-88 16</inkml:trace>
          <inkml:trace contextRef="#ctx0" brushRef="#br0" timeOffset="382605.785">10550-751 97 0,'0'0'125'16,"0"0"-3"-16,0 0-36 16,0 0-46-16,0 0-1 0,0 0-4 15,-13 29 14-15,13 3-8 16,0-1-9-16,0 7-6 16,0-2-7-16,0 2-6 15,2-5 7-15,13-1-16 16,0 5 4-16,1-5-4 15,0 5 0-15,3 1 0 16,-3-6-1-16,4-9-2 16,-11-5-1-16,-3-8 0 15,2-10 3-15,-8 0-2 16,5 0 1-16,2 0-1 16,6 0-1-16,12-4 4 0,5-29 5 15,8-9-3-15,-6-4-6 16,4 5 0-16,-6 3 0 15,4 6 0-15,-8 9 0 16,-7 8 0-16,-5 10 0 16,-8-3 2-16,-2 8-4 15,1 0 6-15,-5 0-5 16,0 0 1-16,0 0-1 16,0 0-5-16,0 0 6 15,0 0 0-15,0 0 0 16,-5 0 2-16,-19 0 4 15,-7 4 1-15,-4 5-2 16,-4 2-1-16,-10-3-3 16,7-3 11-16,-3 1-10 15,3-6 10-15,16 0-4 0,5 0 0 16,13 0 5-16,8 0-9 16,0 0 1-16,0 0-5 15,0 0 0-15,0 0-1 16,0 0-2-16,0 4-2 15,0 0-10-15,0-4 4 16,4 5-2-16,25-5 12 16,2 0 1-16,3 4-3 15,1 2 1-15,-6-2-6 16,-9-4 5-16,-5 0-7 0,-3 3 5 16,-5-3-4-16,-3 0-4 15,-4 0-3-15,0 0-1 16,0 0 1-16,5 0-36 15,-1 10-38-15,5 4 6 16,-9 3-46-16,0 11-155 16</inkml:trace>
        </inkml:traceGroup>
        <inkml:traceGroup>
          <inkml:annotationXML>
            <emma:emma xmlns:emma="http://www.w3.org/2003/04/emma" version="1.0">
              <emma:interpretation id="{177A3DE8-1B61-46FB-9522-F1DB862E0A7F}" emma:medium="tactile" emma:mode="ink">
                <msink:context xmlns:msink="http://schemas.microsoft.com/ink/2010/main" type="inkWord" rotatedBoundingBox="18643,13049 19799,12921 19944,14231 18788,1435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445.6707">12887-765 467 0,'0'0'35'16,"0"0"58"-16,0 0 22 15,0 0-53-15,0 0-9 16,0 0-21-16,14-19 8 15,-9 19-18-15,-5 0 0 16,0 0-1-16,0 28-5 16,0 10-15-16,0 8 0 15,0 9 0-15,-18 1-1 16,8 6 0-16,-7-4 0 16,2-2-6-16,2-18-33 15,12-7-28-15,1-16-40 16,0-10-75-16,0-5-294 15</inkml:trace>
          <inkml:trace contextRef="#ctx0" brushRef="#br0" timeOffset="5048.2554">12846-1409 486 0,'0'0'39'0,"0"0"-8"15,0 0 34-15,0 0-23 16,0 0-9-16,0 0-19 16,151-166-2-16,-110 150-4 15,4-5-7-15,-2 2-1 16,4 5 0-16,-4-1-5 0,-1 8-73 16,-4 1-42-1,-8 6-203-15</inkml:trace>
          <inkml:trace contextRef="#ctx0" brushRef="#br0" timeOffset="4798.8562">13173-1474 437 0,'0'0'78'0,"0"0"24"0,0 0 13 16,0 0-62-16,0 0 0 15,0 0-22-15,11 0-4 16,-6 32-14-16,-1 1 10 15,0 8-12-15,1 1 0 16,5 1-8-16,-1-2 2 16,2 4-3-16,-7-8-2 15,-2-3 0-15,2-2-7 16,-4 0-23-16,0-9-17 16,0 1-17-16,0-13-68 15,0-8-89-15</inkml:trace>
          <inkml:trace contextRef="#ctx0" brushRef="#br0" timeOffset="5384.3396">13448-1511 375 0,'0'0'73'16,"0"0"5"-16,0 0 13 15,0 0-7-15,0 0-27 16,0 0-15-16,15 177 6 15,-11-141-13-15,5 7 0 0,-2-3-2 16,2-2-15 0,2-1-3-16,-2-4-8 0,1-5-3 15,6-11-2-15,-3-2-2 16,2 0-2-16,-4-12 2 16,10 1 0-16,-2-4-3 15,10 0-8-15,-3 0 3 16,6-4-8-16,-5-19 5 15,5-1-32-15,-4-7 9 16,-2 2-18-16,3 1 3 16,-9-3-74-16,-5 3 10 15,-8 4-98-15,0 1-30 0</inkml:trace>
          <inkml:trace contextRef="#ctx0" brushRef="#br0" timeOffset="5642.6538">13841-1317 144 0,'0'0'212'15,"0"0"-79"-15,0 0 9 16,0 0-19-16,0 0-26 16,0 0-15-16,-43-17-13 15,43 17-11-15,0 0-18 16,0 0-9-16,0 0-2 16,0 0-20-16,0 0-3 15,0 36-6-15,0 11 8 16,0 9-4-16,0 3-4 15,19 11-1-15,1 5-3 0,0 3-27 16,8 7-1-16,-8-13-85 16,-8-12-51-16,-12-16-233 15</inkml:trace>
        </inkml:traceGroup>
      </inkml:traceGroup>
    </inkml:traceGroup>
    <inkml:traceGroup>
      <inkml:annotationXML>
        <emma:emma xmlns:emma="http://www.w3.org/2003/04/emma" version="1.0">
          <emma:interpretation id="{40CBEE83-7700-4FCB-A7C0-00294CF9F5EC}" emma:medium="tactile" emma:mode="ink">
            <msink:context xmlns:msink="http://schemas.microsoft.com/ink/2010/main" type="paragraph" rotatedBoundingBox="2738,14526 22436,14164 22506,17943 2807,18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EC3460-8098-45A3-9CB6-B0F552A29397}" emma:medium="tactile" emma:mode="ink">
              <msink:context xmlns:msink="http://schemas.microsoft.com/ink/2010/main" type="line" rotatedBoundingBox="2710,14664 22403,13974 22523,17404 2830,18094"/>
            </emma:interpretation>
          </emma:emma>
        </inkml:annotationXML>
        <inkml:traceGroup>
          <inkml:annotationXML>
            <emma:emma xmlns:emma="http://www.w3.org/2003/04/emma" version="1.0">
              <emma:interpretation id="{7BA47223-7CD9-4C1B-A1CD-3EEBCC8F1F18}" emma:medium="tactile" emma:mode="ink">
                <msink:context xmlns:msink="http://schemas.microsoft.com/ink/2010/main" type="inkWord" rotatedBoundingBox="2753,15907 3948,15865 3972,16558 2777,16600"/>
              </emma:interpretation>
            </emma:emma>
          </inkml:annotationXML>
          <inkml:trace contextRef="#ctx0" brushRef="#br0" timeOffset="19540.6698">-3080 1538 389 0,'0'0'19'0,"0"0"1"0,0 0 37 15,0 0-30-15,0 0-7 16,0 0 2-16,-101 217-10 16,101-178-5-16,0-3 1 15,0-3-7-15,14-5-1 16,4-11 1-16,19-2 2 15,-5-6 1-15,13-4-4 16,1-5 0-16,5 0 3 16,2-9-2-16,2-24 8 15,4-9 2-15,-13-5-4 16,0-8 1-16,-6 1-5 0,-7 1 4 16,-11-3 4-16,-8 6 31 15,-5 3-24-15,-3 2-3 16,-6 8 14-16,0 3-15 15,0 3-1-15,0 18 7 16,0 3-2-16,0 6 0 16,0 4-7-16,0 0 2 15,-6 0-5-15,6 0-5 16,-5 0-3-16,1 0-6 16,-2 7-3-16,-2 21 8 15,-1 14-4-15,5 0 10 16,4 2-4-16,0 4-1 0,0-6-1 15,0 4 0 1,0-9 1-16,0 1-1 0,8-6 1 16,10-13-6-16,-2 4 4 15,5-9-1-15,1-1-6 16,3-3-7-16,-3-6 10 16,-1-4 5-16,4 0-4 15,1 0 1-15,-3-14 2 16,9-17 2-16,-6-11 4 15,-1-4 0-15,-3-5 5 16,-5-1-9-16,-8 1 4 16,2 5 0-16,-2 1-1 15,-9-2-3-15,0 1 1 16,0 7 8-16,0 7 9 0,0 6-13 16,0 13 4-16,0 6 11 15,0 7-12-15,0 0 1 16,0 0-3-16,0 0-6 15,0 0-1-15,0 0-6 16,0 24 3-16,0 17 3 16,0 7 0-16,0 11 2 15,0 1-1-15,0 1 7 16,0 2-7-16,5-5 2 16,-1-3-6-16,0-10 9 15,1 1-10-15,-1-11 11 16,-4 0-7-16,4-16 1 15,-4-6-1-15,0-9 1 16,5 3 7-16,-5-7-7 16,0 0 1-16,0 0 8 0,0 0-5 15,4 0 22-15,-4-24-5 16,0-13-14-16,0-8-7 16,0-8-1-16,0-2 1 15,9-6 0-15,11 7-4 16,2 11 6-16,-3 7-4 15,8 9 0-15,-14 7-11 16,5 6 0-16,-8 4 3 16,0 7 4-16,-6-1 4 15,1-2-11-15,-5 6 4 0,0 0 4 16,0 0 1 0,0 0 3-16,0 0-4 0,0 0-1 15,0 0 4-15,0 19-4 16,0 13 6-16,-5 1 0 15,-6 8 0-15,8-4 2 16,-2 0 0-16,5-3 0 16,0-6-2-16,0-1 0 15,0-6 0-15,0-5-5 16,0 6-30-16,24-3-24 16,-7-6-56-16,5-12-159 15</inkml:trace>
        </inkml:traceGroup>
        <inkml:traceGroup>
          <inkml:annotationXML>
            <emma:emma xmlns:emma="http://www.w3.org/2003/04/emma" version="1.0">
              <emma:interpretation id="{0C825499-72E6-4FC0-AEEC-6010AFDC9FB5}" emma:medium="tactile" emma:mode="ink">
                <msink:context xmlns:msink="http://schemas.microsoft.com/ink/2010/main" type="inkWord" rotatedBoundingBox="4592,15225 6357,15163 6393,16207 4628,1626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4732.2677">-771 1111 182 0,'0'0'110'0,"0"0"-39"16,0 0 12-16,0 0-24 15,0 0-10-15,0 0-11 16,4 2-8-16,-4-2-13 16,4 0 7-16,-4 0-17 15,0 0 0-15,6 0-7 16,2 0 0-16,12 4 0 16,6-1 2-16,7 8-1 15,2-7 6-15,7 5-1 16,-6 1-4-16,5-1 5 15,-3-5-5-15,-3 6 3 0,-6-5-4 16,5-1 0 0,-10 0 0-16,8 1 3 0,-14-5 3 15,14 0-6-15,-14 0 2 16,5 0-3-16,-4 0 10 16,-11 0-9-16,1 0 8 15,-4 0-8-15,-1 0 7 16,2 0 0-16,1 0 3 15,2 0 3-15,7 0-8 16,1-9 12-16,-4-10-2 16,6 0-11-16,8-12 7 15,0 3-8-15,-3 0-4 16,-2-1 0-16,6 1 4 16,-5 1-4-16,3 9 1 15,-9 3-8-15,-1 6 5 0,-7 1-5 16,4 1-31-16,-4 3-2 15,-5 4-57-15,5 0-8 16,-3 0-38-16,-6 4-117 16</inkml:trace>
          <inkml:trace contextRef="#ctx0" brushRef="#br0" timeOffset="43485.4441">-380 547 137 0,'0'0'96'0,"0"0"-11"0,0 0-7 15,0 0-21-15,0 0-29 16,0 0 3-16,5-11-1 16,-5 11 0-16,0 0-7 15,0 0-15-15,0 0 2 16,0 0-8-16,0 0-2 15,0 0 0-15,4 21 2 16,5 10 5-16,-3 7 14 16,4 8-3-16,-6-2-1 15,5 14-1-15,-5-7-8 16,1 9 3-16,3-1 3 16,1 1-13-16,-3-3 5 15,2-5-5-15,-2 2-1 0,3-7 2 16,-5-5-1-16,1 2-1 15,-1-9 8-15,5 0-8 16,-5 0 1-16,-4-8-2 16,0 0 0-16,0-6 1 15,0-4 3-15,0-3 10 16,0-10-8-16,0 9 10 16,0-7-12-16,0-2 2 15,0 5-4-15,0-4 2 16,0 4 4-16,0-4-9 15,0-1 5-15,0 0 2 16,0-3-4-16,0-1-1 0,0 0 0 16,0 0 4-16,0 0-4 15,0 0-1-15,0 0 1 16,0 0 1-16,0 0-1 16,0 0 0-16,0 0-15 15,0 0-11-15,0-1-32 16,-13-26-111-16,4-5-59 15</inkml:trace>
          <inkml:trace contextRef="#ctx0" brushRef="#br0" timeOffset="45402.2452">-274 1468 172 0,'0'0'95'15,"0"0"-12"-15,0 0-4 16,0 0-43-16,0 0-12 15,0 0-14-15,0 0-9 16,0 0 2-16,0 0-1 16,0 0-1-16,0 0-1 15,0 0 5-15,0 0-5 16,0 1 0-16,0 7 0 16,0 2 5-16,0 0 6 15,5 4-4-15,8-6-2 16,-3 7 1-16,3-11 7 15,10 5-9-15,-10-4 2 16,6 0 8-16,4-1-7 16,12-3-6-16,-2-1 11 0,2 0 1 15,7 0 6-15,-3 0-9 16,8 0-4-16,-9 0-3 16,5 0 2-16,-5-5-3 15,4-5 7-15,-7 1-6 16,-2 5 3-16,-7 4-6 15,-4 0-3-15,-2 0 1 16,-2 0 2-16,-5 0-18 16,-3 0-8-16,4 0 0 15,-9 0-32-15,-1 0-7 16,-4 0-66-16,0 0-54 16</inkml:trace>
          <inkml:trace contextRef="#ctx0" brushRef="#br0" timeOffset="44100.8306">-380 791 193 0,'0'0'109'0,"0"0"-22"15,0 0-17-15,0 0-26 16,0 0-2-16,0 0-17 15,0 0 7-15,0-13-6 16,0 13 4-16,0 0 4 16,0 0-22-16,0 0 15 0,0 0-4 15,0 0-9-15,0 0 4 16,0 0 6-16,-8 0-9 16,-14 0-15-16,-6 0 0 15,-4 0 4-15,1 0-2 16,-6 0-2-16,-13 0 0 15,-1 0 9-15,-13 0-4 16,0 0-5-16,0 0 2 16,5 0 8-16,-1 0-6 15,2 0-1-15,0 0 2 16,3-4-1-16,9-11-4 0,1 11 0 16,17-7 5-1,1 4 5-15,12 3-7 0,-7-2 4 16,14 2-5-16,-5 1 0 15,3-1-1-15,5 1 1 16,4-1-2-16,-4 4 1 16,1-4-1-16,4 4 0 15,-4 0 0-15,4 0-1 16,0 0 1-16,0 0 0 16,-5 0-3-16,5-2 3 15,0 2-10-15,0 0-11 16,0 0-25-16,0 0-10 15,0 0-60-15,0 0-58 16,9 17 19-16,29 0-35 0</inkml:trace>
        </inkml:traceGroup>
        <inkml:traceGroup>
          <inkml:annotationXML>
            <emma:emma xmlns:emma="http://www.w3.org/2003/04/emma" version="1.0">
              <emma:interpretation id="{F31F044C-2DB8-4C6B-A657-855E51E72B38}" emma:medium="tactile" emma:mode="ink">
                <msink:context xmlns:msink="http://schemas.microsoft.com/ink/2010/main" type="inkWord" rotatedBoundingBox="5893,14552 22403,13974 22523,17404 6013,1798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6665.0605">7698 893 49 0,'0'0'202'0,"0"0"-147"16,0 0 4-16,0 0-10 0,0 0-9 15,0 0-13-15,0-8-10 16,0 8 1-16,0 0-2 16,0 0 10-16,0 0-8 15,0 0-1-15,0 0-6 16,0 0-2-16,0 0-2 15,9 0-2-15,-3 0-3 16,11 0 7-16,2 0 6 16,-1 18 1-16,3-8-3 15,4 4 2-15,-2 3-7 16,-2-2 3-16,8 3-4 16,-12-4 1-16,6 1-5 0,5-2 6 15,-15 2-8 1,1-1 3-16,-2-6-3 0,4 1 0 15,-12-4 3-15,1-5-3 16,3 6 6-16,-6-6-6 16,2 3 0-16,0-3 2 15,1 4 1-15,-1-4-4 16,3 0 10-16,-2 0-10 16,2 0 6-16,-3 0-3 15,5 0 5-15,10 0 8 16,5-7 0-16,11-13-9 15,6-4 0-15,0-2-4 16,8-3-2-16,-3 3 0 16,2 2 0-16,-1 0 1 15,-10 6-2-15,-5 1 1 0,0 7-1 16,-13 1 0-16,1-2 3 16,-4 11-3-16,-3-8 0 15,-8 8 0-15,0 0 1 16,-5-5-1-16,0 5 0 15,0 0-7-15,0 0 4 16,0 0 2-16,0 0 1 16,0 0 0-16,0 0-1 15,0 0-2-15,0 0-11 16,0 0-44-16,16 0-59 0,-1 5-14 16,-1-1-165-1</inkml:trace>
          <inkml:trace contextRef="#ctx0" brushRef="#br0" timeOffset="17544.8679">-1 1649 311 0,'0'0'10'0,"0"0"56"16,0 0-10-16,0 0-26 16,0 0 11-16,0 0-13 15,0 0 7-15,0-64 1 16,0 64-13-16,0 0 7 15,0 0-6-15,0 0-13 16,0 0-3-16,0 0-2 16,0 0-5-16,0 0 1 15,15 0 11-15,12 0 2 16,8 0-12-16,-2 0 0 16,11 0 7-16,7 0 3 0,-1 0-13 15,5 0 3-15,-4 0 3 16,3 0-5-16,-5 0 6 15,-2 0-7-15,-1 0 1 16,-5 0-5-16,-5 0 7 16,-1 0-3-16,-6 0 0 15,-8 0 1-15,-6 0 0 16,4 0-1-16,-6 0 0 16,-4 0 0-16,-5 0 2 15,5 0-1-15,-9 0 2 16,1 0 9-16,-1 0-11 15,0 0 13-15,0 0 7 16,0 0 11-16,4 0-6 16,-4 0 1-16,0 0-2 0,0-19-6 15,0-4-12-15,0-5-2 16,0 0-2-16,0-9-1 16,0 1 0-16,0-12 3 15,0 3-5-15,0-12 2 16,-4 3-1-16,3-2-1 15,-8-5-6-15,5 10 6 16,-1 0 3-16,5 4 1 16,-4 2-4-16,0 4 0 15,-1-2-1-15,-4 11 1 16,4 4 0-16,-4-4-2 16,5 8 2-16,2-3 0 15,-2 0 2-15,-1 3-1 0,1 1-2 16,4 4 2-16,-4 4-1 15,4 2 1-15,-5 2-1 16,5-2-1-16,-4 9 1 16,4-6 0-16,-4 2 1 15,4-2 0-15,0 3 0 16,-5 5 0-16,5-7-1 16,0 4 0-16,-4 5 0 15,4 0 0-15,0 0 0 16,0 0 0-16,0 0 1 0,0 0-1 15,0 0-2 1,0 0 2-16,0 0-1 0,0 0 1 16,0 0-10-16,0 0 5 15,0 0-2-15,0 0 2 16,0 0 2-16,0 0 0 16,0 0 2-16,26 0 2 15,2 0 4-15,8 0-5 16,10 1 0-16,-2-1-5 15,2 0 5-15,5 0 4 16,-5 0-2-16,-1 0-2 16,5 0 0-16,-8 0-2 15,3 0 2-15,0 0 0 16,1 0 1-16,5 0-1 16,-10 0 0-16,-1 0 1 0,-4 0-1 15,5 0 0-15,1 0 3 16,-10 0-4-16,4 0 3 15,-5 0-4-15,2 0 2 16,-2 0 0-16,-2 0 0 16,-3 0 0-16,-3 0 0 15,4 0 3-15,-3 0-3 16,8 0-2-16,-5 0 2 16,1 0 0-16,-11 0 2 15,1 0-4-15,-5 0 3 16,-3 0-2-16,-4 0 2 15,-2 0-2-15,-4 0 1 0,0 0 0 16,0 0-4 0,0 0 2-16,0 0-4 0,0 0 5 15,0 0 1-15,0 0-2 16,0 13 2-16,4 1 0 16,1-1-1-16,-5 10 1 15,0 5 0-15,0 6 3 16,0 6 0-16,0-6-2 15,0 7 2-15,0-3 1 16,0-2-4-16,0-8 0 16,0 13 3-16,0-12 0 15,0 2 0-15,0-3-3 16,0-4 2-16,0 9-2 16,0-5 2-16,0-1-4 15,0 0 6-15,0-3-2 0,0 4 2 16,4 0-2-16,-4-1-1 15,0 1 0-15,0-4 0 16,0-1 0-16,0 5 0 16,0-6 0-16,0-2-1 15,0-3 3-15,0 1-2 16,0 2 1-16,4-1-2 16,-4 0 2-16,5-6-2 15,-5 2 1-15,0-8-1 16,0 3 1-16,0-3 0 15,0-4 0-15,0 5-1 16,0-6 0-16,0 2 0 0,0 3 0 16,0 0 0-16,4-3 0 15,-4 0 0-15,0 5-1 16,0-3 1-16,4 3 0 16,1 0 0-16,-1 0 1 15,-3-4-2-15,4 10 2 16,4-8 1-16,1-1-2 15,-2 2-7-15,1 2 7 16,-5-6 5-16,10 2-3 16,-4 4-4-16,9-2 2 15,-2 1 0-15,0 2 0 16,1-11 0-16,-2 7-3 16,1-7 2-16,5 6 0 0,-2-6 1 15,6 0 2-15,-3 0-1 16,9 0 0-16,-4 0 0 15,4 0 1-15,3 0-2 16,7 0 2-16,-10 0-2 16,4 0 0-16,6-6 0 15,-10-1 1-15,9 7-1 16,-7-7 0-16,0-1 0 16,1 8 0-16,2-1 0 15,-9 1-1-15,4 0 1 16,0-4 0-16,0 0 1 15,-2 4-2-15,3-4 2 0,-7 1-1 16,-1 3 0-16,1-3-1 16,-7 3 1-16,13 0-1 15,-4 0 0-15,3 0 1 16,-3-4 2-16,0 4-2 16,-7-6-2-16,-3 6 2 15,1 0 0-15,4-4 0 16,-6 1-2-16,-2-4 2 15,4 3 0-15,-2 0 0 16,-3-9-1-16,7 7 2 16,-1-3-1-16,-7 4 0 15,2 1 2-15,-4-6-1 16,5-3-1-16,-7 3 2 16,0-3 2-16,4 2-4 15,-9-2 0-15,0 3 2 0,5-4 4 16,-5-3-5-16,-2-1-1 15,8-1-5-15,-6-5 5 16,1 1 4 0,-1 4 0-16,-4-3-4 0,4 1-3 15,-4-6 3-15,0 3 0 16,5 0 0-16,-5-6 0 16,0 12 1-16,0-5 0 15,0-11-1-15,0 10 5 16,0-2-4-16,0-2-1 15,0 4-4-15,0-3 4 16,0 0 0-16,0 3 1 0,0 4 0 16,-5-7 3-16,1 6-4 15,0 1 0-15,-1-2 0 16,1 2 0-16,4 1 0 16,0 2-2-16,-6-2 1 15,6 1 1-15,0 4 0 16,0 4 3-16,0 2-3 15,0 2 0-15,0 3-4 16,0-1 4-16,0 1-1 16,0-1 1-16,0 0 0 15,0-1 5-15,0 1-5 16,0 0-2-16,0-2 2 16,0 6 0-16,0-4 0 15,0 4 0-15,0-4 0 0,0 2 0 16,0-2-4-16,0 4 4 15,0 0-1-15,0 0 4 16,0 0-8-16,0-3 5 16,0-4-4-16,0-1-1 15,0 4 5-15,6-1-1 16,3-5 1-16,4 5 0 16,-4-3 0-16,4-2 0 15,-8 1 0-15,0 0 0 16,-1 9 6-16,0 0-5 15,-4 0-1-15,0-6 0 0,0 6-4 16,0 0 4 0,0 0 0-16,0 0 3 0,0 0-1 15,0 0 1-15,0 0-2 16,0 0-1-16,6 0-4 16,-6 0 4-16,0 0 0 15,0 0-1-15,0 0 1 16,0 0 0-16,5 0-3 15,3 0 1-15,1-7-3 16,5 1 5-16,2-2 0 16,5 5 1-16,0-1-4 15,1 1 4-15,12-3-3 16,-8 2 4-16,3 4-3 16,1-4 1-16,4-2 0 15,-3 6-4-15,14-4 4 0,2 0 0 16,-2 0 2-16,4 4-2 15,-2 0 1-15,-8 0-1 16,0 0 0-16,-3 0-3 16,-8 0 3-16,-2 0 0 15,1 0-3-15,-9 0 3 16,5 0 3-16,5 0-3 16,-1 0 0-16,5 0-1 15,-2 0 1-15,4 0 0 16,1 0 0-16,-2 0 1 15,-1 0-1-15,0 0 3 16,3-1-6-16,2 1 3 0,1-5 0 16,-6 5 0-16,-2-3 0 15,7-1-2-15,0 2 4 16,-5-2 0-16,5-1-2 16,-5 1-3-16,-5 4 2 15,-1 0 1-15,-8 0 2 16,-4 0 0-16,5 0-2 15,-10 0-2-15,-1 0-1 16,-3 0 3-16,-1 0 0 16,-2 0-3-16,2 0 2 15,5 0-2-15,-9 0-1 16,10 0 2-16,-6 0-1 16,5 0 3-16,-9 0-5 15,4 9 9-15,0 1-4 16,-4 3 0-16,5 5-1 15,-1-5-2-15,2 6 0 0,-6-4 6 16,4 3-5-16,-4 5 4 16,0 4-2-16,0-3 0 15,0 6 3-15,0-6-2 16,0 11-1-16,0-12-1 16,0 9 1-16,0 0 1 15,0-4-1-15,0-1 1 16,0 0-2-16,0 3-6 15,0-3 7-15,-8 0 0 0,8-6 8 16,0 2-8 0,-2-1 0-16,-2-3 0 0,4 3 0 15,0 2 0-15,0-1 0 16,0-4-8-16,-5 5 16 16,5 4-8-16,-4-5 0 15,4 8 0-15,0 1 0 16,0-3 0-16,0-3 0 15,0 2 0-15,0-12 0 16,0 2 0-16,0 0 0 16,0 1 0-16,9-5 0 15,-3-4 1-15,-2 1-3 16,0-4 3-16,-4 1-8 16,0-3 14-16,0-1-14 15,0 2 6-15,0-6 1 0,0 0 0 16,5 0 8-16,-5 0-16 15,0 0 10-15,7 0-2 16,9 4 4-16,7 5-4 16,8 6 0-16,2-2-3 15,3 0 2-15,3-7 1 16,3 9 0-16,-2-8-1 16,3-1 0-16,-2 1 1 15,-6-4 6-15,7 1-6 16,-6-4 0-16,6 0 0 15,7 0 0-15,-2 0 1 16,1 0-1-16,-2 0 0 0,5 0 0 16,4 0 0-1,-1-7 2-15,5 0-2 0,0-3-1 16,5 0 1-16,-6 2 3 16,-3-1-3-16,1-1 0 15,-14 5 0-15,3 1-1 16,0 0 1-16,-8 3 0 15,-2 1 0-15,-2 0 0 16,-6 0 1-16,-4 0 1 16,4-4-2-16,-12 4 0 15,2-5 0-15,2 0 0 16,-10 5-2-16,-1 0 2 16,-3 0 4-16,-4-4-4 0,4 4 0 15,-1-5-1-15,0 1 5 16,4-6 0-16,0-3-4 15,4-5 2-15,-3 2-2 16,-1-5 1-16,-3-7 1 16,-4-2-2-16,3-2 0 15,-4 1 5-15,0-4-5 16,0 4 0-16,0 0 2 16,0-6-1-16,0 3-2 15,0-2 1-15,0-6 0 16,0 1 0-16,-4-3 0 15,-2-1 1-15,2 2-1 0,-5-1 0 16,5 2 0-16,-2-1 4 16,0-4-4-16,-2 10 0 15,3-4 0-15,5 5-4 16,0 3 4-16,0 10 0 16,-3 0 4-16,-1-1-4 15,4 6 0-15,0 1-1 16,0 1 1-16,0-2 0 15,0 5-5-15,0-6 10 16,0 4-10-16,0 2 9 16,0 7-7-16,0-7 6 15,0 5-2-15,0-2-1 16,0 6-5-16,0-9 5 16,0 9-1-16,0 0 4 0,0 1-6 15,0 3 0-15,0 0 1 16,0-4-1-16,0 2 1 15,0-2 0-15,16-3-1 16,13 4 0-16,-3-1 2 16,7 4 2-16,-1-4 2 15,5 4-3-15,-10 0 0 16,5 0-7-16,0 0 7 16,0 0-1-16,3 0 1 15,7 0 1-15,-10 0 2 16,0 0-3-16,-1 0-1 15,1 0-1-15,-5 0 2 16,-3 0 0-16,4 4 0 0,-7 0 0 16,7-4 0-16,-6 3 0 15,-3-3 0-15,4 4 0 16,0-4 0-16,18 0-3 16,8 0-1-16,10 0 4 15,1 0 6-15,-1 0-6 16,-8 0-1-16,3 0 0 15,-18 0 0-15,-7 3-4 16,-11 1 1-16,-10-2-2 16,1 5 4-16,1-3 1 15,-6 7-2-15,1-5-4 16,-1-2 7-16,1 10 0 0,-1-5 0 16,2 5-1-16,-6 3 1 15,0 13-1-15,0-7 1 16,0 1 0-16,0 1-1 15,0 2 1-15,0 3 0 16,0-7 0-16,0 8 0 16,0-3 2-16,0-4-1 15,0 9-1-15,0-5 1 16,0 9-1-16,0-10 0 16,0 6 0-16,0-1 1 15,-6 1 1-15,6 3 2 16,0-7-4-16,0 11 2 15,0-10-1-15,0 6-1 0,0-10 0 16,0 2-1-16,0 2 1 16,0-3 3-16,0-3-3 15,0 0 0-15,0-4 0 16,0-4 0-16,6-1 0 16,-6 1 1-16,4-5-2 15,0-1 2-15,-4 3-1 16,0-4 2-16,5 0-2 15,-5 5 0-15,4-6 1 16,-1 7-4-16,-3-6 5 16,4-4-2-16,1 8 0 15,6-3 0-15,-2 4 0 16,5 0-4-16,2 4 4 0,-1-3 4 16,8-5-4-1,-1 8 0-15,-3-10 0 0,8 7-5 16,-3-11 11-16,3 1-5 15,5-1 0-15,0-4-2 16,7 0 2-16,9 0 0 16,10 0 0-16,-3 0-1 15,5 0 3-15,-1 0-6 16,-1 0 4-16,-7 0-1 16,4-9 6-16,-4 5-6 15,-6 4-6-15,-6-6 6 16,-10 6 0-16,-3-4 0 0,-7 4-1 15,4-5 2 1,-1 1 5-16,0 0-6 0,7-3-4 16,10 0 4-16,-2 3 0 15,5-2 0-15,-11 2 1 16,-9 1-1-16,-2 3 3 16,-7-7-3-16,-7 7 0 15,7-4 0-15,-1 4-4 16,-1-1 4-16,-7 1 5 15,5-5-5-15,-3 1-1 16,7 1 1-16,-6-3 0 16,8 6 3-16,-1-4-3 15,-4 4 0-15,-1-5-1 16,-2 0 1-16,2 5 1 16,-3-8 0-16,7 8-1 0,-3-6 0 15,3 2-1-15,-8 0 1 16,8 2 4-16,-8-1-4 15,4-1 0-15,-5-3-2 16,11 3 2-16,-11-5 0 16,9 9 6-16,-2-10-6 15,-3-3-2-15,4-1 2 16,-3 1 2-16,-2-1 1 16,1 0-3-16,-3-6 7 15,-5-3-5-15,0-9-1 16,0-5-2-16,0-4 1 15,0 0-3-15,0-2 4 0,0 2-1 16,-13-2 0-16,1-3 6 16,1 9-6-16,-2 0 0 15,7 5 0-15,-3 0-3 16,5 4 3-16,-1 5 4 16,5-5-4-16,0 4-3 15,0 1 3-15,0 1 3 16,0 2-1-16,0-3-2 15,-4 0-2-15,4-5 2 16,-4 1 0-16,4-1 0 16,0 9-2-16,0-3 2 15,0 3 0-15,0 0 1 16,0 4-1-16,0-2 0 16,0-6 1-16,0-1-5 0,0 2 4 15,8 2-4-15,1 7 4 16,0-5 0-16,-8 9 0 15,4-2 0-15,-1 3 5 16,-4 6-5-16,4-5 0 16,1 1-5-16,-5 1 3 15,2 1 2-15,3 0-1 16,-5 4 1-16,9-5-2 16,-2 0 1-16,7 0-6 15,11-3 7-15,4 3 0 16,-3-5-4-16,7 5 4 0,-2 1 2 15,2-4-2 1,-1 8-2-16,0-3 1 0,-4-1 1 16,-2 4 0-16,7-3 0 15,-7 3 0-15,6 0 0 16,-4 0 0-16,4 0 0 16,-9 0-1-16,1 0 1 15,1 0 4-15,-3 0-4 16,7 0 1-16,-10 0-6 15,3 0 7-15,9 0-2 16,-13 0 0-16,8 0 1 16,3 0-4-16,-6 0 3 15,5 0 0-15,-9 0 0 16,10 0 0-16,1 0 1 16,28 0 1-16,20-10-2 15,11-4 0-15,-1 10 0 0,-24 4-1 16,-28 0-14-16,-18 0 0 15,-8 0 13-15,-1 0 2 16,-9 0 0-16,0 0 2 16,0 0-4-16,1 0 2 15,4 0 0-15,-1 0-4 16,0 0 4-16,-4 0 0 16,5 0 1-16,-5 0-2 15,0 0-1-15,2 0 2 16,-2 0-3-16,0 4 0 15,0 6 6-15,5 0-5 0,-1 1 4 16,1 4-2 0,-5 0 0-16,4 13 0 0,-3-2 1 15,-1 0-1-15,5 5-1 16,-5 0 1-16,0 4 3 16,0-4 1-16,0 1-2 15,0 7 0-15,0-7-1 16,0 10 3-16,0 3-1 15,0-3-3-15,-10 0 3 16,-4 6-3-16,7 0 1 16,-1-6 0-16,2-3-1 15,-3-7 4-15,-3 3-4 16,8-7 0-16,-5 1 0 16,6-1-2-16,3-10 2 0,0 11 3 15,0-7-3-15,0-9 0 16,0 4 0-16,0 0-2 15,0 5 4-15,0 6-2 16,0-9 2-16,0 5-2 16,0-5 2-16,8-6-4 15,-4 5 3-15,2-5-1 16,0 1 0-16,2-1-3 16,-2 4 3-16,3 1 3 15,0-5-3-15,-7-4-1 16,7-4 1-16,-4 3 1 0,0-3-1 15,0 1 0 1,0-2 1-16,4 1 0 0,-3-1-2 16,6 0 1-16,6 3 0 15,6-3 1-15,-3 1 5 16,6-1-6-16,10 6 1 16,14-6-2-16,19 0 2 15,9 10 2-15,11-5-2 16,-6 1-1-16,-7 1 0 15,-11 0 0-15,-13-2 0 16,-18 2-4-16,-6-11 3 16,2 4 1-16,2 0 1 15,-6-4-1-15,5 0 3 16,-14 0-3-16,4 0 0 16,-2 0 1-16,-1 0-1 0,5 0-2 15,1 0 2-15,-6 0 2 16,3 0 0-16,-6 0-2 15,4 0 0-15,-3 0-1 16,-2 0 1-16,8 0 0 16,-10 0 0-16,6 0 3 15,1 0-3-15,-8 0 0 16,2 0 0-16,-1 0 0 16,-1 0-2-16,3 0 2 15,-1 0 0-15,-4 0 0 16,2 0 2-16,1-4-1 15,-3 4-1-15,9-4 1 0,-13 4-1 16,5-11 1-16,-2 8 0 16,-3-3 1-16,5-2-2 15,5-6 0-15,-11 1 3 16,3-7-2-16,-3-4 1 16,-1-7-2-16,-4-6 2 15,2-7-1-15,-2 0-2 16,0-7 1-16,0-6 0 15,0-2 3-15,0 4-3 16,0 3-2-16,0 5 2 16,0 5 2-16,0 1 0 15,0 4-4-15,0 5 4 0,0 0-1 16,0-6-1 0,0-3-1-16,0 3 1 15,0-8 0-15,0 9-2 0,0-5 2 16,0 5 4-16,0 0-4 15,0 0 0-15,0-1-4 16,0 14 4-16,0 4 0 16,0-4 4-16,0 10-6 15,0-3 2-15,4 2 0 16,0 0 0-16,1 10 1 16,-2-8 1-16,-3 8-2 15,4 5 0-15,0-5-3 16,-4 5 1-16,5-4 1 15,-1 0 2-15,-4 4-1 16,7-5 0-16,-2 5 0 0,3-6-3 16,7-1 1-16,6 1 2 15,8-2 0-15,2 1-2 16,-2 0 2-16,1 1 0 16,7-1 0-16,-10-4-6 15,5 1 7-15,-6 3-1 16,2 7 0-16,-1-2 0 15,1 2 0-15,1 0 0 16,-7-4 4-16,10 4-7 16,-14 0 3-16,7-5-1 15,4 5 0-15,-7 0 0 16,5 0 1-16,-2 0 0 0,6 0 1 16,-4 0-2-16,-4 0 2 15,9 0-1-15,-14 0 2 16,3 0-1-16,-2 0-1 15,-3 0 0-15,2 0-2 16,-2 0 2-16,-2 0 0 16,11 0 1-16,-3 0-2 15,1 0 1-15,-1 0 0 16,4 0-1-16,-6 0 2 16,12 0-1-16,10 0 2 15,1 0-2-15,2 0-1 16,-10 0 0-16,-19 5 1 15,-7-1-2-15,-8-2 1 0,-1 2-5 16,0-4 6-16,0 3-1 16,0 3-4-16,0-2 4 15,0 10-4-15,0 3 5 16,0 2 0-16,0 5 1 16,0 3-2-16,0-3 2 15,0 8-1-15,0 2 0 16,0-7 7-16,0 5-7 15,0 4 0-15,-1-6-3 16,1 6 3-16,0 6 0 16,0-4 3-16,0 11-3 15,-5-1-2-15,5 1 2 16,-8-1 0-16,8-12 0 16,-5 2 0-16,-2 3 1 15,6-4 3-15,-11-3 1 16,9-3-5-16,-1 5-2 0,0-8 2 15,-1-4 2-15,1-1-1 16,4-6 1-16,-2-2-1 16,2-2-1-16,0-2 0 15,0 8 2-15,0-15-1 16,0 5 2-16,0-4-3 16,0 0 0-16,0 0 0 15,0 8-1-15,0-3 1 16,0 3 0-16,0 5 0 15,0-8 3-15,0 4-3 16,0-5 0-16,0 2 0 0,0 2-2 16,2-6 2-16,2-7 2 15,1 11-2-15,-1-11-3 16,3 0 3-16,5 4 0 16,-4-4 1-16,11 2 1 15,18 5-2-15,6 0 4 16,17 5-4-16,-5 2 1 15,6-5-1-15,-8 0 1 16,-14 1-1-16,-1-5 0 16,-19-5 0-16,-4 4 0 15,-10-4 2-15,4 0-2 16,-2 0 1-16,6 0 1 0,-3 0 0 16,6 0 1-1,0 0-2-15,2 0-2 0,-4 0 0 16,2 0 1-16,0 0 0 15,-1 0 1-15,5 0 1 16,0 0-2-16,-1 0 0 16,1 0-1-16,-1 0-1 15,9 0 1-15,-1 0 1 16,1 0 0-16,4 0 0 16,4 0-3-16,-10 0 3 15,-1 0 2-15,-2 0 0 16,-11 0-1-16,1 0-1 15,-3 0 1-15,-4 0-3 0,4 0 4 16,-6 0-3-16,8 0 1 16,1 0 0-16,-12 0 0 15,12 0 2-15,-2-4 0 16,-6-1-1-16,7-10-1 16,-3 7 2-16,1-6-4 15,-6 1 5-15,3-5-5 16,-2-3 7-16,-5-6-5 15,0 0 0-15,0-1 0 16,0-14-4-16,0-6 2 16,0 3 2-16,0-5 0 15,-12-2 2-15,4 2-4 0,2 4-1 16,1 3 3-16,5 7 3 16,0 8-3-16,-4-13 0 15,4 7 0-15,0-7 0 16,-4 0 0-16,4-12-2 15,0 2 2-15,0 2-3 16,0-4 3-16,0 2-1 16,0 7-1-16,4 2-3 15,0 9 5-15,-4 0 1 16,5 15-1-16,-5-5 4 16,0 3-4-16,0-2 0 15,0 5 0-15,4 1-2 16,-4 2 2-16,2 1 0 15,-2 9 0-15,4-2-2 16,0 6 1-16,-4 0 1 0,0 0-8 16,5 0 6-16,6-5 1 15,9-3-1-15,4 8 2 16,12-11 0-16,3 7-2 16,3-1 2-16,2 1-1 15,-5 0 1-15,-3 3 0 16,-10 1 0-16,8 0 0 15,-8 0 0-15,-3 0 0 16,2 0-1-16,-5 0-5 16,-1 0 7-16,1 0-4 15,-4 0 2-15,-6 5 0 16,6 4 1-16,0-9 0 0,-7 10-1 16,1-5 2-16,-1-5-2 15,-5 0 2-15,3 4-1 16,6-4 0-16,3 4 1 15,3 1-1-15,1 1 3 16,-5-6-6-16,1 0 6 16,-5 4-5-16,3 1 4 15,-4-1 1-15,1 0-3 16,2-3-7-16,-1 4 7 16,-2 3 0-16,8-3 4 15,-7 4-6-15,1 6 2 16,1 3 0-16,-3-1-1 15,2 4-1-15,-4 5 2 0,1-3 1 16,-8 1-1 0,5 0 0-16,4-2 0 0,-5 5 4 15,3-7-1-15,-3 4-3 16,-5 3 1-16,3 0 0 16,-3 6 2-16,4-1 2 15,-4 1-5-15,0-5 6 16,0 0-6-16,0-1 2 15,4 1 1-15,-4 0-2 16,0 6 0-16,0-3-1 16,0 5 2-16,0-4 0 15,0 2-2-15,5-1 1 16,1-2 1-16,2 7-2 16,8 3-2-16,0 5 2 0,-3-8 4 15,-7-1-4-15,-6-9 1 16,0-10-1-16,0 1 1 15,0-10-1-15,4-5 0 16,-4-4-1-16,0 0-2 16,0 0 6-16,5 0-1 15,-2 0-2-15,-3 0 0 16,4 0 0-16,-4 0 0 16,4 0 0-16,1 0 0 15,6 0-1-15,2 5 1 16,9-5 0-16,7 0 6 15,6 0-6-15,4 0 2 16,3 0-2-16,6 0 0 0,11-5 1 16,18 1-1-16,12-5-1 15,-12 3 0-15,-9 6 0 16,-22-4-5-16,-7 4 1 16,-2-5 5-16,-5 5 0 15,-12-4 1-15,-13 4-1 16,2-4 1-16,-8 4 0 15,-1 0 2-15,0-7-3 16,0 7 6-16,0-4 6 16,0 1-11-16,0-1 5 15,0 4-6-15,0-2 0 16,0-9-1-16,-26 4-32 0,-22-10-36 16,-24-11-52-1,-17-14-329-15</inkml:trace>
          <inkml:trace contextRef="#ctx0" brushRef="#br0" timeOffset="23926.9225">1608 1001 11 0,'0'0'84'15,"0"0"-41"-15,0 0-21 16,0 0 11-16,0 0-12 15,0 0-4-15,0 0 4 16,-13-15 9-16,8 15 1 16,5 0 1-16,0 0 8 0,-7 0-8 15,3-4 6 1,1 4-11-16,-2 0 6 0,5 0 6 16,0-5-8-16,0 5-3 15,0 0 2-15,0 0-4 16,0 0-18-16,0 0 8 15,0 0-6-15,0 0-1 16,0 0-5-16,0 0 7 16,0 0-9-16,0 0 0 15,0 0 6-15,0 0-6 16,0 0-2-16,0 0 1 16,0 0 1-16,0 0 2 0,0 0-4 15,0 0-1-15,0 0 1 16,0 0 1-16,0 0-1 15,0 0 1-15,0 0 3 16,0-4-4-16,0 4 0 16,0 0 2-16,0-5 0 15,0 5-1-15,0 0-1 16,0 0 3-16,0 0-2 16,0 0 1-16,0 0-2 15,0 0 0-15,0 0 3 16,0 0-2-16,0 0-1 15,0 0 1-15,0 0-1 16,0 0-4-16,0 0 4 0,0 0-1 16,0 0-2-16,12 0 3 15,8 0 2-15,4 0-2 16,3 14-1-16,8-1 1 16,-12 2 0-16,9 4 0 15,-13-10 0-15,13 5-1 16,-15-1 1-16,6 1 1 15,-4-8 0-15,-6 5-1 16,0-4 0-16,-3-3 1 16,-2 0-1-16,0-2 1 15,0-2 2-15,-4 4-3 16,-4-4 0-16,0 0 0 0,4 0 0 16,-4 0 4-1,5 0-3-15,-5 0-1 0,0 0 0 16,4 0-1-16,5 0-9 15,4 0 10-15,6 0 11 16,8 0-4-16,5 0 1 16,0-14-2-16,7-6 5 15,-1 2-11-15,-5-5 3 16,7 0-3-16,-3 5 4 16,-5-6-3-16,4 2 2 15,-12 7-1-15,-4 6-1 16,-4-2 0-16,-7 11-1 15,-1-4-1-15,-3 4 1 16,-4 0 0-16,-1 0-1 16,0 0 0-16,0 0 1 0,0 0-3 15,0 0 2-15,0 0 0 16,9 0-20-16,-2 0-22 16,13 0-39-16,2 0-30 15,0 0-178-15</inkml:trace>
          <inkml:trace contextRef="#ctx0" brushRef="#br0" timeOffset="25345.5266">4870 1113 258 0,'0'0'59'0,"0"0"9"16,0 0 12-16,0 0-32 15,0 0-12-15,0 0 2 16,0 0-14-16,0-10-4 15,0 10 0-15,0 0 9 16,0 0-2-16,0 0-3 16,0 0-5-16,0-3-5 15,-2-4-6-15,-19-3 1 16,-3-3-3-16,6 4 2 16,6-4-2-16,2 7 5 0,-3-2-4 15,8 3 1 1,5-5-4-16,0 9 7 0,0 1-6 15,0-4 2-15,0 4-5 16,0 0 1-16,0 0-3 16,0 0-2-16,0 0 2 15,0 0 0-15,0 0-1 16,0 0-3-16,0 0 4 16,0 0-5-16,13 0 5 15,5 0 3-15,1 4 1 16,8 7-4-16,-9-2-2 15,5 5 2-15,0 4-4 16,0-5 4-16,9-3 2 0,-10 0-1 16,-5-2-1-16,8-2 3 15,-3 8-2-15,-9-10 1 16,1 5-4-16,5-5 3 16,-6 2-1-16,5-6 1 15,-12 4-1-15,9-4 0 16,1 5 0-16,-11-5 0 15,8 0-4-15,-7 0 1 16,10 0-2-16,0 0 3 16,1 0 2-16,6 0 1 15,5 0 2-15,-1-9 4 16,5-6-6-16,-6-7 3 16,6 5-4-16,0-7 2 15,-6 0 1-15,3 4-1 0,-6 2 2 16,-2-1-6-1,3 10 2-15,-11-4 0 0,5 4-4 16,-12 8 9-16,8-7-5 16,-5 8 0-16,-5-4 0 15,1 4 0-15,-5-1-4 16,0 1 4-16,0 0-1 16,0 0 1-16,0 0 0 15,0 0 0-15,0 0-3 16,0 0-12-16,0 0-31 15,0 0-51-15,0 0-111 16,0 0-180-16</inkml:trace>
          <inkml:trace contextRef="#ctx0" brushRef="#br0" timeOffset="27774.959">10774 672 192 0,'0'0'66'0,"0"0"-4"16,0 0 16-16,0 0-9 16,0 0-23-16,0 0-1 15,0-10-11-15,0 10-6 16,0 0 16-16,0 0-12 15,0 0-9-15,0 0-2 16,0 0-8-16,0 0 2 16,0 0 2-16,0 0 0 15,0 0-15-15,0 0 11 16,0 0-8-16,0 0 3 16,0 0 2-16,0 0 2 15,0 0-3-15,0 0 2 0,0 0-11 16,0 0 0-16,0 0 0 15,0 0-1-15,0 0-1 16,0 0-5-16,0 0 7 16,0 0-10-16,0 0 8 15,4 19 0-15,16 5 2 16,0-2 0-16,-1 6 4 16,0-5-4-16,4 0 0 15,-2-3 1-15,-5-3-1 16,-3 1 0-16,-7-12 0 15,-2 0 0-15,0-6 1 16,1 0-1-16,-3 0-6 16,-2 0 4-16,0 0-2 15,9 0 4-15,1 0 1 0,15-2 1 16,10-26 5-16,1-4-2 16,-1 4-2-16,-2 5-2 15,-7 1 0-15,3 2-1 16,-3 6 1-16,-11 4 7 15,5-3-8-15,-11 9-5 16,-5 0 4-16,-1 4-2 16,-3 0-11-16,0 0-3 15,0 0-19-15,0 0-28 16,-3 4-32-16,-30 20-105 16</inkml:trace>
          <inkml:trace contextRef="#ctx0" brushRef="#br0" timeOffset="-756370.8748">4979-279 141 0,'0'0'57'0,"0"0"-14"16,0 0-21-16,0 0-6 15,0 0-2-15,0 0-9 16,-5 7-2-16,5-7-3 0,0 0-12 16,0 10-33-16,0 4-45 15</inkml:trace>
          <inkml:trace contextRef="#ctx0" brushRef="#br0" timeOffset="-762383.4528">6294 3094 16 0,'0'0'0'0,"0"0"-9"16</inkml:trace>
          <inkml:trace contextRef="#ctx0" brushRef="#br0" timeOffset="-985339.409">6405 1183 55 0,'0'0'82'0,"0"0"-40"15,0 0 7-15,0 0-16 16,0 0-15-16,0 0 5 16,0 0-7-16,0 0 4 15,0 0-1-15,0 0 5 16,0 0-1-16,0 0-6 16,0 0-3-16,0 0-8 15,0 0 3-15,0 0-6 16,0 0 0-16,0 0-3 15,0 0 0-15,0 0-2 16,0 0 2-16,0 0 2 16,0 0 0-16,0 0-2 15,0 0 0-15,0 0-19 0,0 0-13 16,0 0-43 0,0 0-62-16</inkml:trace>
          <inkml:trace contextRef="#ctx0" brushRef="#br0" timeOffset="145132.1355">13296 540 104 0,'0'0'126'15,"0"0"-54"-15,0 0 36 16,0 0-44-16,0 0-16 15,0 0-10-15,-29-13-19 16,29 13-3-16,0 0-7 16,0 0 0-16,0 0 8 15,0 0-9-15,0 0-2 16,0 0 3-16,0 28 19 16,16 5-8-16,7 0-6 15,2 4 1-15,-3 1-13 0,5-3 2 16,-5 2-2-16,0-4 2 15,2-4 2-15,-5-7-5 16,1-6 3-16,-4-4-4 16,-3-11 8-16,-2-1 3 15,5 0 4-15,2 0 8 16,11 0 2-16,6-19-1 16,6-9-6-16,-3-5-11 15,-4 6-3-15,0 4-2 16,-13-1-2-16,-2 10 0 15,0 4-4-15,0 6-19 16,-2 4-26-16,11 0-17 16,-6 0-25-16,-12 0-41 0,-10 28-25 15,0 13-83 1</inkml:trace>
        </inkml:traceGroup>
      </inkml:traceGroup>
      <inkml:traceGroup>
        <inkml:annotationXML>
          <emma:emma xmlns:emma="http://www.w3.org/2003/04/emma" version="1.0">
            <emma:interpretation id="{74632003-651C-438D-87D3-A120625CB15F}" emma:medium="tactile" emma:mode="ink">
              <msink:context xmlns:msink="http://schemas.microsoft.com/ink/2010/main" type="line" rotatedBoundingBox="5940,16035 21933,15741 21958,17094 5965,17388"/>
            </emma:interpretation>
          </emma:emma>
        </inkml:annotationXML>
        <inkml:traceGroup>
          <inkml:annotationXML>
            <emma:emma xmlns:emma="http://www.w3.org/2003/04/emma" version="1.0">
              <emma:interpretation id="{F301B916-071B-4FC0-B84B-182B8E60BEE2}" emma:medium="tactile" emma:mode="ink">
                <msink:context xmlns:msink="http://schemas.microsoft.com/ink/2010/main" type="inkWord" rotatedBoundingBox="5945,16291 7128,16269 7143,17081 5960,1710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9512.3128">-10 1677 144 0,'0'0'171'0,"0"0"-155"16,0 0 34-16,0 0 22 15,0 0-29-15,0 0-3 16,39-41-7-16,-39 41-12 16,8 0 2-16,-8 0-7 15,0 0 0-15,0 8 8 16,0 15 25-16,0 5-27 16,0-4-9-16,0 3-5 0,0 5-4 15,0 6-2 1,0 7 6-16,0-2-7 0,0 3 10 15,4 0-11-15,0-2 0 16,-4-3 5-16,5-10-5 16,-5-2 1-16,4-1 0 15,-4-11 0-15,0 3 0 16,4-7-1-16,1 5-1 16,-1 0-10-16,1-2-20 15,0 7-34-15,7-5-41 16,0-9-66-16</inkml:trace>
          <inkml:trace contextRef="#ctx0" brushRef="#br0" timeOffset="31045.1441">497 1974 172 0,'0'0'72'0,"0"0"1"16,0 0 13-16,0 0-35 0,0 0-18 15,0 0-12 1,-79 0 15-16,60 22-13 0,-7-9-11 15,2 3 8-15,-3 2-3 16,1-1-4-16,-7 4 0 16,11-3 0-16,-1-5-12 15,4-3 13-15,10-1 4 16,-8 1-13-16,8-10 1 16,4 4 1-16,5-4-4 15,0 0-1-15,0 0-4 16,0 0 2-16,0 0 0 15,0 0-1-15,0 9-5 0,0 2-7 16,14-2 9-16,12 5-4 16,12 4-6-1,-2-5 0-15,13-4-13 0,-2 7-3 16,-2-5-23-16,9-2-1 16,-12-2-80-16,4 1-38 15</inkml:trace>
          <inkml:trace contextRef="#ctx0" brushRef="#br0" timeOffset="30631.2503">212 2135 274 0,'0'0'85'16,"0"0"6"-16,0 0-27 16,0 0-18-16,0 0-30 15,0 0 4-15,0 0-20 16,0 0-1-16,15 0-2 16,17 0 1-16,14 0 4 15,2 0 14-15,3 0-8 16,-1 0-7-16,1 0 4 15,-7 0-3-15,-2 0-2 16,-9 0-7-16,-2 0-8 16,-12 0-42-16,-5 0-20 15,-5 0-60-15,-9 0-52 16</inkml:trace>
          <inkml:trace contextRef="#ctx0" brushRef="#br0" timeOffset="31667.4811">956 2051 137 0,'-155'-14'100'0,"155"11"-44"15,0-2 19 1,0 0-26-16,0-7-20 0,0 2-12 15,19 1 0-15,3-6-5 16,0 5-5-16,7-3-5 16,-3 4 9-16,3 4-11 15,-3 1 0-15,1-1-4 16,-3 5-36-16,-1 0-39 16,-7 0-49-16,-5 5-63 15</inkml:trace>
          <inkml:trace contextRef="#ctx0" brushRef="#br0" timeOffset="31419.1452">956 2051 359 0,'0'0'74'15,"0"0"-7"-15,0 0-11 16,0 0-33-16,0 0-10 16,0 0-8-16,0 0-5 15,0 6 0-15,0 25 2 16,0-7 0-16,0 5-1 15,0-1 1-15,0-4 3 16,0-4 1-16,0 0-6 0,0-6-2 16,0-4 2-16,0 4-2 15,0-6 2-15,0 1-14 16,0-3-38-16,0-1 14 16,0-1-37-16,-13-4-102 15</inkml:trace>
          <inkml:trace contextRef="#ctx0" brushRef="#br0" timeOffset="32012.0391">1148 2224 213 0,'0'0'99'0,"0"0"-9"16,0 0-25-16,0 0-27 15,0 0-19-15,0 0-1 16,0 0 3-16,0 0-21 0,0 0 3 16,4 0 6-1,1 17-7-15,-1-1 6 0,5 2 4 16,-5 6-8-16,-4-7-3 15,4 2 0-15,1 4 0 16,-5 1-1-16,4-6-32 16,-4-4-20-16,0-8-12 15,0 1-72-15,0-7-95 16</inkml:trace>
        </inkml:traceGroup>
        <inkml:traceGroup>
          <inkml:annotationXML>
            <emma:emma xmlns:emma="http://www.w3.org/2003/04/emma" version="1.0">
              <emma:interpretation id="{4141DF42-EDE0-4683-88D6-2988C2A23717}" emma:medium="tactile" emma:mode="ink">
                <msink:context xmlns:msink="http://schemas.microsoft.com/ink/2010/main" type="inkWord" rotatedBoundingBox="7716,16403 10933,16344 10946,17088 7730,1714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5260.0613">3357 2057 51 0,'0'0'249'16,"0"0"-213"-16,0 0 38 15,0 0-29-15,0 0-20 16,0 0-12-16,132-130 7 15,-90 111-19-15,2 6 5 16,2 2-12-16,0 7 6 16,-6 1-1-16,2 3-56 15,-12 0-75-15,-10 0-38 16</inkml:trace>
          <inkml:trace contextRef="#ctx0" brushRef="#br0" timeOffset="35028.1729">3612 2025 327 0,'0'0'100'0,"0"0"-45"15,0 0 22-15,0 0-42 16,0 0-13-16,0 0-9 16,5 32-1-16,-5 14-2 0,0-4 10 15,-5-1-13-15,1-3-4 16,0 2-3-1,-1-1 3-15,5-7 1 0,0 6-4 16,0-15 2-16,0 1-4 16,0-7-2-16,0-9-43 15,0 2-14-15,-6-10-36 16,-2 0-57-16,-7 0-87 16</inkml:trace>
          <inkml:trace contextRef="#ctx0" brushRef="#br0" timeOffset="35670.9628">3872 2182 156 0,'0'0'118'16,"0"0"-80"-16,0 0 54 15,0 0-43-15,0 0-16 16,0 0-7-16,77-56-6 15,-67 52-17-15,-3 4 10 0,2 0-13 16,-3 0-2-16,4 0-2 16,3 0 1-16,-9 19-1 15,-4 5 8-15,0 7 1 16,0 1 0-16,0 0 9 16,-17 7 8-16,1-8-11 15,4-7-5-15,2-2-6 16,6-2 5-16,-1-11-3 15,5 0 3-15,0-6-5 16,0-3 2-16,0 0-2 16,0 0-3-16,0 0-1 15,0 0-1-15,22 0 5 16,7 0 0-16,6-17-8 0,7-10-39 16,-10-1-34-16,-4-1-127 15</inkml:trace>
          <inkml:trace contextRef="#ctx0" brushRef="#br0" timeOffset="35960.1928">4310 2104 372 0,'0'0'83'0,"0"0"-42"15,0 0 17-15,0 0-38 16,0 0-1-16,0 0-2 0,109 0-9 16,-69 0 6-1,1-1-10-15,0-3 4 0,-4 0-7 16,0 0-1-16,-6 1 0 16,1-4 0-16,-4 5-2 15,-5 2-28-15,2 0-36 16,-9 0-34-16,-8 0-59 15,-8-4-30-15</inkml:trace>
          <inkml:trace contextRef="#ctx0" brushRef="#br0" timeOffset="36419.469">4738 1950 236 0,'0'0'84'0,"0"0"-10"0,0 0-22 15,0 0-25-15,0 0-21 16,0 0-3-16,7-4 9 16,26 4 3-16,-11 0 4 15,7 0-11-15,-3 0-3 16,-2 0-4-16,3 0-1 16,-8 9-1-16,-2 14 0 15,2 1 2-15,-6 3 0 16,-3 4 5-16,-10 0-5 15,0-4 1-15,0 13 3 0,0-10 6 16,-14 1-5 0,-11-3 10-16,-1-4-3 0,4-7-12 15,-1 2 3 1,9-5 6-16,5-13 8 0,9 3-3 16,0-4 9-16,0 0 4 15,0 0-4-15,0 0-8 16,-9 0-5-16,1-5-10 15,-3-17-1-15,3-6 0 16,8 1-7-16,0-4-19 16,0 6-7-16,0 6-55 15,0 0-39-15,0 4-217 16</inkml:trace>
          <inkml:trace contextRef="#ctx0" brushRef="#br0" timeOffset="30069.7503">1831 2043 222 0,'0'0'63'0,"0"0"-22"15,0 0 53-15,0 0-31 16,0 0-21-16,0 0 0 15,7-61-3-15,-2 57 0 16,2 4 6-16,-7 0-9 16,0 0-14-16,0 0 1 15,0 0-6-15,0 0-2 0,0 0 0 16,0 0-12-16,0 0 4 16,0 0-7-16,0 0-3 15,0 0-2-15,0 4-1 16,0 23 6-16,4 7 0 15,1 11 2-15,-5 2-1 16,0-8-1-16,0 6 0 16,0-9 2-16,0-3-1 15,0-5 0-15,0-5 3 16,0-8-4-16,0 0-6 16,0-11-20-16,0-4-9 15,0 3-28-15,-24 3-38 16,-3-6-30-16,-9 0-176 0</inkml:trace>
          <inkml:trace contextRef="#ctx0" brushRef="#br0" timeOffset="33890.5519">1914 1751 74 0,'0'0'65'0,"0"0"10"0,0 0 16 15,0 0-44-15,0 0-14 16,0 0-1-16,0-5-20 16,0 5-7-16,0 0-3 15,0 0 11-15,4 28 13 16,9 0-5-16,0 3-5 15,0 11-4-15,-3 6 9 16,5 3-4-16,-2 4 2 16,-4 4-12-16,-5-2 0 15,9 4 0-15,-12-12-1 16,4-1 3-16,-1-12-9 16,-4-2 5-16,9-7-4 0,-9-7-1 15,0-3 9 1,0-3-7-16,0-10-2 0,0 0 3 15,0 1-3-15,6-1 0 16,-2-4-7-16,-4 7-19 16,4-3-33-16,1 0 5 15,3 0-40-15,7-4-89 16</inkml:trace>
          <inkml:trace contextRef="#ctx0" brushRef="#br0" timeOffset="34689.4149">2677 1974 217 0,'0'0'47'15,"0"0"38"-15,0 0-5 16,0 0-48-16,0 0-11 15,0 0-9-15,-76 42-7 16,44-11 5-16,-10 6 13 16,2-3 0-16,-5 2-13 15,3-4 2-15,0-5-1 16,11-7-3-16,9-6 0 16,8-10 1-16,9 2-7 0,5-6-1 15,0 0 5 1,0 0-6-16,0 0-1 0,0 0-2 15,0 0 0-15,5 3-6 16,27 1 9-16,14 3 9 16,2 1-9-16,7 1 0 15,13 2 1-15,-2-3 0 16,-3-3 4-16,0-1-3 16,-8 2-2-16,0 2-44 15,0-4-25-15,-7-3-50 16,-6-1-119-16</inkml:trace>
          <inkml:trace contextRef="#ctx0" brushRef="#br0" timeOffset="34213.686">2624 2345 172 0,'0'0'7'0,"0"0"22"16,0 0 40-16,222 0-21 15,-132 0 34-15,16 0-47 16,-4 0-4-16,-4 0-17 16,-6 0-2-16,-10 0-4 15,-18 0 3-15,-13 0-10 16,-20 4 2-16,-17-3-3 16,-10 3-7-16,1-4 5 15,-5 4 0-15,0-4-8 0,0 0-8 16,-9 0-44-16,-23 0-71 15,-14 0-63-15</inkml:trace>
        </inkml:traceGroup>
        <inkml:traceGroup>
          <inkml:annotationXML>
            <emma:emma xmlns:emma="http://www.w3.org/2003/04/emma" version="1.0">
              <emma:interpretation id="{BF30E708-7BA4-4274-AE77-396E947A166C}" emma:medium="tactile" emma:mode="ink">
                <msink:context xmlns:msink="http://schemas.microsoft.com/ink/2010/main" type="inkWord" rotatedBoundingBox="11287,16503 12865,16474 12877,17126 11299,1715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7088.6842">5489 2169 276 0,'0'0'45'0,"0"0"43"15,0 0-41-15,0 0-21 16,0 0 3-16,0 0 2 15,-8 0-27-15,8 0-2 0,0 0-2 16,31 0 14-16,19-11 1 16,9-6-2-16,9 2 4 15,11 1-2-15,-4 1-13 16,-1-2 3-16,-7 6-2 16,-3 1-3-16,-14 1 0 15,-7 4-1-15,-20 3-22 16,-10 0-15-16,-10 0-25 15,-3 0-29-15,0 0-93 16</inkml:trace>
          <inkml:trace contextRef="#ctx0" brushRef="#br0" timeOffset="38043.9305">6313 1954 268 0,'0'0'51'15,"0"0"28"-15,0 0-15 16,0 0-46-16,0 0-10 16,0 0-5-16,74-91 4 15,-38 77-5-15,5 4-4 16,5 1 0-16,-9 5-21 16,3 4-61-16,-14 0-69 15</inkml:trace>
          <inkml:trace contextRef="#ctx0" brushRef="#br0" timeOffset="37824.1825">6487 1974 311 0,'0'0'106'15,"0"0"-32"-15,0 0 5 16,0 0-31-16,0 0-16 15,0 0-1-15,0 0-30 0,0 0-1 16,0 0 3 0,0 28-3-16,0 4 7 0,0 1-5 15,0-5 5-15,0-1-7 16,0 5 0-16,5-8 0 16,-5-2 0-16,0-9-28 15,0-2-41-15,0 2-15 16,0-6-20-16,0-7-73 15</inkml:trace>
          <inkml:trace contextRef="#ctx0" brushRef="#br0" timeOffset="38629.3661">6696 2118 207 0,'0'0'44'15,"0"0"33"-15,0 0-11 16,0 0-23-16,0 0-17 16,0 0-7-16,96-78-9 15,-82 75-4-15,7 0-4 16,-5 3-2-16,-2 0-1 16,2 0-9-16,-7 9 9 0,1 15 1 15,-6 4 1-15,-4-5 1 16,0 4 2-16,0 0-4 15,0-3 1-15,-19-1 2 16,-1-5-3-16,1 0 13 16,-1-9-9-16,8 2 11 15,-1-1 6-15,12-7 8 16,1-3-10-16,0 0-8 16,0 0-8-16,0 0 6 15,0 0-9-15,0 0-5 16,0 0 5-16,0 0-7 15,1 0 7-15,20 0 6 0,-1 0-2 16,-3 0-1 0,1 0-6-16,-4 6 6 0,5 7-6 15,-10-4-3-15,-1 5 5 16,-8 1 1-16,0-2 2 16,0 5 5-16,0 2-6 15,-13-2-1-15,-11-1 3 16,-1-3 4-16,2-4-4 15,3-1-1-15,-1-5-2 16,7 2-7-16,5-6-12 16,-3 0-39-16,5 0-22 15,-2 0-179-15</inkml:trace>
          <inkml:trace contextRef="#ctx0" brushRef="#br0" timeOffset="37509.596">5758 1946 262 0,'0'0'74'0,"0"0"-1"15,0 0-24-15,0 0-20 16,0 0-8-16,0 0-4 16,-115 56 5-16,76-24 0 15,1 1 5-15,-16-5-6 16,11-1-2-16,4-8 1 15,7-2-6-15,4-6 9 16,11-8-9-16,8-3-11 0,3 2 17 16,6-2-18-16,0 0 5 15,0 4-5-15,0-4-2 16,0 0-2-16,0 0-5 16,0 4-6-16,32 2 13 15,3 2 3-15,13 2 0 16,1-3-2-16,2 4 2 15,4 2-1-15,-5-3-2 16,0 3-23-16,1-3-16 16,-2-1-9-16,-4 0-34 15,5-9-21-15,-13 0-92 16</inkml:trace>
        </inkml:traceGroup>
        <inkml:traceGroup>
          <inkml:annotationXML>
            <emma:emma xmlns:emma="http://www.w3.org/2003/04/emma" version="1.0">
              <emma:interpretation id="{FA87C43F-743C-4ACF-BC80-D6B51614E1BB}" emma:medium="tactile" emma:mode="ink">
                <msink:context xmlns:msink="http://schemas.microsoft.com/ink/2010/main" type="inkWord" rotatedBoundingBox="13133,16261 17717,16176 17732,16998 13148,1708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43330.7409">10734 1585 210 0,'0'0'66'0,"0"0"-40"0,0 0 30 16,0 0-13-16,0 0-12 16,0 0-16-16,5 0-10 15,-5 13 1-15,4 18 14 16,8 3-9-16,-4 7 8 16,3 1-3-16,-1 6-1 15,3 1 8-15,-5-1-18 16,1 7 1-16,1-5 2 15,-1 1 13-15,-2-7-10 16,5-4-10-16,-8-6 5 16,1-11-2-16,3-1-1 15,-2-4-3-15,-2-5 0 0,1-7 2 16,-1-6-2-16,-4 0 1 16,0 0-1-16,0 0-8 15,0 0-19-15,0 0-8 16,0-3-33-16,4-22-62 15,-4-6-26-15</inkml:trace>
          <inkml:trace contextRef="#ctx0" brushRef="#br0" timeOffset="143565.3052">10833 1919 154 0,'0'0'127'0,"0"0"-81"16,0 0 11-16,0 0 2 15,0 0-28-15,0 0-13 16,0-11-4-16,0 2-2 16,12 1 2-16,12-3 0 15,2-2-6-15,9-1-7 16,4-13 2-16,-2 9-3 16,0 4-2-16,-6-2-29 15,-5 3-5-15,3 3-53 16,-6-3-70-16</inkml:trace>
          <inkml:trace contextRef="#ctx0" brushRef="#br0" timeOffset="146256.6408">11107 1534 463 0,'0'0'18'0,"0"0"-7"16,0 0 35-16,0 0-26 15,0 0 3-15,0 0-17 16,0 28 0-16,0 22 17 16,0-2-8-16,0 11-3 15,-7 11 3-15,7 8 2 16,0-3-10-16,0 3 20 16,0-10-19-16,0-11-6 15,0-9-2-15,0-4 12 16,0-17-12-16,11-3 2 15,-6-13-2-15,-5-7 3 16,0 0-10-16,0-4 4 16,0 0-20-16,4 0-50 15,5 0-23-15,-5-13-101 0</inkml:trace>
          <inkml:trace contextRef="#ctx0" brushRef="#br0" timeOffset="146873.9913">11503 1755 241 0,'0'0'52'16,"0"0"-12"-16,0 0 50 16,0 0-39-16,0 0-6 0,0 0-12 15,-49-27-18-15,30 27-8 16,-6 27-4-16,-5 12 8 16,-6-3 7-16,4 5 4 15,-10-4-4-15,1 1 1 16,6-6 12-16,0-4-25 15,15-10 9-15,6-13-5 16,9 0 5-16,1-2-7 16,4-3 2-16,0 0-3 15,0 0-1-15,0 0-4 16,0 0-2-16,0 0 1 16,0 0-2-16,0 0-3 15,0 6-2-15,27 8 6 0,10-4 2 16,6 2-2-16,4-3 4 15,3-2-8-15,1 6-3 16,1 1-45-16,-1-1-43 16,4-3-37-16,5-10-47 15</inkml:trace>
          <inkml:trace contextRef="#ctx0" brushRef="#br0" timeOffset="146498.0009">11270 2020 359 0,'0'0'49'0,"0"0"-40"16,0 0 32-16,0 0-7 0,0 0-7 16,0 0 7-1,133-27-17-15,-82 16-8 0,2 7 6 16,3 0-14-16,-7-2 0 15,-3 6-1-15,-5 0 0 16,-6-3-3-16,-11 3-51 16,-13-6-31-16,-11 1-89 15</inkml:trace>
          <inkml:trace contextRef="#ctx0" brushRef="#br0" timeOffset="144007.0374">11288 1701 258 0,'0'0'66'0,"0"0"-22"0,0 0 23 16,0 0-29-16,0 0-10 16,0 0 9-16,0 0-20 15,0 3-10-15,0-3 12 16,0 4-6-16,0-4-4 16,0 0 5-16,0 0 5 15,0 0-18-15,0 0 8 16,0 0 1-16,0 0 1 0,0 0-7 15,0 0-3-15,0 0 9 16,0 0-7-16,0 0-2 16,0 0 2-16,0 0 3 15,0 0-5-15,0 0-1 16,0 0 4-16,0 0-7 16,0 0 10-16,0 0-7 15,0 0 0-15,0 0 0 16,0 0-3-16,0 0 3 15,0 0 0-15,0 0 3 16,0 0-6-16,0 0-16 16,0 0-20-16,0 0-30 15,0 0-44-15,9 0-185 0</inkml:trace>
          <inkml:trace contextRef="#ctx0" brushRef="#br0" timeOffset="41221.1533">9601 1955 186 0,'0'0'31'0,"0"0"34"15,0 0 25-15,0 0-40 16,0 0-6-16,0 0-12 0,0 140-10 15,0-123-4 1,0 6-9-16,0-8-3 0,0 0-4 16,5-2 2-16,4-3 0 15,2-2-4-15,-1 2 0 16,11-10-1-16,2 0 1 16,1 0-3-16,11 0 3 15,2 0 0-15,-7-18-4 16,5 2-29-16,-6 2-21 15,-5-3-39-15,-9-6-52 16,-3 9-30-16</inkml:trace>
          <inkml:trace contextRef="#ctx0" brushRef="#br0" timeOffset="41447.5496">9896 2024 164 0,'0'0'151'0,"0"0"-50"0,0 0-16 15,0 0-37-15,0 0-7 16,0 0-31-16,-2 5 3 16,2 23-8-16,0-1 1 15,0 1-2-15,0 1-3 16,0 4 1-16,0-1 1 16,0-1-3-16,0-8-7 15,0 5-23-15,0 5-14 16,0-19-68-16,6 13-52 15</inkml:trace>
          <inkml:trace contextRef="#ctx0" brushRef="#br0" timeOffset="41779.6614">10205 2099 113 0,'0'0'345'0,"0"0"-297"16,0 0 7-16,0 0-21 0,0 0-25 16,0 0 10-16,120-11-13 15,-81 7-3-15,-2 4 1 16,2 0-4-16,4 0 2 15,2-3-2-15,-4 3 1 16,-5-2 1-16,-1-2-2 16,-10 4-14-16,1-4-21 15,-7 0-39-15,0-6 16 16,-14-4-115-16,-5 5-9 16</inkml:trace>
          <inkml:trace contextRef="#ctx0" brushRef="#br0" timeOffset="42099.8081">10665 1899 281 0,'0'0'94'0,"0"0"1"16,0 0-36-16,0 0-19 16,0 0-20-16,0 0-7 15,-5 0-13-15,5 0 2 16,0 0 3-16,5 0 4 15,9 5-6-15,11 10 3 16,0-6 3-16,-4 4 3 16,-2 0-1-16,4 1-10 15,-5 7-1-15,-8-4 0 16,3 1 10-16,-6 5-10 16,-2 1 0-16,-5 0 0 15,0-1 4-15,0 0 8 16,-16 8-9-16,-21 3-2 0,-26 7-1 15,-10 0-12-15,-14 1-112 16,-3-10-237-16</inkml:trace>
          <inkml:trace contextRef="#ctx0" brushRef="#br0" timeOffset="141653.4661">9630 2040 89 0,'0'0'46'0,"0"0"-20"16,0 0 17-16,0 0 2 15,0 0-5-15,0 0 2 16,0 0-7-16,0 0-6 15,-8-11-4-15,8 7-3 16,0 3-5-16,0-3-2 16,0 4 3-16,-6-4-4 15,5 0 9-15,-4 1 6 16,1 0-20-16,-1-1 5 16,-2-2 5-16,3 6 2 15,0-3 7-15,4-1-19 16,-5-3 19-16,5-1-21 0,-1 8 10 15,-4-6 2-15,-3-3-11 16,3 5 8-16,5-1-5 16,-8-3 5-16,0 7-5 15,5-8 0-15,-1 5 3 16,0 4 3-16,4 0-3 16,0 0-7-16,0 0-7 15,0 0 9-15,0 0-9 16,0 0 0-16,0 0 3 15,0 0-5-15,0 0 2 16,0 0-4-16,0 0-11 16,0 4 14-16,0 29 1 15,0-2-2-15,0 7 3 0,0-1-2 16,0-5 2-16,0 0-1 16,0-2 1-16,4-2-1 15,3-2 0-15,1-12 2 16,-4 0-1-16,0-6 3 15,-4-6-3-15,0 1-1 16,0 1-1-16,0 2 0 16,0-6 1-16,0 0-2 15,0 0 2-15,0 0 3 16,0 0 3-16,0 0-3 16,0 0-2-16,5 0 3 15,-5 0 1-15,0 0-5 0,8 0 1 16,3 0-2-16,4-15 3 15,0 1-3-15,-1-3 5 16,1 12-7-16,1-4 3 16,-2 5-2-16,10-2 1 15,-7 2 0-15,6 4 1 16,5 0 1-16,-5 0-1 16,9 0-7-16,-9 10 6 15,2 8 0-15,-1-5 1 16,-2 7 0-16,-3-6 0 15,4 3 0-15,-5 3-4 16,1-7 8-16,-5-4-8 16,-1-4 3-16,-9-1 1 0,5-4 5 15,0 0-5 1,-3 0-3-16,2 0 3 0,11 0 5 16,-10 0-3-16,4-4 5 15,2-10-6-15,-8-4 0 16,1-6 4-16,0 0-3 15,-8 2 4-15,0-11-2 16,0 5-4-16,0-3 3 16,0-2-3-16,-8 6 5 15,-7-7-2-15,0 7-2 16,-2 0 4-16,8-1-4 16,-10 4 0-16,9 6-1 15,1-6 1-15,0 9 1 0,5 6-2 16,0 1 0-1,4 4 0-15,-5 2-1 0,5 2 1 16,0 0-1-16,0 0-19 16,0 0-6-16,0 0-28 15,0 0-37-15,5 19-20 16,8 9-12-16,0-4-119 16</inkml:trace>
          <inkml:trace contextRef="#ctx0" brushRef="#br0" timeOffset="39011.1668">7188 2188 325 0,'0'0'71'16,"0"0"-5"-16,0 0-26 0,0 0-2 15,0 0-15 1,0 0-7-16,101-23 4 0,-64 17-5 16,3 5-5-1,-4-3 3-15,1 4-12 0,-2 0 5 16,4 0-5-16,-3 0 0 16,3 0 6-16,-5 0-14 15,0 0 17-15,0 0-21 16,-7 0 9-16,10 0-32 15,-10-4 15-15,-7-1-42 16,-4 5-6-16,-7 0-8 16,-9-4-71-16,0 4 11 15</inkml:trace>
          <inkml:trace contextRef="#ctx0" brushRef="#br0" timeOffset="39362.5242">7722 2016 125 0,'0'0'89'16,"0"0"-2"-16,0 0 15 16,0 0-42-16,0 0-17 15,0 0-15-15,-9-10-7 16,9 10-16-16,0 0-5 16,0 0-6-16,0 0 6 15,27 0 9-15,-5 0 3 16,4 0-7-16,-1 0-3 15,-2 0 1-15,2 10 4 0,0 3-7 16,-12 1-2 0,5 10 1-16,-5-3 0 0,2-1 0 15,-6 7 0-15,-8-8 2 16,-1 1-6-16,0 2 5 16,0 1 0-16,0 2 5 15,-25 1-4-15,7-2 3 16,-4 3-3-16,-6-3-1 15,9 0-4-15,3-7-19 16,2 1-28-16,2-8-61 16,4-7-202-16</inkml:trace>
          <inkml:trace contextRef="#ctx0" brushRef="#br0" timeOffset="40299.7543">8316 1914 164 0,'0'0'157'16,"0"0"-80"-16,0 0 20 15,0 0-40-15,0 0-21 16,0 0-13-16,-48-6-6 15,30 6-8-15,-10 20 5 16,2 6 7-16,-7-2-6 16,-8 7-3-16,10 0-2 15,-3-4-5-15,3-6 0 16,9-1 3-16,-1-6-4 0,13-1-1 16,10-7-3-1,-4-6 0-15,4 0 2 0,0 0-4 16,0 0 2-16,0 0-7 15,19 13-1-15,17-2 8 16,10 2 2-16,8 2 6 16,5 2-6-16,5-3 5 15,-1 3-7-15,-4-7-6 16,1 3-16-16,-5-2-53 16,-9 2 5-16,-2-13-50 15,-10 0-126-15</inkml:trace>
          <inkml:trace contextRef="#ctx0" brushRef="#br0" timeOffset="39871.8473">8237 2150 336 0,'0'0'68'0,"0"0"21"15,0 0-26-15,0 0-27 16,0 0-10-16,0 0-17 16,-5-5-9-16,5 5-5 15,0-4 4-15,28 4 1 16,4 0 3-16,17-6 0 15,2 2-2-15,2-5 3 16,14 5 2-16,4-6-5 16,-3 5-1-16,5-3 3 15,-5 1-3-15,-4 3 0 16,4 4 0-16,-17 0 0 16,-19 0-12-16,4 0 10 0,-23 0-24 15,-3 0 7 1,-5 0 16-16,-5 0-4 0,0 0 1 15,0 0-2-15,0 0 1 16,0 0-16-16,0-5-32 16,-24 5-66-16,-8-4-69 15</inkml:trace>
          <inkml:trace contextRef="#ctx0" brushRef="#br0" timeOffset="40902.1752">9103 1908 292 0,'0'0'55'0,"0"0"34"16,0 0-29-16,0 0-31 15,0 0-7-15,0 0-10 16,89-114-6-16,-47 109-2 16,3-5-3-16,2 5-1 15,2 5-12-15,-4 0-25 16,0 0-26-16,-7 0-108 16</inkml:trace>
          <inkml:trace contextRef="#ctx0" brushRef="#br0" timeOffset="40699.6847">9346 1853 298 0,'0'0'106'16,"0"0"-35"-16,0 0 20 16,0 0-46-16,0 0-26 0,0 0-8 15,9-4-6-15,-2 26-2 16,-7 6 22-16,0 14-13 15,0-5 6-15,0 9-10 16,0-3-8-16,0-7 3 16,0-4-1-16,0-8 2 15,0 3-3-15,0-7 0 16,0-2-1-16,0-9-17 16,-7-1-33-16,-6-8 0 15,1 0-28-15,-2 0-59 16,-4 0-159-16</inkml:trace>
          <inkml:trace contextRef="#ctx0" brushRef="#br0" timeOffset="142567.1784">10341 2131 274 0,'0'0'19'0,"0"0"41"16,0 0 1-16,0 0-20 15,0 0-15-15,0 0 7 16,-23-47-11-16,10 34 2 16,3-1-3-16,-2 0 2 15,2 0 4-15,-9 1-5 16,11 6 4-16,-3 0-2 0,4 1-5 15,3 6-3-15,-5 0-1 16,8 0-10-16,-4 0 9 16,-3 0-14-16,-3 0 3 15,1 0-3-15,2 20-3 16,-4 4-4-16,12 3 7 16,0-10 2-16,0 3-2 15,0-2 0-15,0 1-5 16,0-6 5-16,0-8 0 15,0 1 1-15,0-6-1 16,9 4-1-16,-2-4 1 16,6 0 0-16,-1 0 5 15,2 0-5-15,2-4 1 16,-3-11 2-16,2-4 2 0,-1 0-4 16,-5-2 0-16,-5 5-1 15,5 1 1-15,-9 6 0 16,4 9-1-16,-4 0 0 15,0 0-2-15,0 0 1 16,2 0-4-16,6 0-3 16,1 0 7-16,14 0 1 15,-10 6 0-15,6 12 0 16,4-5 0-16,-4 3-2 16,6-2 4-16,-5 9 0 0,-5-10-2 15,1-8 0 1,-3 5-1-16,-7-7 0 0,2-3-4 15,-3 0 1-15,0 0 3 16,0 0 1-16,-1 0 0 16,0-3 5-16,1-16-3 15,-1 0-2-15,-4-4 0 16,0 6 1-16,0 5 0 16,0 0-2-16,0 2 2 15,0 10-1-15,0 0 0 16,0 0 0-16,0 0 0 15,0 0-5-15,4 0 0 16,2 0 0-16,3 0 0 16,3 10 5-16,4 4 0 15,-8 4 0-15,2-9-5 0,-1 1-3 16,3 3-22-16,-4-3-10 16,8-10-6-16,-5 0 5 15,9 0-33-15,-7 0-81 16,-3 0-110-16</inkml:trace>
          <inkml:trace contextRef="#ctx0" brushRef="#br0" timeOffset="142976.0931">10444 1755 237 0,'0'0'45'16,"0"0"-38"-16,0 0 2 16,0 0 14-16,0 0-5 15,0 0 1-15,-4 15 2 16,4-7-13-16,4-7-6 16,2-1 5-16,4 0 3 15,-5 0 6-15,-1 0-2 16,-4 0 2-16,4-5-5 15,-4-4 0-15,0-10-3 16,0 5-1-16,0 5 2 16,0-3 2-16,0 5-1 15,0 4 2-15,-4-1-7 16,4 2-3-16,0 2-2 0,0 0-6 16,0 0-4-16,0 0 4 15,0 2-3-15,0 12-4 16,0-1-13-16,0 0-12 15,0-8-13-15,14-5-40 16,2 0-52-16</inkml:trace>
        </inkml:traceGroup>
        <inkml:traceGroup>
          <inkml:annotationXML>
            <emma:emma xmlns:emma="http://www.w3.org/2003/04/emma" version="1.0">
              <emma:interpretation id="{B6600D01-840E-45AD-83B7-3EDA41B0E3D4}" emma:medium="tactile" emma:mode="ink">
                <msink:context xmlns:msink="http://schemas.microsoft.com/ink/2010/main" type="inkWord" rotatedBoundingBox="17878,15816 21933,15741 21958,17094 17903,1716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0807.2426">13221 1950 84 0,'275'-102'92'0,"-275"87"-8"0,0 8 18 0,0 7-22 16,0 0-24-16,0 0-18 15,0 0-20-15,0 0-13 16,0 0-5-16,0 7 3 16,0 21 3-16,0-5 8 15,0 7-2-15,7-3-5 16,2-13-6-16,1 9 3 15,-1-5-4-15,-2-5 0 0,2-2-6 16,-3-7-34 0,2-4-40-16,-3 0-112 0</inkml:trace>
          <inkml:trace contextRef="#ctx0" brushRef="#br0" timeOffset="240668.6127">13221 1950 84 0</inkml:trace>
          <inkml:trace contextRef="#ctx0" brushRef="#br0" timeOffset="241224.7374">13267 1487 396 0</inkml:trace>
          <inkml:trace contextRef="#ctx0" brushRef="#br0" timeOffset="241105.058">13267 1487 395 0,'0'0'9'16,"0"0"24"-16,0 0-8 16,0 0-12-16,0 0-2 15,0 0-5-15,20 88-2 16,-1-69-1-16,-3-19-3 0,0 0-6 15,-3 0 5-15,-3 0 1 16,-3 0 11-16,-7 0 14 16,0-24 7-16,0 1-11 15,0 4-9-15,0-5 4 16,-15 11-8-16,0 2 12 16,-1 4-8-16,10 3-11 15,2 3 6-15,4 1-7 16,0 0-2-16,0 0-24 15,0 0-43-15,0 0-6 16,0 9-6-16,0 1-105 0</inkml:trace>
          <inkml:trace contextRef="#ctx0" brushRef="#br0" timeOffset="241380.2018">13267 1487 396 0,'280'-176'65'0,"-280"176"16"0,0 0-2 0,0 0-41 16,0 0-25-16,0 13-13 15,6 15 25-15,7 18 5 16,-2 6-2-16,2 9-2 16,3-2 1-16,-5 3-11 15,0-3-5-15,2-8-6 16,-6-4 6-16,2-10-8 0,1-2-3 15,-1-12 0-15,-2 1-10 16,2-13-21-16,-2-2-14 16,-7-5-57-16,5-4-42 15,-5 0-71-15</inkml:trace>
          <inkml:trace contextRef="#ctx0" brushRef="#br0" timeOffset="147382.7407">11934 1785 267 0,'0'0'103'15,"0"0"-95"-15,0 0 20 16,0 0 7-16,0 0-14 15,0 0-10-15,148-48-9 16,-103 39 3-16,6 5-5 16,-1 4-4-16,0 0-42 0,-15 0-65 15,-14 0-146-15</inkml:trace>
          <inkml:trace contextRef="#ctx0" brushRef="#br0" timeOffset="147179.2819">12099 1826 442 0,'0'0'39'0,"0"0"-24"16,0 0 68-16,0 0-34 15,0 0-20-15,0 0-8 16,0-6-21-16,0 34 0 15,0 4 4-15,0 7 11 16,0-3-5-16,0 5-9 16,0-8 7-16,0-5-5 15,0 3-3-15,0-15 2 16,0-2-4-16,0-6-7 0,0-8-50 16,0 0-15-1,0 0-31-15,0 0-105 0</inkml:trace>
          <inkml:trace contextRef="#ctx0" brushRef="#br0" timeOffset="239984.4425">12556 2126 55 0,'0'0'25'0,"0"0"9"0,0 0 5 16,0 0-16-16,0 0-7 15,0 0-8-15,0 0 9 16,-43-35 2-16,34 28 2 16,-3 4-1-16,2-3-8 15,-3 2-3-15,2-7 17 16,-2 8 8-16,1 3-10 15,2-6 11-15,-3 2-6 16,1-3 3-16,0 1-4 16,-1-3 20-16,3 0-19 15,-1-1 17-15,-7 0-4 16,2 3-6-16,6-4 6 16,1 7-6-16,7-2-13 15,-7 3 11-15,9 3-2 0,-4 0-9 16,4 0-8-16,0 0 0 15,0 0-15-15,-2 0-5 16,2 24-1-16,0 21 6 16,-4 12 6-16,4 10 0 15,0-12-3-15,0-8-2 16,0 1-1-16,0-11 1 16,0-6-2-16,0-3 2 15,0-15-1-15,4-10 0 16,-4-3-1-16,2 0 0 15,-2 0-4-15,8 0 5 16,-3 0-16-16,6 0 16 0,8-24 3 16,13-14 4-1,3-4 4-15,0-3-6 0,-1 7-4 16,0 5 2-16,-4 7-1 16,2 11-4-16,6 6 3 15,-8 0-2-15,1 9-4 16,-1 0-1-16,-1 0 2 15,-3 0 4-15,3 17 0 16,-4 3 0-16,1-5 0 16,-7-2 0-16,6 5 7 15,-5-14-7-15,-6 5 0 16,5-5-2-16,-6-4-4 16,-3 0 2-16,8 0 1 0,-2 0 3 15,0-17 7 1,-2-14 0-16,-2-3-2 0,-3-7 2 15,-9-2 0-15,0-7-4 16,0 3 8-16,-21 6-8 16,-5-5 1-16,-7 8 8 15,5 5-9-15,1 11 4 16,8 3 3-16,10 14-9 16,5-4 3-16,4 9-4 15,0 0-7-15,0 0 1 16,0 0-16-16,0 0-19 15,0 0-22-15,0 0-1 0,17 13-7 16,14 3-56-16,2 3-66 16</inkml:trace>
          <inkml:trace contextRef="#ctx0" brushRef="#br0" timeOffset="147930.0692">12382 1982 366 0,'0'0'36'16,"0"0"-21"-16,0 0 34 16,0 0-19-16,0 0 5 0,0 0-11 15,-14 122-2-15,14-85 4 16,0-6 5-16,0-7-6 15,0-1-12-15,0-1-3 16,4-6-4-16,10-3-2 16,10-4-2-16,-1 0 1 15,13-9 3-15,3 0 2 16,9 0-5-16,2 0 2 16,-7-18-5-16,1-5-26 15,-4 0-25-15,-9-5-1 16,-2 4-7-16,-15 2 3 15,-2-2 17-15,-12 2 10 16,0 9 25-16,0 1 4 16,0-7 10-16,0 16 20 15,-5-3 9-15,-6 2-6 0,5 0 20 16,2 4-15-16,-2 0-14 16,6 0 18-16,0 0-26 15,0 0-7-15,-5 0-2 16,0 0-7-16,-4 28 0 15,0 5 7-15,9 4-1 16,-3 0-6-16,3 4 2 16,0-3 1-16,0 8 2 15,0-10-5-15,0 1-2 16,0 1-1-16,0-7 0 0,12-2-32 16,2-11-39-1,7-12-35-15,-1-6-67 0</inkml:trace>
          <inkml:trace contextRef="#ctx0" brushRef="#br0" timeOffset="240548.9386">13221 1950 147 0,'0'0'176'16,"0"0"-162"-16,0 0 72 16,0 0-39-16,0 0-34 15,0 0 24-15,36-59-3 0,-36 39 2 16,0 6-9-16,0-4 14 15,0 5-18-15,0 3-4 16,-15 2-5-16,-4 6-6 16,-2 2 8-16,3 0-10 15,-14 0-4-15,9 14 5 16,0 15-4-16,4 2-1 16,3 8-2-16,2-4 2 15,9 4-1-15,-1-12-1 16,6-7 0-16,0-3 0 15,0-7 0-15,0-2-5 16,6-8-3-16,9 0-3 0,1 0-8 16,-2 0 19-16,9-15 11 15,-5-2-6-15,1-2 1 16,-3-3 3-16,0 9-8 16,-8-2 9-16,-2 9-9 15,3 6-1-15,0 0 0 16,6 0 0-16,1 0-7 15,3 0 0-15,2 0 4 16,3 6 4-16,-2 2-2 16,1 6-10-16,2-4-5 15,-9-7-34-15,-2-3-7 16,2 0-14-16,-4 0-15 16,-3 0-12-16,1-13-35 0,-2-9 8 15</inkml:trace>
          <inkml:trace contextRef="#ctx0" brushRef="#br0" timeOffset="148246.2252">13062 2154 410 0,'0'0'58'0,"0"0"-41"0,0 0 36 15,0 0-18-15,0 0-20 16,0 0 1-16,95-28-2 16,-50 24-4-16,-5 0-8 15,1-6 3-15,2 1-4 16,-3 1 0-16,-8-2-1 15,-6-4-24-15,-2 4-12 16,-9-7-30-16,-2 2-13 16,-6-1-101-16,-7 0-24 15</inkml:trace>
          <inkml:trace contextRef="#ctx0" brushRef="#br0" timeOffset="148756.8963">13398 1891 208 0,'0'0'52'0,"0"0"25"15,0 0 20-15,0 0-43 16,0 0-36-16,0 0-5 16,-18-11-13-16,18 11-1 15,0 0 1-15,9 0 2 16,10 0 2-16,1 11 11 16,5 2-6-16,-2 2-2 15,-3 3-7-15,0 0 8 16,-5 9-4-16,-3 3-3 15,-8-2 0-15,-4 7 3 16,0-6 5-16,0 2-8 16,0-8 11-16,0-7-7 15,0-2 2-15,-4-2 2 0,-1-6 3 16,2-6 9-16,3 0-4 16,-4 0 6-16,4 0 9 15,-4 0-8-15,4 0 12 16,-5 0-13-16,1-20-18 15,2-1-3-15,-2-13 0 16,-5-2 3-16,2-2-1 16,-6-7-4-16,-3 1 0 15,2 4 0-15,1 3 5 16,-3 13-4-16,8 6 6 0,4 12-3 16,0 2 5-1,4 4-2-15,0 0-5 0,0 0-2 16,0 0-1-16,0 0-1 15,0 0-6-15,0 0-19 16,0 0-7-16,0 0-26 16,0 10-37-16,0-2-62 15,0-2-286-15</inkml:trace>
          <inkml:trace contextRef="#ctx0" brushRef="#br0" timeOffset="145695.21">13432 1343 245 0,'0'0'80'0,"0"0"19"16,0 0-21-16,0 0-17 0,0 0-11 16,0 0-7-1,0-4-13-15,0 4-10 0,0 0 0 16,0 0-7-16,0 0-6 16,0 0-5-16,0 9-2 15,0 28 0-15,16 14 4 16,3 13-4-16,1 11 10 15,5 10 9-15,1 10-4 16,-3-1-7-16,-2 3 1 16,-1-6-1-16,-10-10 0 15,3-17-8-15,-3-9 0 16,-5-21 0-16,-4-2 6 16,-1-19-5-16,0-7-1 15,0-2-7-15,0-4-24 0,-16 0-27 16,-37 0-181-16</inkml:trace>
          <inkml:trace contextRef="#ctx0" brushRef="#br0" timeOffset="241598.6197">13608 1708 442 0,'0'0'56'16,"0"0"26"-16,0 0-13 0,0 0-18 15,0 0-28-15,0 0 14 16,119-110-20-16,-83 97-14 16,3-2 3-16,-4-3-5 15,0 4 9-15,1-5-10 16,-8 11-16-16,-1-6-23 15,-12 10-43-15,-7 4-59 16,-8 0-85-16</inkml:trace>
          <inkml:trace contextRef="#ctx0" brushRef="#br0" timeOffset="242721.8803">13786 1636 180 0,'0'0'76'16,"0"0"-34"-16,0 0 75 15,0 0-45-15,0 0-12 16,0 0-5-16,-106-55 1 16,106 55 2-16,-4 0-13 15,4 0-12-15,0 0 0 16,0 0-21-16,0 7-8 0,-4 41-2 15,4 13 3 1,0 21 8-16,0 6 1 16,0-1-10-16,0 2 4 0,0-6 5 15,4-3-8-15,8-15-4 16,4-6-1-16,-3-16 7 16,-3-11-7-16,6 0 0 15,-3-14-5 1,-2-14-16-16,0 1-18 0,9-5-27 15,9 0-63-15,10-9-85 16,7-32-47-16</inkml:trace>
          <inkml:trace contextRef="#ctx0" brushRef="#br0" timeOffset="148905.4983">13776 1861 521 0,'0'0'19'0,"0"0"-1"15,0 0 0-15,0 0-18 16,0 0-8-16,0 0-137 16</inkml:trace>
          <inkml:trace contextRef="#ctx0" brushRef="#br0" timeOffset="243891.3682">14176 1871 375 0,'0'0'32'0,"0"0"57"15,0 0 12-15,0 0-41 16,0 0-20-16,0 0-8 15,-75 4-12-15,36 16-15 0,-6 12 2 16,0-5 1 0,-4 8 6-16,7-8-3 0,11-6 3 15,8-11-6-15,8 0 0 16,14-10-6-16,1 0 0 16,0 0-2-16,0 0-3 15,0 0 3-15,0 0-19 16,22 10 19-16,17-2 10 15,6 1-10-15,1 6 1 16,8-6-1-16,0 1-6 16,2-2-2-16,8-3-33 15,-9-5-49-15,9 0-21 16,-9 0-61-16</inkml:trace>
          <inkml:trace contextRef="#ctx0" brushRef="#br0" timeOffset="243630.0662">14191 2084 243 0,'0'0'164'15,"0"0"-89"-15,0 0 33 16,0 0-26-16,0 0-36 16,0 0-22-16,-9-5-10 15,9 5-6-15,0 0-5 16,21 0 11-16,22 0 1 15,3 0 7-15,8 0-22 16,4 0 1-16,-7 0-1 16,-9 0 1-16,-3 0-1 15,-19-4-45-15,-4 0-16 16,-7 4-57-16,-9-11-16 16,0 8-62-16</inkml:trace>
          <inkml:trace contextRef="#ctx0" brushRef="#br0" timeOffset="244390.6231">14812 1779 396 0,'0'0'19'16,"0"0"26"-16,0 0 6 0,0 0-16 15,0 0-19 1,0 0-2-16,169-119-10 0,-118 103-1 15,1 4-3-15,-9 6 0 16,-4 2-37-16,-6 4 2 16,-11 0-26-16,-6 0-25 15,0 0-55-15,-16 18-14 16</inkml:trace>
          <inkml:trace contextRef="#ctx0" brushRef="#br0" timeOffset="244184.5862">15050 1677 478 0,'0'0'43'0,"0"0"46"15,0 0 13-15,0 0-67 16,0 0-20-16,0 0-12 15,0 74 4-15,0-27 13 16,0 4-1-16,0-5-12 0,0 1 5 16,0 4-9-16,0-19-2 15,0 0 1-15,0-8-2 16,0-6-31-16,0-5-28 16,0-3-74-16,0-10-34 15,0 0-161-15</inkml:trace>
          <inkml:trace contextRef="#ctx0" brushRef="#br0" timeOffset="244813.0095">15190 1853 174 0,'0'0'69'0,"0"0"11"15,0 0 37-15,0 0-59 16,-84 204-1-16,83-170-22 16,1 1-1-16,0-2 2 0,0 1 8 15,0-14-29-15,0 4-4 16,0-14-8-16,0-2 1 16,14-3-3-16,2-5-1 15,9 0-8-15,4 0 0 16,3 0 1-16,4-3 1 15,-4-17-4-15,4-7-7 16,-10-1-10-16,-2 4-19 16,-8-12 5-16,-12 13 41 15,0-1 4-15,-4 6-3 16,0 4 3-16,0 8 19 16,0 6 11-16,0-3 13 15,0 3 9-15,0 0-16 0,0 0-17 16,-4 0-3-1,0 0-12-15,-2 23-6 0,-4 15-1 16,1-2 3-16,7 7-2 16,2-4-1-16,0 5 1 15,0 2 5-15,0-14-9 16,0 6 2-16,0-15-1 16,0-5-19-16,0-9-10 15,6-5-80-15,3-4-39 16,-2 0-59-16</inkml:trace>
          <inkml:trace contextRef="#ctx0" brushRef="#br0" timeOffset="245078.3003">15560 1932 352 0,'0'0'82'15,"0"0"-37"-15,0 0 48 16,0 0-49-16,0 0-24 16,0 0-3-16,99-28-3 15,-48 15 15-15,-1-1-19 16,-2 4-4-16,-6 0-2 16,-2 1-4-16,-9 0-6 0,-7-4-31 15,-4 0-22 1,-8-2-14-16,-8-5-32 0,-4-7-128 15</inkml:trace>
          <inkml:trace contextRef="#ctx0" brushRef="#br0" timeOffset="243194.2311">15576 1177 292 0,'0'0'40'15,"0"0"37"-15,0 0 16 16,0 0-10-16,0 0-18 15,0 0 1-15,58-84-24 0,-58 84-2 16,0 0-1 0,6 0-17-16,0 0-19 0,10 24 10 15,3 22 3-15,10 9 3 16,-3 10 4-16,-2 14-6 16,1 0 1-1,-6 14-11-15,-3-11-2 0,0 13-3 16,-7 0 2-16,-4-10 2 15,-5-8-4-15,5-11 0 16,-5-9-1-16,0-13 0 16,0-10 2-16,0-15-2 15,0-7 0-15,0-6-2 16,0-6-5-16,0 0-10 0,0 0-17 16,0 0-8-1,0 0-12-15,-19 0-60 0,-22 0-54 16,2 0-36-16</inkml:trace>
          <inkml:trace contextRef="#ctx0" brushRef="#br0" timeOffset="245511.3828">15863 1640 256 0,'0'0'55'0,"0"0"66"16,0 0-19-16,0 0-39 15,0 0-31-15,0 0-4 16,-17-4-26-16,17 4 4 15,0 0 1-15,13 0 13 16,9 8-4-16,7 8-2 16,-9 1-13-16,3 3 1 0,-7 2-2 15,-4 1 6-15,-3 5 2 16,-9 0-5-16,0 4 18 16,0 5-9-16,-5 4 4 15,-24 1-2-15,3-3 1 16,-3-4-13-16,7-16 10 15,6 5-10-15,3-10 2 16,9-11 12-16,4 1 0 16,0-4 4-16,0 0 3 15,-1 0-3-15,-8-7 1 16,3-23-14-16,0-9-7 16,2-14 0-16,0 2 9 15,4-8 0-15,0-1 3 0,0-5-11 16,0 8 0-16,0 16 2 15,-5 9 1-15,5 12-8 16,0 8 4-16,0 12-7 16,0-1-36-16,-3 1-32 15,-5 0-58-15,-7 0-134 16</inkml:trace>
        </inkml:traceGroup>
      </inkml:traceGroup>
      <inkml:traceGroup>
        <inkml:annotationXML>
          <emma:emma xmlns:emma="http://www.w3.org/2003/04/emma" version="1.0">
            <emma:interpretation id="{A9493F8F-D342-4803-AD6D-1320DDC984AE}" emma:medium="tactile" emma:mode="ink">
              <msink:context xmlns:msink="http://schemas.microsoft.com/ink/2010/main" type="line" rotatedBoundingBox="15769,16403 22286,17094 22181,18082 15664,17391"/>
            </emma:interpretation>
          </emma:emma>
        </inkml:annotationXML>
        <inkml:traceGroup>
          <inkml:annotationXML>
            <emma:emma xmlns:emma="http://www.w3.org/2003/04/emma" version="1.0">
              <emma:interpretation id="{A5A61549-D8AD-4CB4-BCFA-78F264C36312}" emma:medium="tactile" emma:mode="ink">
                <msink:context xmlns:msink="http://schemas.microsoft.com/ink/2010/main" type="inkWord" rotatedBoundingBox="15741,16663 17364,16835 17289,17540 15667,17368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97945.1453">9716 2714 349 0,'0'0'79'0,"0"0"-70"15,0 0 6-15,0 0 6 16,0 0-2-16,0 0 13 15,0 0 6-15,0 0-15 16,0 0-5-16,0 0-4 16,0 0-6-16,-4 0-2 0,4 0-2 15,0 0 6-15,0 0-9 16,0 0 8-16,0 0-1 16,0-8-8-16,23-7 0 15,32-11 1-15,20-2 1 16,10-5 3-16,0 2-2 15,17-3-2-15,11 2-1 16,10 4 4-16,3 0-3 16,8 0 3-16,-4 5-3 15,-1-1 4-15,-11 2-3 16,-12 7-1-16,-19 6-1 16,-16 0 0-16,-20 4 1 15,-16 5 0-15,-15 0-1 16,-11 0-1-16,-4 0 0 15,-5-4 1-15,0 4 0 0,0 0 4 16,0 0-1-16,0 0-1 16,0 0 3-16,0 0 0 15,0 0 7-15,0 0 5 16,0 0-2-16,0-4-3 16,0-1-1-16,0-4-5 15,0-6 1-15,0 0-6 16,0 6-1-16,0 1 1 15,0 2-1-15,0 2 0 16,0 0 0-16,0-5 0 16,0 9 1-16,0-5-1 15,0-1 0-15,0 6 0 0,0 0 0 16,0-3 0-16,0-1 0 16,0 4 0-16,0 0 0 15,-1-6 0-15,1-1 1 16,-4 2-1-16,4 3 2 15,0-2-2-15,0 4-4 16,0 0 4-16,-5-4 1 16,5 4-1-16,0 0-8 15,0 0 2-15,0 0-6 16,0 0-4-16,0 0 1 16,0 0-8-16,0 0-18 15,0 0-32-15,-4 0-30 16,-16 0-71-16,-11 0-44 0</inkml:trace>
        </inkml:traceGroup>
        <inkml:traceGroup>
          <inkml:annotationXML>
            <emma:emma xmlns:emma="http://www.w3.org/2003/04/emma" version="1.0">
              <emma:interpretation id="{241DD50A-BD0D-4995-9CB0-0978AF4D4533}" emma:medium="tactile" emma:mode="ink">
                <msink:context xmlns:msink="http://schemas.microsoft.com/ink/2010/main" type="inkWord" rotatedBoundingBox="18292,16670 19899,16841 19813,17646 18207,1747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60263.7447">12948 2390 117 0,'0'0'11'16,"0"0"8"-16,-200 47 2 16,149-29 50-16,7-9 14 15,10 6-25-15,-7-2-23 16,5 6-19-16,-2 4-3 0,8-8 16 16,1-6-16-16,17 0 1 15,6-3-3-15,6-6-2 16,0 0-6-16,0 0-5 15,6 0-11-15,53 0 11 16,36 0 13-16,40-39-5 16,30-12-4-16,10-15 10 15,5 7-8-15,-6 8-6 16,-17 4 1-16,-26 15-1 16,-24 10 5-16,-33 9 0 15,-32 6-5-15,-26 7-1 16,-16 0-6-16,0 0 2 15,-16 0 4-15,-58 27 1 16,-44 24 4-16,-35 11 1 0,-27 16-3 16,-19-3 10-16,-1 0-10 15,-5-2 0-15,21-9 5 16,23-13-2-16,50-13 4 16,47-18 9-16,39-17-14 15,25-3-4-15,6 0-12 16,81 0 12-16,51-33 2 15,56-23 7-15,21-17 1 16,8-1-9-16,-27 14 8 16,-32 8-9-16,-34 17 0 15,-32 19-14-15,-35 4 9 16,-32 10-20-16,-22 2 17 16,-9 0 8-16,0 0-11 0,-56 19 8 15,-42 27 3-15,-39 14 2 16,-26 5 6-16,-6 5-6 15,1-18-2-15,23-5 3 16,33-16 3-16,41-21-3 16,41-3 3-16,30-7-6 15,0 0-5-15,55 0 2 16,46-7 3-16,46-30 10 16,18-10-7-16,-8 6 0 15,-24 11-3-15,-31 12-3 16,-30 9-11-16,-22 9 5 15,-24 0-13-15,-20 0 20 0,-6 0-15 16,0 5-6-16,-47 23 17 16,-40 18 5-16,-27 16 2 15,-13-11 7-15,14-7-6 16,22-20 3-16,26-10 18 16,25-5-1-16,16-5-10 15,17-3-2-15,7-1 5 16,0 0-2-16,0 0-13 15,0 0 4-15,0 0-1 16,0 0-2-16,7 0-1 16,10 0 0-16,1 0 0 15,-1 0 5-15,-5 0-5 16,-4 0 2-16,-6 0 1 0,-2 0-3 16,0 0 1-16,0 0-5 15,0 0 9-15,0 0-5 16,0 0 0-16,0 0 0 15,0 0 2-15,0 0 0 16,0 0-4-16,0 0 4 16,0 0-2-16,0 0 2 15,0 0-1-15,0 0 1 16,0 0-2-16,0 0 4 16,0 0 1-16,0 0-4 15,0 0 5-15,0 0-3 16,0 0-1-16,0 0-4 0,0 0 2 15,0 0-2-15,4 0-1 16,-4 0-2-16,4-14-13 16,2-14-23-16,4-23-95 15,-10 1-76-15,0-16-8 16</inkml:trace>
        </inkml:traceGroup>
        <inkml:traceGroup>
          <inkml:annotationXML>
            <emma:emma xmlns:emma="http://www.w3.org/2003/04/emma" version="1.0">
              <emma:interpretation id="{03B3D46A-730E-4CCB-BFC8-956C4F079448}" emma:medium="tactile" emma:mode="ink">
                <msink:context xmlns:msink="http://schemas.microsoft.com/ink/2010/main" type="inkWord" rotatedBoundingBox="20868,17050 22275,17200 22192,17986 20785,1783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38960.0149">14955 2867 135 0,'0'0'38'16,"0"0"6"-16,0 0 8 15,0 0 2-15,0 0-8 16,0 0-6-16,0 0-3 16,0 0 2-16,-8-50-6 15,3 50 2-15,2 0-2 16,-1 0-1-16,0 0-15 15,2 0 1-15,-5 0 46 0,4 0-28 16,-1 0-10-16,4 0 1 16,0 0 1-16,0 0-23 15,0 0 6-15,0 0 13 16,0 0-18-16,16 0-5 16,55-5-1-16,33-4 0 15,31-10 0-15,10-9 3 16,5 1 4-16,-1-11-6 15,-4 6-1-15,-14 0 2 16,-21 9-2-16,-20 1 0 0,-18 7 0 16,-30 6-2-1,-13 5-2-15,-23 2 2 0,-1-1-4 16,-1 3 4-16,-4-4-4 16,0 4 4-16,0 0-8 15,0 0 10-15,-10 0-3 16,-50 17-3-16,-15 14-3 15,-14 3-2-15,8-6 9 16,3 4-10-16,-2-5 3 16,-1 1 2-16,1 0 3 15,10-4-2-15,7-5 6 16,12 3 0-16,4 2-2 16,13-5 2-16,5-6 0 15,13-8-1-15,5 4 2 16,7-9-2-16,4 0-2 0,0 0 3 15,0 0-2-15,4 3-5 16,38-3 7-16,27 0 1 16,16 0 2-16,14 0 0 15,7-12 6-15,-5-6-9 16,-6-6 3-16,-16 1-3 16,-13-1 0-16,-19 11 0 15,-15 4 2-15,-17 0 7 16,-6 9-9-16,-9-6 15 15,0 6 0-15,0 0-12 16,0 0 5-16,0 0-1 16,0 0 2-16,-24 0-9 15,-21 0-2-15,0 0-2 16,1 0 4-16,1 0-4 0,0 6-2 16,4 8-3-16,7-4 7 15,9 2-4-15,7-4 5 16,1 3-1-16,1-7-8 15,12 0 5-15,-2-4 2 16,0 0 0-16,4 5 1 16,0-5-4-16,0 0 5 15,-5 0 1-15,5 0 0 16,0 0-1-16,0 0 1 16,0 0 0-16,0 0-2 15,0 0 0-15,0 0 2 0,0 0-5 16,0 0 4-16,0 4-4 15,0-4-1-15,0 0-1 16,0 0 4-16,0 0-10 16,0 0 7-16,0 0 6 15,0 0-12-15,0 0 5 16,0 0 4-16,0 0-2 16,0 0-2-16,0 0 7 15,0 0-2-15,0 0 2 16,0 0 0-16,0 0-1 15,0 0-1-15,0 0 2 16,0 0-1-16,0 0 1 0,0 0 3 16,0 0-3-1,0 0-3-15,0 0 3 0,0 0 1 16,0 0-1-16,0 0 0 16,0 0 0-16,0 0-1 15,0 0 1-15,0 0 0 16,0 0-2-16,0 0 5 15,0 0-4-15,0 0 3 16,0 0-2-16,0 0 0 16,0 0-1-16,0 0 1 15,0 0-4-15,0 0 3 16,0 0 1-16,0 0 0 16,0 0 0-16,0 0 0 15,0 0-1-15,0 0 1 16,0 0-2-16,0 0 5 0,0 0-2 15,0 0-1-15,0 0 0 16,0 0-2-16,0 0 2 16,0 0-2-16,0 0 2 15,0 0 0-15,0 0 3 16,0 0-3-16,0 0 1 16,0 0-2-16,0 0 2 15,0 0-2-15,0 0 1 16,0 0-3-16,0 0 6 15,0 0-3-15,0 0 0 16,0 0-3-16,0 0 3 16,0 0 2-16,0 0-2 0,0 0 0 15,0 0 0-15,0 0 0 16,0 0-2-16,0 0 0 16,0 0 4-16,0 0 0 15,0 0-2-15,0 0 0 16,0 0-1-16,0 0 1 15,0 0-1-15,0 0 1 16,0 0 0-16,0 0-2 16,0 0 4-16,0 0-4 15,0 0 2-15,0 0 0 16,0 0 0-16,0 0-2 16,0 0 2-16,0 0-2 15,0 0 2-15,0 0-1 0,0 0-4 16,0 0 4-1,0 0-3-15,0 0 4 0,0 0-1 16,0 0 0-16,0 0 0 16,0 0 1-16,0 0 0 15,0 0 0-15,0 0-2 16,0 0 0-16,0 0 1 16,0 0-1-16,0 0 3 15,0 0-1-15,0 0 0 16,0 0-3-16,0 0 3 15,0 0 0-15,0 0 0 16,0 0 0-16,0 0 0 0,0 0 0 16,0 0-3-1,0 0 2-15,0 0-2 0,0 0 3 16,0 0 0-16,0 0-3 16,0 0 7-16,0 0-4 15,0 0 0-15,0 0 0 16,0 0-1-16,0 0 1 15,0 0 0-15,0 0 1 16,0 0-1-16,0 0 0 16,0 0 0-16,0 0 0 15,0 0 0-15,0 0-2 16,0 0-1-16,0 0 3 16,0 0 4-16,0 0-4 15,0 0 0-15,0 0 0 16,0 0-1-16,0 0-2 0,0 0 3 15,0 0 5-15,0 0-4 16,0 0-1-16,0 0-2 16,0 0 2-16,0 0-3 15,0 0 3-15,0 0 0 16,0 0 0-16,0 0 2 16,0 0-6-16,0 0 4 15,0 0 0-15,0 0 0 16,0 0 0-16,0 0-2 15,0 0 1-15,0 0-3 16,0 0 4-16,0 0 0 16,0 0 0-16,0 0-3 0,0 6 1 15,0-6-8-15,0 0 1 16,0 0 4-16,0 1-3 16,0 3-2-16,0 4 8 15,0-3 2-15,0 1 1 16,0-6-1-16,0 0-1 15,0 0-1-15,0 0 4 16,0 0-2-16,0 0 0 16,0 0 0-16,0 0 4 15,0 0 10-15,0 0-6 16,0 0 3-16,0 0-4 16,0 0 6-16,0 0-12 15,0 0 6-15,0 0-5 16,0 0-2-16,0 0-2 0,0 0 0 15,0 0 1-15,0 0 1 16,0 0 2-16,0 0-2 16,0 0-1-16,0 0 1 15,0 0-1-15,0 0 0 16,0 0-2-16,0 0 3 16,0 0-1-16,0 0 1 15,0 0 1-15,0 0-1 16,0 0-1-16,0 0-1 15,0 0 2-15,0 0 0 16,0 0-1-16,0 0 1 0,0 0 0 16,0 0-5-1,0 0 5-15,0 0-1 16,0 0 1-16,0 0 0 0,0 0 0 16,0 0 0-16,0 0 0 15,0 0 5-15,0 0-5 16,0 0-2-16,0 0-2 15,0 0 4-15,0 0 0 16,0 0 1-16,0 0-1 16,0 0 1-16,0 0-1 15,0 0 0-15,0 0-2 16,0 0 1-16,0 0 1 16,0 0 0-16,0 0-2 15,0 0 5-15,0 0-6 16,0 0 6-16,0 0-6 0,0 0 3 15,0 0 0-15,0 0-2 16,0 0 4-16,0 0-2 16,0 0 0-16,0 0 2 15,0 0-6-15,0 0 4 16,0 0 0-16,0 0-1 16,0 0 4-16,0 0-5 15,0 0 3-15,0 0-1 16,0 0 0-16,0 0-1 15,0 0 0-15,0 0 0 16,0 0 2-16,0 0-1 16,0 0 0-16,0 0 0 0,0 0 0 15,0 0 1-15,0 0-1 16,0 0 0-16,0 0 2 16,0 0-4-16,0 0 2 15,0 0 0-15,0 0 0 16,0 0 1-16,0 0-2 15,0 0 5-15,0 0-4 16,0 0 0-16,0 0-3 16,0 0 3-16,0 0 0 15,0 0-1-15,0 0 1 16,0 0 0-16,0 0-1 16,0 0 1-16,0 0-5 15,0 0 2-15,0 0-2 0,0 0-15 16,0 0-9-16,0 0-41 15,0 0-38-15</inkml:trace>
          <inkml:trace contextRef="#ctx0" brushRef="#br0" timeOffset="440491.5386">14841 3086 123 0,'0'0'49'0,"0"0"-32"16,0 0 7-16,0 0 11 16,0 0-10-16,0 0-12 15,0 0 8-15,0-10-7 0,0 10-4 16,0 0 14-1,0 0 0-15,0 0 5 0,0-5-5 16,6 1-7-16,7 4-4 16,14-9-2-16,8-4 3 15,9 3-3-15,11 3-3 16,4-4-6-16,8 1 3 16,16 4 2-16,4-11-5 15,7 6 1-15,-4-2 0 16,-6-1-2-16,-3 0-1 15,-7 0 5-15,-10 1-4 16,-9 3-1-16,-13 2 0 0,-13 3-3 16,-10 5 6-1,-12-4 2-15,-7 4-5 0,0 0-2 16,0 0 0-16,0 0-2 16,0 0-1-16,0 0 3 15,-30 0-2-15,-30 23 3 16,-21 10-4-16,-10-5-7 15,-4-2 3-15,-3 1-2 16,-4-11 8-16,-1 1-1 16,9 6 2-16,-2-8 0 15,19-2 2-15,18-3 0 16,11-9 0-16,22 3 4 16,10-4-4-16,7 0 3 0,9 0-1 15,0 0 4 1,0 0-6-16,0 0 1 0,39 0-1 15,25 0 0-15,13 0 0 16,7-5 6-16,-4-5-5 16,1 1 0-16,-7 5 2 15,5-6-1-15,-11 1-2 16,-15 0 2-16,3-4-2 16,-12 11 2-16,-13-6-2 15,-6 4 0-15,-15 4 0 16,-6-3 0-16,-4 3 0 15,0 0 1-15,0 0 1 16,-23 0-2-16,-32 0 4 16,-16 0-4-16,-8 11-4 0,-8 8 4 15,-3-1-3 1,9-4 3-16,6 1 2 0,11-2-2 16,15-2-2-16,8 2 0 15,18-5 2-15,14-8-3 16,2 10 2-16,7-6-13 15,0 6-15-15,9 3 15 16,17-3 4-16,8-2 0 16,11-2-21-16,-5-6 8 15,-1 0-2-15,-2 0 6 16,-8 0-3-16,-2 0 7 16,-10 0 7-16,-5 0 4 15,-4 0 4-15,-8 0-1 0,0 0 2 16,0 0-1-1,0 0 0-15,0 0-19 16,-13 0-25-16,-3 0 6 0,6 0-14 16,-3 0-32-16</inkml:trace>
        </inkml:traceGroup>
        <inkml:traceGroup>
          <inkml:annotationXML>
            <emma:emma xmlns:emma="http://www.w3.org/2003/04/emma" version="1.0">
              <emma:interpretation id="{7DD03671-6075-4B61-9C9B-2D42F1071228}" emma:medium="tactile" emma:mode="ink">
                <msink:context xmlns:msink="http://schemas.microsoft.com/ink/2010/main" type="inkWord" rotatedBoundingBox="21102,17889 21120,17890 21112,17969 21094,17967"/>
              </emma:interpretation>
              <emma:one-of disjunction-type="recognition" id="oneOf13">
                <emma:interpretation id="interp13" emma:lang="" emma:confidence="1">
                  <emma:literal>•</emma:literal>
                </emma:interpretation>
                <emma:interpretation id="interp14" emma:lang="" emma:confidence="0">
                  <emma:literal>.</emma:literal>
                </emma:interpretation>
                <emma:interpretation id="interp15" emma:lang="" emma:confidence="0">
                  <emma:literal>I</emma:literal>
                </emma:interpretation>
                <emma:interpretation id="interp16" emma:lang="" emma:confidence="0">
                  <emma:literal>,</emma:literal>
                </emma:interpretation>
                <emma:interpretation id="interp17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441323.1054">15156 3314 11 0,'0'0'42'0,"0"0"-39"16,0 0 4-16,0 0-3 15,0 0 4-15,0 0-5 16,-5-25-1-16,5 11-2 16,0 2 1-16,0 7 0 15,-4-4-1-15,4 3 0 16,0 2-7-16,0-1-14 15</inkml:trace>
        </inkml:traceGroup>
      </inkml:traceGroup>
    </inkml:traceGroup>
  </inkml:traceGroup>
</inkml:ink>
</file>

<file path=ppt/media/image1.jpeg>
</file>

<file path=ppt/media/image11.png>
</file>

<file path=ppt/media/image12.png>
</file>

<file path=ppt/media/image13.png>
</file>

<file path=ppt/media/image15.png>
</file>

<file path=ppt/media/image2.jpeg>
</file>

<file path=ppt/media/image2.png>
</file>

<file path=ppt/media/image3.jpeg>
</file>

<file path=ppt/media/image4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0151993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05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7861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43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835168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038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28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933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4652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777064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0489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21-Apr-21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4089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90.xml"/><Relationship Id="rId18" Type="http://schemas.openxmlformats.org/officeDocument/2006/relationships/image" Target="../media/image293.emf"/><Relationship Id="rId26" Type="http://schemas.openxmlformats.org/officeDocument/2006/relationships/image" Target="../media/image297.emf"/><Relationship Id="rId21" Type="http://schemas.openxmlformats.org/officeDocument/2006/relationships/customXml" Target="../ink/ink294.xml"/><Relationship Id="rId34" Type="http://schemas.openxmlformats.org/officeDocument/2006/relationships/image" Target="../media/image301.emf"/><Relationship Id="rId7" Type="http://schemas.openxmlformats.org/officeDocument/2006/relationships/customXml" Target="../ink/ink287.xml"/><Relationship Id="rId12" Type="http://schemas.openxmlformats.org/officeDocument/2006/relationships/image" Target="../media/image290.emf"/><Relationship Id="rId17" Type="http://schemas.openxmlformats.org/officeDocument/2006/relationships/customXml" Target="../ink/ink292.xml"/><Relationship Id="rId25" Type="http://schemas.openxmlformats.org/officeDocument/2006/relationships/customXml" Target="../ink/ink296.xml"/><Relationship Id="rId33" Type="http://schemas.openxmlformats.org/officeDocument/2006/relationships/customXml" Target="../ink/ink300.xml"/><Relationship Id="rId38" Type="http://schemas.openxmlformats.org/officeDocument/2006/relationships/image" Target="../media/image303.emf"/><Relationship Id="rId2" Type="http://schemas.openxmlformats.org/officeDocument/2006/relationships/image" Target="../media/image3.jpeg"/><Relationship Id="rId16" Type="http://schemas.openxmlformats.org/officeDocument/2006/relationships/image" Target="../media/image292.emf"/><Relationship Id="rId20" Type="http://schemas.openxmlformats.org/officeDocument/2006/relationships/image" Target="../media/image294.emf"/><Relationship Id="rId29" Type="http://schemas.openxmlformats.org/officeDocument/2006/relationships/customXml" Target="../ink/ink29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7.emf"/><Relationship Id="rId11" Type="http://schemas.openxmlformats.org/officeDocument/2006/relationships/customXml" Target="../ink/ink289.xml"/><Relationship Id="rId24" Type="http://schemas.openxmlformats.org/officeDocument/2006/relationships/image" Target="../media/image296.emf"/><Relationship Id="rId32" Type="http://schemas.openxmlformats.org/officeDocument/2006/relationships/image" Target="../media/image300.emf"/><Relationship Id="rId37" Type="http://schemas.openxmlformats.org/officeDocument/2006/relationships/customXml" Target="../ink/ink302.xml"/><Relationship Id="rId5" Type="http://schemas.openxmlformats.org/officeDocument/2006/relationships/customXml" Target="../ink/ink286.xml"/><Relationship Id="rId15" Type="http://schemas.openxmlformats.org/officeDocument/2006/relationships/customXml" Target="../ink/ink291.xml"/><Relationship Id="rId23" Type="http://schemas.openxmlformats.org/officeDocument/2006/relationships/customXml" Target="../ink/ink295.xml"/><Relationship Id="rId28" Type="http://schemas.openxmlformats.org/officeDocument/2006/relationships/image" Target="../media/image298.emf"/><Relationship Id="rId36" Type="http://schemas.openxmlformats.org/officeDocument/2006/relationships/image" Target="../media/image302.emf"/><Relationship Id="rId10" Type="http://schemas.openxmlformats.org/officeDocument/2006/relationships/image" Target="../media/image289.emf"/><Relationship Id="rId19" Type="http://schemas.openxmlformats.org/officeDocument/2006/relationships/customXml" Target="../ink/ink293.xml"/><Relationship Id="rId31" Type="http://schemas.openxmlformats.org/officeDocument/2006/relationships/customXml" Target="../ink/ink299.xml"/><Relationship Id="rId4" Type="http://schemas.openxmlformats.org/officeDocument/2006/relationships/image" Target="../media/image286.emf"/><Relationship Id="rId9" Type="http://schemas.openxmlformats.org/officeDocument/2006/relationships/customXml" Target="../ink/ink288.xml"/><Relationship Id="rId14" Type="http://schemas.openxmlformats.org/officeDocument/2006/relationships/image" Target="../media/image291.emf"/><Relationship Id="rId22" Type="http://schemas.openxmlformats.org/officeDocument/2006/relationships/image" Target="../media/image295.emf"/><Relationship Id="rId27" Type="http://schemas.openxmlformats.org/officeDocument/2006/relationships/customXml" Target="../ink/ink297.xml"/><Relationship Id="rId30" Type="http://schemas.openxmlformats.org/officeDocument/2006/relationships/image" Target="../media/image299.emf"/><Relationship Id="rId35" Type="http://schemas.openxmlformats.org/officeDocument/2006/relationships/customXml" Target="../ink/ink301.xml"/><Relationship Id="rId8" Type="http://schemas.openxmlformats.org/officeDocument/2006/relationships/image" Target="../media/image288.emf"/><Relationship Id="rId3" Type="http://schemas.openxmlformats.org/officeDocument/2006/relationships/customXml" Target="../ink/ink28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7.emf"/><Relationship Id="rId13" Type="http://schemas.openxmlformats.org/officeDocument/2006/relationships/customXml" Target="../ink/ink308.xml"/><Relationship Id="rId18" Type="http://schemas.openxmlformats.org/officeDocument/2006/relationships/image" Target="../media/image312.emf"/><Relationship Id="rId26" Type="http://schemas.openxmlformats.org/officeDocument/2006/relationships/image" Target="../media/image316.emf"/><Relationship Id="rId3" Type="http://schemas.openxmlformats.org/officeDocument/2006/relationships/customXml" Target="../ink/ink303.xml"/><Relationship Id="rId21" Type="http://schemas.openxmlformats.org/officeDocument/2006/relationships/customXml" Target="../ink/ink312.xml"/><Relationship Id="rId7" Type="http://schemas.openxmlformats.org/officeDocument/2006/relationships/customXml" Target="../ink/ink305.xml"/><Relationship Id="rId12" Type="http://schemas.openxmlformats.org/officeDocument/2006/relationships/image" Target="../media/image309.emf"/><Relationship Id="rId17" Type="http://schemas.openxmlformats.org/officeDocument/2006/relationships/customXml" Target="../ink/ink310.xml"/><Relationship Id="rId25" Type="http://schemas.openxmlformats.org/officeDocument/2006/relationships/customXml" Target="../ink/ink314.xml"/><Relationship Id="rId2" Type="http://schemas.openxmlformats.org/officeDocument/2006/relationships/image" Target="../media/image4.jpeg"/><Relationship Id="rId16" Type="http://schemas.openxmlformats.org/officeDocument/2006/relationships/image" Target="../media/image311.emf"/><Relationship Id="rId20" Type="http://schemas.openxmlformats.org/officeDocument/2006/relationships/image" Target="../media/image313.emf"/><Relationship Id="rId29" Type="http://schemas.openxmlformats.org/officeDocument/2006/relationships/customXml" Target="../ink/ink3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6.emf"/><Relationship Id="rId11" Type="http://schemas.openxmlformats.org/officeDocument/2006/relationships/customXml" Target="../ink/ink307.xml"/><Relationship Id="rId24" Type="http://schemas.openxmlformats.org/officeDocument/2006/relationships/image" Target="../media/image315.emf"/><Relationship Id="rId5" Type="http://schemas.openxmlformats.org/officeDocument/2006/relationships/customXml" Target="../ink/ink304.xml"/><Relationship Id="rId15" Type="http://schemas.openxmlformats.org/officeDocument/2006/relationships/customXml" Target="../ink/ink309.xml"/><Relationship Id="rId23" Type="http://schemas.openxmlformats.org/officeDocument/2006/relationships/customXml" Target="../ink/ink313.xml"/><Relationship Id="rId28" Type="http://schemas.openxmlformats.org/officeDocument/2006/relationships/image" Target="../media/image317.emf"/><Relationship Id="rId10" Type="http://schemas.openxmlformats.org/officeDocument/2006/relationships/image" Target="../media/image308.emf"/><Relationship Id="rId19" Type="http://schemas.openxmlformats.org/officeDocument/2006/relationships/customXml" Target="../ink/ink311.xml"/><Relationship Id="rId4" Type="http://schemas.openxmlformats.org/officeDocument/2006/relationships/image" Target="../media/image305.emf"/><Relationship Id="rId9" Type="http://schemas.openxmlformats.org/officeDocument/2006/relationships/customXml" Target="../ink/ink306.xml"/><Relationship Id="rId14" Type="http://schemas.openxmlformats.org/officeDocument/2006/relationships/image" Target="../media/image310.emf"/><Relationship Id="rId22" Type="http://schemas.openxmlformats.org/officeDocument/2006/relationships/image" Target="../media/image314.emf"/><Relationship Id="rId27" Type="http://schemas.openxmlformats.org/officeDocument/2006/relationships/customXml" Target="../ink/ink315.xml"/><Relationship Id="rId30" Type="http://schemas.openxmlformats.org/officeDocument/2006/relationships/image" Target="../media/image31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customXml" Target="../ink/ink6.xml"/><Relationship Id="rId18" Type="http://schemas.openxmlformats.org/officeDocument/2006/relationships/image" Target="../media/image9.emf"/><Relationship Id="rId26" Type="http://schemas.openxmlformats.org/officeDocument/2006/relationships/image" Target="../media/image13.emf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6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2" Type="http://schemas.openxmlformats.org/officeDocument/2006/relationships/image" Target="../media/image1.jpeg"/><Relationship Id="rId16" Type="http://schemas.openxmlformats.org/officeDocument/2006/relationships/image" Target="../media/image8.emf"/><Relationship Id="rId20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11" Type="http://schemas.openxmlformats.org/officeDocument/2006/relationships/customXml" Target="../ink/ink5.xml"/><Relationship Id="rId24" Type="http://schemas.openxmlformats.org/officeDocument/2006/relationships/image" Target="../media/image12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10" Type="http://schemas.openxmlformats.org/officeDocument/2006/relationships/image" Target="../media/image5.emf"/><Relationship Id="rId19" Type="http://schemas.openxmlformats.org/officeDocument/2006/relationships/customXml" Target="../ink/ink9.xml"/><Relationship Id="rId4" Type="http://schemas.openxmlformats.org/officeDocument/2006/relationships/image" Target="../media/image2.emf"/><Relationship Id="rId9" Type="http://schemas.openxmlformats.org/officeDocument/2006/relationships/customXml" Target="../ink/ink4.xml"/><Relationship Id="rId14" Type="http://schemas.openxmlformats.org/officeDocument/2006/relationships/image" Target="../media/image7.emf"/><Relationship Id="rId22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5.xml"/><Relationship Id="rId21" Type="http://schemas.openxmlformats.org/officeDocument/2006/relationships/image" Target="../media/image22.emf"/><Relationship Id="rId42" Type="http://schemas.openxmlformats.org/officeDocument/2006/relationships/customXml" Target="../ink/ink33.xml"/><Relationship Id="rId47" Type="http://schemas.openxmlformats.org/officeDocument/2006/relationships/image" Target="../media/image35.emf"/><Relationship Id="rId63" Type="http://schemas.openxmlformats.org/officeDocument/2006/relationships/image" Target="../media/image43.emf"/><Relationship Id="rId68" Type="http://schemas.openxmlformats.org/officeDocument/2006/relationships/customXml" Target="../ink/ink46.xml"/><Relationship Id="rId2" Type="http://schemas.openxmlformats.org/officeDocument/2006/relationships/customXml" Target="../ink/ink13.xml"/><Relationship Id="rId16" Type="http://schemas.openxmlformats.org/officeDocument/2006/relationships/customXml" Target="../ink/ink20.xml"/><Relationship Id="rId29" Type="http://schemas.openxmlformats.org/officeDocument/2006/relationships/image" Target="../media/image26.emf"/><Relationship Id="rId11" Type="http://schemas.openxmlformats.org/officeDocument/2006/relationships/image" Target="../media/image17.emf"/><Relationship Id="rId24" Type="http://schemas.openxmlformats.org/officeDocument/2006/relationships/customXml" Target="../ink/ink24.xml"/><Relationship Id="rId32" Type="http://schemas.openxmlformats.org/officeDocument/2006/relationships/customXml" Target="../ink/ink28.xml"/><Relationship Id="rId37" Type="http://schemas.openxmlformats.org/officeDocument/2006/relationships/image" Target="../media/image30.emf"/><Relationship Id="rId40" Type="http://schemas.openxmlformats.org/officeDocument/2006/relationships/customXml" Target="../ink/ink32.xml"/><Relationship Id="rId45" Type="http://schemas.openxmlformats.org/officeDocument/2006/relationships/image" Target="../media/image34.emf"/><Relationship Id="rId53" Type="http://schemas.openxmlformats.org/officeDocument/2006/relationships/image" Target="../media/image38.emf"/><Relationship Id="rId58" Type="http://schemas.openxmlformats.org/officeDocument/2006/relationships/customXml" Target="../ink/ink41.xml"/><Relationship Id="rId66" Type="http://schemas.openxmlformats.org/officeDocument/2006/relationships/customXml" Target="../ink/ink45.xml"/><Relationship Id="rId5" Type="http://schemas.openxmlformats.org/officeDocument/2006/relationships/image" Target="../media/image14.emf"/><Relationship Id="rId61" Type="http://schemas.openxmlformats.org/officeDocument/2006/relationships/image" Target="../media/image42.emf"/><Relationship Id="rId19" Type="http://schemas.openxmlformats.org/officeDocument/2006/relationships/image" Target="../media/image21.emf"/><Relationship Id="rId14" Type="http://schemas.openxmlformats.org/officeDocument/2006/relationships/customXml" Target="../ink/ink19.xml"/><Relationship Id="rId22" Type="http://schemas.openxmlformats.org/officeDocument/2006/relationships/customXml" Target="../ink/ink23.xml"/><Relationship Id="rId27" Type="http://schemas.openxmlformats.org/officeDocument/2006/relationships/image" Target="../media/image25.emf"/><Relationship Id="rId30" Type="http://schemas.openxmlformats.org/officeDocument/2006/relationships/customXml" Target="../ink/ink27.xml"/><Relationship Id="rId35" Type="http://schemas.openxmlformats.org/officeDocument/2006/relationships/image" Target="../media/image29.emf"/><Relationship Id="rId43" Type="http://schemas.openxmlformats.org/officeDocument/2006/relationships/image" Target="../media/image33.emf"/><Relationship Id="rId48" Type="http://schemas.openxmlformats.org/officeDocument/2006/relationships/customXml" Target="../ink/ink36.xml"/><Relationship Id="rId56" Type="http://schemas.openxmlformats.org/officeDocument/2006/relationships/customXml" Target="../ink/ink40.xml"/><Relationship Id="rId64" Type="http://schemas.openxmlformats.org/officeDocument/2006/relationships/customXml" Target="../ink/ink44.xml"/><Relationship Id="rId69" Type="http://schemas.openxmlformats.org/officeDocument/2006/relationships/image" Target="../media/image46.emf"/><Relationship Id="rId8" Type="http://schemas.openxmlformats.org/officeDocument/2006/relationships/customXml" Target="../ink/ink16.xml"/><Relationship Id="rId51" Type="http://schemas.openxmlformats.org/officeDocument/2006/relationships/image" Target="../media/image37.emf"/><Relationship Id="rId72" Type="http://schemas.openxmlformats.org/officeDocument/2006/relationships/customXml" Target="../ink/ink48.xml"/><Relationship Id="rId3" Type="http://schemas.openxmlformats.org/officeDocument/2006/relationships/image" Target="../media/image1310.emf"/><Relationship Id="rId12" Type="http://schemas.openxmlformats.org/officeDocument/2006/relationships/customXml" Target="../ink/ink18.xml"/><Relationship Id="rId17" Type="http://schemas.openxmlformats.org/officeDocument/2006/relationships/image" Target="../media/image20.emf"/><Relationship Id="rId25" Type="http://schemas.openxmlformats.org/officeDocument/2006/relationships/image" Target="../media/image24.emf"/><Relationship Id="rId33" Type="http://schemas.openxmlformats.org/officeDocument/2006/relationships/image" Target="../media/image28.emf"/><Relationship Id="rId38" Type="http://schemas.openxmlformats.org/officeDocument/2006/relationships/customXml" Target="../ink/ink31.xml"/><Relationship Id="rId46" Type="http://schemas.openxmlformats.org/officeDocument/2006/relationships/customXml" Target="../ink/ink35.xml"/><Relationship Id="rId59" Type="http://schemas.openxmlformats.org/officeDocument/2006/relationships/image" Target="../media/image41.emf"/><Relationship Id="rId67" Type="http://schemas.openxmlformats.org/officeDocument/2006/relationships/image" Target="../media/image45.emf"/><Relationship Id="rId20" Type="http://schemas.openxmlformats.org/officeDocument/2006/relationships/customXml" Target="../ink/ink22.xml"/><Relationship Id="rId41" Type="http://schemas.openxmlformats.org/officeDocument/2006/relationships/image" Target="../media/image32.emf"/><Relationship Id="rId54" Type="http://schemas.openxmlformats.org/officeDocument/2006/relationships/customXml" Target="../ink/ink39.xml"/><Relationship Id="rId62" Type="http://schemas.openxmlformats.org/officeDocument/2006/relationships/customXml" Target="../ink/ink43.xml"/><Relationship Id="rId70" Type="http://schemas.openxmlformats.org/officeDocument/2006/relationships/customXml" Target="../ink/ink4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.xml"/><Relationship Id="rId15" Type="http://schemas.openxmlformats.org/officeDocument/2006/relationships/image" Target="../media/image19.emf"/><Relationship Id="rId23" Type="http://schemas.openxmlformats.org/officeDocument/2006/relationships/image" Target="../media/image23.emf"/><Relationship Id="rId28" Type="http://schemas.openxmlformats.org/officeDocument/2006/relationships/customXml" Target="../ink/ink26.xml"/><Relationship Id="rId36" Type="http://schemas.openxmlformats.org/officeDocument/2006/relationships/customXml" Target="../ink/ink30.xml"/><Relationship Id="rId49" Type="http://schemas.openxmlformats.org/officeDocument/2006/relationships/image" Target="../media/image36.emf"/><Relationship Id="rId57" Type="http://schemas.openxmlformats.org/officeDocument/2006/relationships/image" Target="../media/image40.emf"/><Relationship Id="rId10" Type="http://schemas.openxmlformats.org/officeDocument/2006/relationships/customXml" Target="../ink/ink17.xml"/><Relationship Id="rId31" Type="http://schemas.openxmlformats.org/officeDocument/2006/relationships/image" Target="../media/image27.emf"/><Relationship Id="rId44" Type="http://schemas.openxmlformats.org/officeDocument/2006/relationships/customXml" Target="../ink/ink34.xml"/><Relationship Id="rId52" Type="http://schemas.openxmlformats.org/officeDocument/2006/relationships/customXml" Target="../ink/ink38.xml"/><Relationship Id="rId60" Type="http://schemas.openxmlformats.org/officeDocument/2006/relationships/customXml" Target="../ink/ink42.xml"/><Relationship Id="rId65" Type="http://schemas.openxmlformats.org/officeDocument/2006/relationships/image" Target="../media/image44.emf"/><Relationship Id="rId73" Type="http://schemas.openxmlformats.org/officeDocument/2006/relationships/image" Target="../media/image48.emf"/><Relationship Id="rId4" Type="http://schemas.openxmlformats.org/officeDocument/2006/relationships/customXml" Target="../ink/ink14.xml"/><Relationship Id="rId9" Type="http://schemas.openxmlformats.org/officeDocument/2006/relationships/image" Target="../media/image16.emf"/><Relationship Id="rId13" Type="http://schemas.openxmlformats.org/officeDocument/2006/relationships/image" Target="../media/image18.emf"/><Relationship Id="rId18" Type="http://schemas.openxmlformats.org/officeDocument/2006/relationships/customXml" Target="../ink/ink21.xml"/><Relationship Id="rId39" Type="http://schemas.openxmlformats.org/officeDocument/2006/relationships/image" Target="../media/image31.emf"/><Relationship Id="rId34" Type="http://schemas.openxmlformats.org/officeDocument/2006/relationships/customXml" Target="../ink/ink29.xml"/><Relationship Id="rId50" Type="http://schemas.openxmlformats.org/officeDocument/2006/relationships/customXml" Target="../ink/ink37.xml"/><Relationship Id="rId55" Type="http://schemas.openxmlformats.org/officeDocument/2006/relationships/image" Target="../media/image39.emf"/><Relationship Id="rId7" Type="http://schemas.openxmlformats.org/officeDocument/2006/relationships/image" Target="../media/image15.emf"/><Relationship Id="rId71" Type="http://schemas.openxmlformats.org/officeDocument/2006/relationships/image" Target="../media/image47.emf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image" Target="../media/image60.emf"/><Relationship Id="rId117" Type="http://schemas.openxmlformats.org/officeDocument/2006/relationships/customXml" Target="../ink/ink106.xml"/><Relationship Id="rId21" Type="http://schemas.openxmlformats.org/officeDocument/2006/relationships/customXml" Target="../ink/ink58.xml"/><Relationship Id="rId42" Type="http://schemas.openxmlformats.org/officeDocument/2006/relationships/image" Target="../media/image68.emf"/><Relationship Id="rId47" Type="http://schemas.openxmlformats.org/officeDocument/2006/relationships/customXml" Target="../ink/ink71.xml"/><Relationship Id="rId63" Type="http://schemas.openxmlformats.org/officeDocument/2006/relationships/customXml" Target="../ink/ink79.xml"/><Relationship Id="rId68" Type="http://schemas.openxmlformats.org/officeDocument/2006/relationships/image" Target="../media/image81.emf"/><Relationship Id="rId84" Type="http://schemas.openxmlformats.org/officeDocument/2006/relationships/image" Target="../media/image89.emf"/><Relationship Id="rId89" Type="http://schemas.openxmlformats.org/officeDocument/2006/relationships/customXml" Target="../ink/ink92.xml"/><Relationship Id="rId112" Type="http://schemas.openxmlformats.org/officeDocument/2006/relationships/image" Target="../media/image103.emf"/><Relationship Id="rId16" Type="http://schemas.openxmlformats.org/officeDocument/2006/relationships/image" Target="../media/image55.emf"/><Relationship Id="rId107" Type="http://schemas.openxmlformats.org/officeDocument/2006/relationships/customXml" Target="../ink/ink101.xml"/><Relationship Id="rId11" Type="http://schemas.openxmlformats.org/officeDocument/2006/relationships/customXml" Target="../ink/ink53.xml"/><Relationship Id="rId32" Type="http://schemas.openxmlformats.org/officeDocument/2006/relationships/image" Target="../media/image63.emf"/><Relationship Id="rId37" Type="http://schemas.openxmlformats.org/officeDocument/2006/relationships/customXml" Target="../ink/ink66.xml"/><Relationship Id="rId53" Type="http://schemas.openxmlformats.org/officeDocument/2006/relationships/customXml" Target="../ink/ink74.xml"/><Relationship Id="rId58" Type="http://schemas.openxmlformats.org/officeDocument/2006/relationships/image" Target="../media/image76.emf"/><Relationship Id="rId74" Type="http://schemas.openxmlformats.org/officeDocument/2006/relationships/image" Target="../media/image84.emf"/><Relationship Id="rId79" Type="http://schemas.openxmlformats.org/officeDocument/2006/relationships/customXml" Target="../ink/ink87.xml"/><Relationship Id="rId102" Type="http://schemas.openxmlformats.org/officeDocument/2006/relationships/image" Target="../media/image98.emf"/><Relationship Id="rId5" Type="http://schemas.openxmlformats.org/officeDocument/2006/relationships/customXml" Target="../ink/ink50.xml"/><Relationship Id="rId90" Type="http://schemas.openxmlformats.org/officeDocument/2006/relationships/image" Target="../media/image92.emf"/><Relationship Id="rId95" Type="http://schemas.openxmlformats.org/officeDocument/2006/relationships/customXml" Target="../ink/ink95.xml"/><Relationship Id="rId22" Type="http://schemas.openxmlformats.org/officeDocument/2006/relationships/image" Target="../media/image58.emf"/><Relationship Id="rId27" Type="http://schemas.openxmlformats.org/officeDocument/2006/relationships/customXml" Target="../ink/ink61.xml"/><Relationship Id="rId43" Type="http://schemas.openxmlformats.org/officeDocument/2006/relationships/customXml" Target="../ink/ink69.xml"/><Relationship Id="rId48" Type="http://schemas.openxmlformats.org/officeDocument/2006/relationships/image" Target="../media/image71.emf"/><Relationship Id="rId64" Type="http://schemas.openxmlformats.org/officeDocument/2006/relationships/image" Target="../media/image79.emf"/><Relationship Id="rId69" Type="http://schemas.openxmlformats.org/officeDocument/2006/relationships/customXml" Target="../ink/ink82.xml"/><Relationship Id="rId113" Type="http://schemas.openxmlformats.org/officeDocument/2006/relationships/customXml" Target="../ink/ink104.xml"/><Relationship Id="rId118" Type="http://schemas.openxmlformats.org/officeDocument/2006/relationships/image" Target="../media/image106.emf"/><Relationship Id="rId80" Type="http://schemas.openxmlformats.org/officeDocument/2006/relationships/image" Target="../media/image87.emf"/><Relationship Id="rId85" Type="http://schemas.openxmlformats.org/officeDocument/2006/relationships/customXml" Target="../ink/ink90.xml"/><Relationship Id="rId12" Type="http://schemas.openxmlformats.org/officeDocument/2006/relationships/image" Target="../media/image53.emf"/><Relationship Id="rId17" Type="http://schemas.openxmlformats.org/officeDocument/2006/relationships/customXml" Target="../ink/ink56.xml"/><Relationship Id="rId33" Type="http://schemas.openxmlformats.org/officeDocument/2006/relationships/customXml" Target="../ink/ink64.xml"/><Relationship Id="rId38" Type="http://schemas.openxmlformats.org/officeDocument/2006/relationships/image" Target="../media/image66.emf"/><Relationship Id="rId59" Type="http://schemas.openxmlformats.org/officeDocument/2006/relationships/customXml" Target="../ink/ink77.xml"/><Relationship Id="rId103" Type="http://schemas.openxmlformats.org/officeDocument/2006/relationships/customXml" Target="../ink/ink99.xml"/><Relationship Id="rId108" Type="http://schemas.openxmlformats.org/officeDocument/2006/relationships/image" Target="../media/image101.emf"/><Relationship Id="rId54" Type="http://schemas.openxmlformats.org/officeDocument/2006/relationships/image" Target="../media/image74.emf"/><Relationship Id="rId70" Type="http://schemas.openxmlformats.org/officeDocument/2006/relationships/image" Target="../media/image82.emf"/><Relationship Id="rId75" Type="http://schemas.openxmlformats.org/officeDocument/2006/relationships/customXml" Target="../ink/ink85.xml"/><Relationship Id="rId91" Type="http://schemas.openxmlformats.org/officeDocument/2006/relationships/customXml" Target="../ink/ink93.xml"/><Relationship Id="rId96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emf"/><Relationship Id="rId23" Type="http://schemas.openxmlformats.org/officeDocument/2006/relationships/customXml" Target="../ink/ink59.xml"/><Relationship Id="rId28" Type="http://schemas.openxmlformats.org/officeDocument/2006/relationships/image" Target="../media/image61.emf"/><Relationship Id="rId49" Type="http://schemas.openxmlformats.org/officeDocument/2006/relationships/customXml" Target="../ink/ink72.xml"/><Relationship Id="rId114" Type="http://schemas.openxmlformats.org/officeDocument/2006/relationships/image" Target="../media/image104.emf"/><Relationship Id="rId119" Type="http://schemas.openxmlformats.org/officeDocument/2006/relationships/customXml" Target="../ink/ink107.xml"/><Relationship Id="rId44" Type="http://schemas.openxmlformats.org/officeDocument/2006/relationships/image" Target="../media/image69.emf"/><Relationship Id="rId60" Type="http://schemas.openxmlformats.org/officeDocument/2006/relationships/image" Target="../media/image77.emf"/><Relationship Id="rId65" Type="http://schemas.openxmlformats.org/officeDocument/2006/relationships/customXml" Target="../ink/ink80.xml"/><Relationship Id="rId81" Type="http://schemas.openxmlformats.org/officeDocument/2006/relationships/customXml" Target="../ink/ink88.xml"/><Relationship Id="rId86" Type="http://schemas.openxmlformats.org/officeDocument/2006/relationships/image" Target="../media/image90.emf"/><Relationship Id="rId4" Type="http://schemas.openxmlformats.org/officeDocument/2006/relationships/image" Target="../media/image49.emf"/><Relationship Id="rId9" Type="http://schemas.openxmlformats.org/officeDocument/2006/relationships/customXml" Target="../ink/ink52.xml"/><Relationship Id="rId13" Type="http://schemas.openxmlformats.org/officeDocument/2006/relationships/customXml" Target="../ink/ink54.xml"/><Relationship Id="rId18" Type="http://schemas.openxmlformats.org/officeDocument/2006/relationships/image" Target="../media/image56.emf"/><Relationship Id="rId39" Type="http://schemas.openxmlformats.org/officeDocument/2006/relationships/customXml" Target="../ink/ink67.xml"/><Relationship Id="rId109" Type="http://schemas.openxmlformats.org/officeDocument/2006/relationships/customXml" Target="../ink/ink102.xml"/><Relationship Id="rId34" Type="http://schemas.openxmlformats.org/officeDocument/2006/relationships/image" Target="../media/image64.emf"/><Relationship Id="rId50" Type="http://schemas.openxmlformats.org/officeDocument/2006/relationships/image" Target="../media/image72.emf"/><Relationship Id="rId55" Type="http://schemas.openxmlformats.org/officeDocument/2006/relationships/customXml" Target="../ink/ink75.xml"/><Relationship Id="rId76" Type="http://schemas.openxmlformats.org/officeDocument/2006/relationships/image" Target="../media/image85.emf"/><Relationship Id="rId97" Type="http://schemas.openxmlformats.org/officeDocument/2006/relationships/customXml" Target="../ink/ink96.xml"/><Relationship Id="rId104" Type="http://schemas.openxmlformats.org/officeDocument/2006/relationships/image" Target="../media/image99.emf"/><Relationship Id="rId120" Type="http://schemas.openxmlformats.org/officeDocument/2006/relationships/image" Target="../media/image107.emf"/><Relationship Id="rId7" Type="http://schemas.openxmlformats.org/officeDocument/2006/relationships/customXml" Target="../ink/ink51.xml"/><Relationship Id="rId71" Type="http://schemas.openxmlformats.org/officeDocument/2006/relationships/customXml" Target="../ink/ink83.xml"/><Relationship Id="rId92" Type="http://schemas.openxmlformats.org/officeDocument/2006/relationships/image" Target="../media/image93.emf"/><Relationship Id="rId2" Type="http://schemas.openxmlformats.org/officeDocument/2006/relationships/image" Target="../media/image2.png"/><Relationship Id="rId29" Type="http://schemas.openxmlformats.org/officeDocument/2006/relationships/customXml" Target="../ink/ink62.xml"/><Relationship Id="rId24" Type="http://schemas.openxmlformats.org/officeDocument/2006/relationships/image" Target="../media/image59.emf"/><Relationship Id="rId40" Type="http://schemas.openxmlformats.org/officeDocument/2006/relationships/image" Target="../media/image67.emf"/><Relationship Id="rId45" Type="http://schemas.openxmlformats.org/officeDocument/2006/relationships/customXml" Target="../ink/ink70.xml"/><Relationship Id="rId66" Type="http://schemas.openxmlformats.org/officeDocument/2006/relationships/image" Target="../media/image80.emf"/><Relationship Id="rId87" Type="http://schemas.openxmlformats.org/officeDocument/2006/relationships/customXml" Target="../ink/ink91.xml"/><Relationship Id="rId110" Type="http://schemas.openxmlformats.org/officeDocument/2006/relationships/image" Target="../media/image102.emf"/><Relationship Id="rId115" Type="http://schemas.openxmlformats.org/officeDocument/2006/relationships/customXml" Target="../ink/ink105.xml"/><Relationship Id="rId61" Type="http://schemas.openxmlformats.org/officeDocument/2006/relationships/customXml" Target="../ink/ink78.xml"/><Relationship Id="rId82" Type="http://schemas.openxmlformats.org/officeDocument/2006/relationships/image" Target="../media/image88.emf"/><Relationship Id="rId19" Type="http://schemas.openxmlformats.org/officeDocument/2006/relationships/customXml" Target="../ink/ink57.xml"/><Relationship Id="rId14" Type="http://schemas.openxmlformats.org/officeDocument/2006/relationships/image" Target="../media/image54.emf"/><Relationship Id="rId30" Type="http://schemas.openxmlformats.org/officeDocument/2006/relationships/image" Target="../media/image62.emf"/><Relationship Id="rId35" Type="http://schemas.openxmlformats.org/officeDocument/2006/relationships/customXml" Target="../ink/ink65.xml"/><Relationship Id="rId56" Type="http://schemas.openxmlformats.org/officeDocument/2006/relationships/image" Target="../media/image75.emf"/><Relationship Id="rId77" Type="http://schemas.openxmlformats.org/officeDocument/2006/relationships/customXml" Target="../ink/ink86.xml"/><Relationship Id="rId100" Type="http://schemas.openxmlformats.org/officeDocument/2006/relationships/image" Target="../media/image97.emf"/><Relationship Id="rId105" Type="http://schemas.openxmlformats.org/officeDocument/2006/relationships/customXml" Target="../ink/ink100.xml"/><Relationship Id="rId8" Type="http://schemas.openxmlformats.org/officeDocument/2006/relationships/image" Target="../media/image51.emf"/><Relationship Id="rId51" Type="http://schemas.openxmlformats.org/officeDocument/2006/relationships/customXml" Target="../ink/ink73.xml"/><Relationship Id="rId72" Type="http://schemas.openxmlformats.org/officeDocument/2006/relationships/image" Target="../media/image83.emf"/><Relationship Id="rId93" Type="http://schemas.openxmlformats.org/officeDocument/2006/relationships/customXml" Target="../ink/ink94.xml"/><Relationship Id="rId98" Type="http://schemas.openxmlformats.org/officeDocument/2006/relationships/image" Target="../media/image96.emf"/><Relationship Id="rId121" Type="http://schemas.openxmlformats.org/officeDocument/2006/relationships/customXml" Target="../ink/ink108.xml"/><Relationship Id="rId3" Type="http://schemas.openxmlformats.org/officeDocument/2006/relationships/customXml" Target="../ink/ink49.xml"/><Relationship Id="rId25" Type="http://schemas.openxmlformats.org/officeDocument/2006/relationships/customXml" Target="../ink/ink60.xml"/><Relationship Id="rId46" Type="http://schemas.openxmlformats.org/officeDocument/2006/relationships/image" Target="../media/image70.emf"/><Relationship Id="rId67" Type="http://schemas.openxmlformats.org/officeDocument/2006/relationships/customXml" Target="../ink/ink81.xml"/><Relationship Id="rId116" Type="http://schemas.openxmlformats.org/officeDocument/2006/relationships/image" Target="../media/image105.emf"/><Relationship Id="rId20" Type="http://schemas.openxmlformats.org/officeDocument/2006/relationships/image" Target="../media/image57.emf"/><Relationship Id="rId41" Type="http://schemas.openxmlformats.org/officeDocument/2006/relationships/customXml" Target="../ink/ink68.xml"/><Relationship Id="rId62" Type="http://schemas.openxmlformats.org/officeDocument/2006/relationships/image" Target="../media/image78.emf"/><Relationship Id="rId83" Type="http://schemas.openxmlformats.org/officeDocument/2006/relationships/customXml" Target="../ink/ink89.xml"/><Relationship Id="rId88" Type="http://schemas.openxmlformats.org/officeDocument/2006/relationships/image" Target="../media/image91.emf"/><Relationship Id="rId111" Type="http://schemas.openxmlformats.org/officeDocument/2006/relationships/customXml" Target="../ink/ink103.xml"/><Relationship Id="rId15" Type="http://schemas.openxmlformats.org/officeDocument/2006/relationships/customXml" Target="../ink/ink55.xml"/><Relationship Id="rId36" Type="http://schemas.openxmlformats.org/officeDocument/2006/relationships/image" Target="../media/image65.emf"/><Relationship Id="rId57" Type="http://schemas.openxmlformats.org/officeDocument/2006/relationships/customXml" Target="../ink/ink76.xml"/><Relationship Id="rId106" Type="http://schemas.openxmlformats.org/officeDocument/2006/relationships/image" Target="../media/image100.emf"/><Relationship Id="rId10" Type="http://schemas.openxmlformats.org/officeDocument/2006/relationships/image" Target="../media/image52.emf"/><Relationship Id="rId31" Type="http://schemas.openxmlformats.org/officeDocument/2006/relationships/customXml" Target="../ink/ink63.xml"/><Relationship Id="rId52" Type="http://schemas.openxmlformats.org/officeDocument/2006/relationships/image" Target="../media/image73.emf"/><Relationship Id="rId73" Type="http://schemas.openxmlformats.org/officeDocument/2006/relationships/customXml" Target="../ink/ink84.xml"/><Relationship Id="rId78" Type="http://schemas.openxmlformats.org/officeDocument/2006/relationships/image" Target="../media/image86.emf"/><Relationship Id="rId94" Type="http://schemas.openxmlformats.org/officeDocument/2006/relationships/image" Target="../media/image94.emf"/><Relationship Id="rId99" Type="http://schemas.openxmlformats.org/officeDocument/2006/relationships/customXml" Target="../ink/ink97.xml"/><Relationship Id="rId101" Type="http://schemas.openxmlformats.org/officeDocument/2006/relationships/customXml" Target="../ink/ink98.xml"/><Relationship Id="rId122" Type="http://schemas.openxmlformats.org/officeDocument/2006/relationships/image" Target="../media/image108.emf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13.xml"/><Relationship Id="rId18" Type="http://schemas.openxmlformats.org/officeDocument/2006/relationships/image" Target="../media/image116.emf"/><Relationship Id="rId39" Type="http://schemas.openxmlformats.org/officeDocument/2006/relationships/customXml" Target="../ink/ink121.xml"/><Relationship Id="rId34" Type="http://schemas.openxmlformats.org/officeDocument/2006/relationships/image" Target="../media/image124.emf"/><Relationship Id="rId42" Type="http://schemas.openxmlformats.org/officeDocument/2006/relationships/image" Target="../media/image128.emf"/><Relationship Id="rId47" Type="http://schemas.openxmlformats.org/officeDocument/2006/relationships/customXml" Target="../ink/ink125.xml"/><Relationship Id="rId50" Type="http://schemas.openxmlformats.org/officeDocument/2006/relationships/image" Target="../media/image132.emf"/><Relationship Id="rId7" Type="http://schemas.openxmlformats.org/officeDocument/2006/relationships/customXml" Target="../ink/ink110.xml"/><Relationship Id="rId12" Type="http://schemas.openxmlformats.org/officeDocument/2006/relationships/image" Target="../media/image113.emf"/><Relationship Id="rId25" Type="http://schemas.openxmlformats.org/officeDocument/2006/relationships/customXml" Target="../ink/ink116.xml"/><Relationship Id="rId33" Type="http://schemas.openxmlformats.org/officeDocument/2006/relationships/customXml" Target="../ink/ink118.xml"/><Relationship Id="rId38" Type="http://schemas.openxmlformats.org/officeDocument/2006/relationships/image" Target="../media/image126.emf"/><Relationship Id="rId46" Type="http://schemas.openxmlformats.org/officeDocument/2006/relationships/image" Target="../media/image130.emf"/><Relationship Id="rId2" Type="http://schemas.openxmlformats.org/officeDocument/2006/relationships/image" Target="../media/image11.png"/><Relationship Id="rId41" Type="http://schemas.openxmlformats.org/officeDocument/2006/relationships/customXml" Target="../ink/ink1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emf"/><Relationship Id="rId11" Type="http://schemas.openxmlformats.org/officeDocument/2006/relationships/customXml" Target="../ink/ink112.xml"/><Relationship Id="rId24" Type="http://schemas.openxmlformats.org/officeDocument/2006/relationships/image" Target="../media/image119.emf"/><Relationship Id="rId32" Type="http://schemas.openxmlformats.org/officeDocument/2006/relationships/image" Target="../media/image123.emf"/><Relationship Id="rId37" Type="http://schemas.openxmlformats.org/officeDocument/2006/relationships/customXml" Target="../ink/ink120.xml"/><Relationship Id="rId40" Type="http://schemas.openxmlformats.org/officeDocument/2006/relationships/image" Target="../media/image127.emf"/><Relationship Id="rId45" Type="http://schemas.openxmlformats.org/officeDocument/2006/relationships/customXml" Target="../ink/ink124.xml"/><Relationship Id="rId15" Type="http://schemas.openxmlformats.org/officeDocument/2006/relationships/customXml" Target="../ink/ink114.xml"/><Relationship Id="rId36" Type="http://schemas.openxmlformats.org/officeDocument/2006/relationships/image" Target="../media/image125.emf"/><Relationship Id="rId49" Type="http://schemas.openxmlformats.org/officeDocument/2006/relationships/customXml" Target="../ink/ink126.xml"/><Relationship Id="rId10" Type="http://schemas.openxmlformats.org/officeDocument/2006/relationships/image" Target="../media/image112.emf"/><Relationship Id="rId19" Type="http://schemas.openxmlformats.org/officeDocument/2006/relationships/customXml" Target="../ink/ink115.xml"/><Relationship Id="rId31" Type="http://schemas.openxmlformats.org/officeDocument/2006/relationships/customXml" Target="../ink/ink117.xml"/><Relationship Id="rId44" Type="http://schemas.openxmlformats.org/officeDocument/2006/relationships/image" Target="../media/image129.emf"/><Relationship Id="rId9" Type="http://schemas.openxmlformats.org/officeDocument/2006/relationships/customXml" Target="../ink/ink111.xml"/><Relationship Id="rId14" Type="http://schemas.openxmlformats.org/officeDocument/2006/relationships/image" Target="../media/image114.emf"/><Relationship Id="rId30" Type="http://schemas.openxmlformats.org/officeDocument/2006/relationships/image" Target="../media/image122.emf"/><Relationship Id="rId35" Type="http://schemas.openxmlformats.org/officeDocument/2006/relationships/customXml" Target="../ink/ink119.xml"/><Relationship Id="rId43" Type="http://schemas.openxmlformats.org/officeDocument/2006/relationships/customXml" Target="../ink/ink123.xml"/><Relationship Id="rId48" Type="http://schemas.openxmlformats.org/officeDocument/2006/relationships/image" Target="../media/image131.emf"/><Relationship Id="rId8" Type="http://schemas.openxmlformats.org/officeDocument/2006/relationships/image" Target="../media/image111.emf"/><Relationship Id="rId3" Type="http://schemas.openxmlformats.org/officeDocument/2006/relationships/customXml" Target="../ink/ink109.xml"/></Relationships>
</file>

<file path=ppt/slides/_rels/slide6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184.xml"/><Relationship Id="rId21" Type="http://schemas.openxmlformats.org/officeDocument/2006/relationships/customXml" Target="../ink/ink136.xml"/><Relationship Id="rId42" Type="http://schemas.openxmlformats.org/officeDocument/2006/relationships/image" Target="../media/image152.emf"/><Relationship Id="rId63" Type="http://schemas.openxmlformats.org/officeDocument/2006/relationships/customXml" Target="../ink/ink157.xml"/><Relationship Id="rId84" Type="http://schemas.openxmlformats.org/officeDocument/2006/relationships/image" Target="../media/image173.emf"/><Relationship Id="rId138" Type="http://schemas.openxmlformats.org/officeDocument/2006/relationships/image" Target="../media/image194.emf"/><Relationship Id="rId16" Type="http://schemas.openxmlformats.org/officeDocument/2006/relationships/image" Target="../media/image139.emf"/><Relationship Id="rId107" Type="http://schemas.openxmlformats.org/officeDocument/2006/relationships/customXml" Target="../ink/ink179.xml"/><Relationship Id="rId11" Type="http://schemas.openxmlformats.org/officeDocument/2006/relationships/customXml" Target="../ink/ink131.xml"/><Relationship Id="rId32" Type="http://schemas.openxmlformats.org/officeDocument/2006/relationships/image" Target="../media/image147.emf"/><Relationship Id="rId37" Type="http://schemas.openxmlformats.org/officeDocument/2006/relationships/customXml" Target="../ink/ink144.xml"/><Relationship Id="rId53" Type="http://schemas.openxmlformats.org/officeDocument/2006/relationships/customXml" Target="../ink/ink152.xml"/><Relationship Id="rId58" Type="http://schemas.openxmlformats.org/officeDocument/2006/relationships/image" Target="../media/image160.emf"/><Relationship Id="rId74" Type="http://schemas.openxmlformats.org/officeDocument/2006/relationships/image" Target="../media/image168.emf"/><Relationship Id="rId79" Type="http://schemas.openxmlformats.org/officeDocument/2006/relationships/customXml" Target="../ink/ink165.xml"/><Relationship Id="rId102" Type="http://schemas.openxmlformats.org/officeDocument/2006/relationships/image" Target="../media/image182.emf"/><Relationship Id="rId123" Type="http://schemas.openxmlformats.org/officeDocument/2006/relationships/customXml" Target="../ink/ink187.xml"/><Relationship Id="rId128" Type="http://schemas.openxmlformats.org/officeDocument/2006/relationships/image" Target="../media/image189.emf"/><Relationship Id="rId5" Type="http://schemas.openxmlformats.org/officeDocument/2006/relationships/customXml" Target="../ink/ink128.xml"/><Relationship Id="rId90" Type="http://schemas.openxmlformats.org/officeDocument/2006/relationships/image" Target="../media/image176.emf"/><Relationship Id="rId95" Type="http://schemas.openxmlformats.org/officeDocument/2006/relationships/customXml" Target="../ink/ink173.xml"/><Relationship Id="rId22" Type="http://schemas.openxmlformats.org/officeDocument/2006/relationships/image" Target="../media/image142.emf"/><Relationship Id="rId27" Type="http://schemas.openxmlformats.org/officeDocument/2006/relationships/customXml" Target="../ink/ink139.xml"/><Relationship Id="rId43" Type="http://schemas.openxmlformats.org/officeDocument/2006/relationships/customXml" Target="../ink/ink147.xml"/><Relationship Id="rId48" Type="http://schemas.openxmlformats.org/officeDocument/2006/relationships/image" Target="../media/image155.emf"/><Relationship Id="rId64" Type="http://schemas.openxmlformats.org/officeDocument/2006/relationships/image" Target="../media/image163.emf"/><Relationship Id="rId69" Type="http://schemas.openxmlformats.org/officeDocument/2006/relationships/customXml" Target="../ink/ink160.xml"/><Relationship Id="rId113" Type="http://schemas.openxmlformats.org/officeDocument/2006/relationships/customXml" Target="../ink/ink182.xml"/><Relationship Id="rId118" Type="http://schemas.openxmlformats.org/officeDocument/2006/relationships/image" Target="../media/image184.emf"/><Relationship Id="rId134" Type="http://schemas.openxmlformats.org/officeDocument/2006/relationships/image" Target="../media/image192.emf"/><Relationship Id="rId80" Type="http://schemas.openxmlformats.org/officeDocument/2006/relationships/image" Target="../media/image171.emf"/><Relationship Id="rId85" Type="http://schemas.openxmlformats.org/officeDocument/2006/relationships/customXml" Target="../ink/ink168.xml"/><Relationship Id="rId12" Type="http://schemas.openxmlformats.org/officeDocument/2006/relationships/image" Target="../media/image137.emf"/><Relationship Id="rId17" Type="http://schemas.openxmlformats.org/officeDocument/2006/relationships/customXml" Target="../ink/ink134.xml"/><Relationship Id="rId33" Type="http://schemas.openxmlformats.org/officeDocument/2006/relationships/customXml" Target="../ink/ink142.xml"/><Relationship Id="rId38" Type="http://schemas.openxmlformats.org/officeDocument/2006/relationships/image" Target="../media/image150.emf"/><Relationship Id="rId59" Type="http://schemas.openxmlformats.org/officeDocument/2006/relationships/customXml" Target="../ink/ink155.xml"/><Relationship Id="rId103" Type="http://schemas.openxmlformats.org/officeDocument/2006/relationships/customXml" Target="../ink/ink177.xml"/><Relationship Id="rId108" Type="http://schemas.openxmlformats.org/officeDocument/2006/relationships/image" Target="../media/image117.emf"/><Relationship Id="rId124" Type="http://schemas.openxmlformats.org/officeDocument/2006/relationships/image" Target="../media/image187.emf"/><Relationship Id="rId129" Type="http://schemas.openxmlformats.org/officeDocument/2006/relationships/customXml" Target="../ink/ink190.xml"/><Relationship Id="rId54" Type="http://schemas.openxmlformats.org/officeDocument/2006/relationships/image" Target="../media/image158.emf"/><Relationship Id="rId70" Type="http://schemas.openxmlformats.org/officeDocument/2006/relationships/image" Target="../media/image166.emf"/><Relationship Id="rId75" Type="http://schemas.openxmlformats.org/officeDocument/2006/relationships/customXml" Target="../ink/ink163.xml"/><Relationship Id="rId91" Type="http://schemas.openxmlformats.org/officeDocument/2006/relationships/customXml" Target="../ink/ink171.xml"/><Relationship Id="rId96" Type="http://schemas.openxmlformats.org/officeDocument/2006/relationships/image" Target="../media/image17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4.emf"/><Relationship Id="rId23" Type="http://schemas.openxmlformats.org/officeDocument/2006/relationships/customXml" Target="../ink/ink137.xml"/><Relationship Id="rId28" Type="http://schemas.openxmlformats.org/officeDocument/2006/relationships/image" Target="../media/image145.emf"/><Relationship Id="rId49" Type="http://schemas.openxmlformats.org/officeDocument/2006/relationships/customXml" Target="../ink/ink150.xml"/><Relationship Id="rId114" Type="http://schemas.openxmlformats.org/officeDocument/2006/relationships/image" Target="../media/image121.emf"/><Relationship Id="rId119" Type="http://schemas.openxmlformats.org/officeDocument/2006/relationships/customXml" Target="../ink/ink185.xml"/><Relationship Id="rId44" Type="http://schemas.openxmlformats.org/officeDocument/2006/relationships/image" Target="../media/image153.emf"/><Relationship Id="rId60" Type="http://schemas.openxmlformats.org/officeDocument/2006/relationships/image" Target="../media/image161.emf"/><Relationship Id="rId65" Type="http://schemas.openxmlformats.org/officeDocument/2006/relationships/customXml" Target="../ink/ink158.xml"/><Relationship Id="rId81" Type="http://schemas.openxmlformats.org/officeDocument/2006/relationships/customXml" Target="../ink/ink166.xml"/><Relationship Id="rId86" Type="http://schemas.openxmlformats.org/officeDocument/2006/relationships/image" Target="../media/image174.emf"/><Relationship Id="rId130" Type="http://schemas.openxmlformats.org/officeDocument/2006/relationships/image" Target="../media/image190.emf"/><Relationship Id="rId135" Type="http://schemas.openxmlformats.org/officeDocument/2006/relationships/customXml" Target="../ink/ink193.xml"/><Relationship Id="rId13" Type="http://schemas.openxmlformats.org/officeDocument/2006/relationships/customXml" Target="../ink/ink132.xml"/><Relationship Id="rId18" Type="http://schemas.openxmlformats.org/officeDocument/2006/relationships/image" Target="../media/image140.emf"/><Relationship Id="rId39" Type="http://schemas.openxmlformats.org/officeDocument/2006/relationships/customXml" Target="../ink/ink145.xml"/><Relationship Id="rId109" Type="http://schemas.openxmlformats.org/officeDocument/2006/relationships/customXml" Target="../ink/ink180.xml"/><Relationship Id="rId34" Type="http://schemas.openxmlformats.org/officeDocument/2006/relationships/image" Target="../media/image148.emf"/><Relationship Id="rId50" Type="http://schemas.openxmlformats.org/officeDocument/2006/relationships/image" Target="../media/image156.emf"/><Relationship Id="rId55" Type="http://schemas.openxmlformats.org/officeDocument/2006/relationships/customXml" Target="../ink/ink153.xml"/><Relationship Id="rId76" Type="http://schemas.openxmlformats.org/officeDocument/2006/relationships/image" Target="../media/image169.emf"/><Relationship Id="rId97" Type="http://schemas.openxmlformats.org/officeDocument/2006/relationships/customXml" Target="../ink/ink174.xml"/><Relationship Id="rId104" Type="http://schemas.openxmlformats.org/officeDocument/2006/relationships/image" Target="../media/image109.emf"/><Relationship Id="rId120" Type="http://schemas.openxmlformats.org/officeDocument/2006/relationships/image" Target="../media/image185.emf"/><Relationship Id="rId125" Type="http://schemas.openxmlformats.org/officeDocument/2006/relationships/customXml" Target="../ink/ink188.xml"/><Relationship Id="rId7" Type="http://schemas.openxmlformats.org/officeDocument/2006/relationships/customXml" Target="../ink/ink129.xml"/><Relationship Id="rId71" Type="http://schemas.openxmlformats.org/officeDocument/2006/relationships/customXml" Target="../ink/ink161.xml"/><Relationship Id="rId92" Type="http://schemas.openxmlformats.org/officeDocument/2006/relationships/image" Target="../media/image177.emf"/><Relationship Id="rId2" Type="http://schemas.openxmlformats.org/officeDocument/2006/relationships/image" Target="../media/image4.png"/><Relationship Id="rId29" Type="http://schemas.openxmlformats.org/officeDocument/2006/relationships/customXml" Target="../ink/ink140.xml"/><Relationship Id="rId24" Type="http://schemas.openxmlformats.org/officeDocument/2006/relationships/image" Target="../media/image143.emf"/><Relationship Id="rId40" Type="http://schemas.openxmlformats.org/officeDocument/2006/relationships/image" Target="../media/image151.emf"/><Relationship Id="rId45" Type="http://schemas.openxmlformats.org/officeDocument/2006/relationships/customXml" Target="../ink/ink148.xml"/><Relationship Id="rId66" Type="http://schemas.openxmlformats.org/officeDocument/2006/relationships/image" Target="../media/image164.emf"/><Relationship Id="rId87" Type="http://schemas.openxmlformats.org/officeDocument/2006/relationships/customXml" Target="../ink/ink169.xml"/><Relationship Id="rId110" Type="http://schemas.openxmlformats.org/officeDocument/2006/relationships/image" Target="../media/image118.emf"/><Relationship Id="rId115" Type="http://schemas.openxmlformats.org/officeDocument/2006/relationships/customXml" Target="../ink/ink183.xml"/><Relationship Id="rId131" Type="http://schemas.openxmlformats.org/officeDocument/2006/relationships/customXml" Target="../ink/ink191.xml"/><Relationship Id="rId136" Type="http://schemas.openxmlformats.org/officeDocument/2006/relationships/image" Target="../media/image193.emf"/><Relationship Id="rId61" Type="http://schemas.openxmlformats.org/officeDocument/2006/relationships/customXml" Target="../ink/ink156.xml"/><Relationship Id="rId82" Type="http://schemas.openxmlformats.org/officeDocument/2006/relationships/image" Target="../media/image172.emf"/><Relationship Id="rId19" Type="http://schemas.openxmlformats.org/officeDocument/2006/relationships/customXml" Target="../ink/ink135.xml"/><Relationship Id="rId14" Type="http://schemas.openxmlformats.org/officeDocument/2006/relationships/image" Target="../media/image138.emf"/><Relationship Id="rId30" Type="http://schemas.openxmlformats.org/officeDocument/2006/relationships/image" Target="../media/image146.emf"/><Relationship Id="rId35" Type="http://schemas.openxmlformats.org/officeDocument/2006/relationships/customXml" Target="../ink/ink143.xml"/><Relationship Id="rId56" Type="http://schemas.openxmlformats.org/officeDocument/2006/relationships/image" Target="../media/image159.emf"/><Relationship Id="rId77" Type="http://schemas.openxmlformats.org/officeDocument/2006/relationships/customXml" Target="../ink/ink164.xml"/><Relationship Id="rId100" Type="http://schemas.openxmlformats.org/officeDocument/2006/relationships/image" Target="../media/image181.emf"/><Relationship Id="rId105" Type="http://schemas.openxmlformats.org/officeDocument/2006/relationships/customXml" Target="../ink/ink178.xml"/><Relationship Id="rId126" Type="http://schemas.openxmlformats.org/officeDocument/2006/relationships/image" Target="../media/image188.emf"/><Relationship Id="rId8" Type="http://schemas.openxmlformats.org/officeDocument/2006/relationships/image" Target="../media/image135.emf"/><Relationship Id="rId51" Type="http://schemas.openxmlformats.org/officeDocument/2006/relationships/customXml" Target="../ink/ink151.xml"/><Relationship Id="rId72" Type="http://schemas.openxmlformats.org/officeDocument/2006/relationships/image" Target="../media/image167.emf"/><Relationship Id="rId93" Type="http://schemas.openxmlformats.org/officeDocument/2006/relationships/customXml" Target="../ink/ink172.xml"/><Relationship Id="rId98" Type="http://schemas.openxmlformats.org/officeDocument/2006/relationships/image" Target="../media/image180.emf"/><Relationship Id="rId121" Type="http://schemas.openxmlformats.org/officeDocument/2006/relationships/customXml" Target="../ink/ink186.xml"/><Relationship Id="rId3" Type="http://schemas.openxmlformats.org/officeDocument/2006/relationships/customXml" Target="../ink/ink127.xml"/><Relationship Id="rId25" Type="http://schemas.openxmlformats.org/officeDocument/2006/relationships/customXml" Target="../ink/ink138.xml"/><Relationship Id="rId46" Type="http://schemas.openxmlformats.org/officeDocument/2006/relationships/image" Target="../media/image154.emf"/><Relationship Id="rId67" Type="http://schemas.openxmlformats.org/officeDocument/2006/relationships/customXml" Target="../ink/ink159.xml"/><Relationship Id="rId116" Type="http://schemas.openxmlformats.org/officeDocument/2006/relationships/image" Target="../media/image183.emf"/><Relationship Id="rId137" Type="http://schemas.openxmlformats.org/officeDocument/2006/relationships/customXml" Target="../ink/ink194.xml"/><Relationship Id="rId20" Type="http://schemas.openxmlformats.org/officeDocument/2006/relationships/image" Target="../media/image141.emf"/><Relationship Id="rId41" Type="http://schemas.openxmlformats.org/officeDocument/2006/relationships/customXml" Target="../ink/ink146.xml"/><Relationship Id="rId62" Type="http://schemas.openxmlformats.org/officeDocument/2006/relationships/image" Target="../media/image162.emf"/><Relationship Id="rId83" Type="http://schemas.openxmlformats.org/officeDocument/2006/relationships/customXml" Target="../ink/ink167.xml"/><Relationship Id="rId88" Type="http://schemas.openxmlformats.org/officeDocument/2006/relationships/image" Target="../media/image175.emf"/><Relationship Id="rId111" Type="http://schemas.openxmlformats.org/officeDocument/2006/relationships/customXml" Target="../ink/ink181.xml"/><Relationship Id="rId132" Type="http://schemas.openxmlformats.org/officeDocument/2006/relationships/image" Target="../media/image191.emf"/><Relationship Id="rId15" Type="http://schemas.openxmlformats.org/officeDocument/2006/relationships/customXml" Target="../ink/ink133.xml"/><Relationship Id="rId36" Type="http://schemas.openxmlformats.org/officeDocument/2006/relationships/image" Target="../media/image149.emf"/><Relationship Id="rId57" Type="http://schemas.openxmlformats.org/officeDocument/2006/relationships/customXml" Target="../ink/ink154.xml"/><Relationship Id="rId106" Type="http://schemas.openxmlformats.org/officeDocument/2006/relationships/image" Target="../media/image115.emf"/><Relationship Id="rId127" Type="http://schemas.openxmlformats.org/officeDocument/2006/relationships/customXml" Target="../ink/ink189.xml"/><Relationship Id="rId10" Type="http://schemas.openxmlformats.org/officeDocument/2006/relationships/image" Target="../media/image136.emf"/><Relationship Id="rId31" Type="http://schemas.openxmlformats.org/officeDocument/2006/relationships/customXml" Target="../ink/ink141.xml"/><Relationship Id="rId52" Type="http://schemas.openxmlformats.org/officeDocument/2006/relationships/image" Target="../media/image157.emf"/><Relationship Id="rId73" Type="http://schemas.openxmlformats.org/officeDocument/2006/relationships/customXml" Target="../ink/ink162.xml"/><Relationship Id="rId78" Type="http://schemas.openxmlformats.org/officeDocument/2006/relationships/image" Target="../media/image170.emf"/><Relationship Id="rId94" Type="http://schemas.openxmlformats.org/officeDocument/2006/relationships/image" Target="../media/image178.emf"/><Relationship Id="rId99" Type="http://schemas.openxmlformats.org/officeDocument/2006/relationships/customXml" Target="../ink/ink175.xml"/><Relationship Id="rId101" Type="http://schemas.openxmlformats.org/officeDocument/2006/relationships/customXml" Target="../ink/ink176.xml"/><Relationship Id="rId122" Type="http://schemas.openxmlformats.org/officeDocument/2006/relationships/image" Target="../media/image186.emf"/><Relationship Id="rId4" Type="http://schemas.openxmlformats.org/officeDocument/2006/relationships/image" Target="../media/image133.emf"/><Relationship Id="rId9" Type="http://schemas.openxmlformats.org/officeDocument/2006/relationships/customXml" Target="../ink/ink130.xml"/><Relationship Id="rId26" Type="http://schemas.openxmlformats.org/officeDocument/2006/relationships/image" Target="../media/image144.emf"/><Relationship Id="rId47" Type="http://schemas.openxmlformats.org/officeDocument/2006/relationships/customXml" Target="../ink/ink149.xml"/><Relationship Id="rId68" Type="http://schemas.openxmlformats.org/officeDocument/2006/relationships/image" Target="../media/image165.emf"/><Relationship Id="rId89" Type="http://schemas.openxmlformats.org/officeDocument/2006/relationships/customXml" Target="../ink/ink170.xml"/><Relationship Id="rId112" Type="http://schemas.openxmlformats.org/officeDocument/2006/relationships/image" Target="../media/image120.emf"/><Relationship Id="rId133" Type="http://schemas.openxmlformats.org/officeDocument/2006/relationships/customXml" Target="../ink/ink192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9.emf"/><Relationship Id="rId18" Type="http://schemas.openxmlformats.org/officeDocument/2006/relationships/customXml" Target="../ink/ink202.xml"/><Relationship Id="rId26" Type="http://schemas.openxmlformats.org/officeDocument/2006/relationships/customXml" Target="../ink/ink206.xml"/><Relationship Id="rId39" Type="http://schemas.openxmlformats.org/officeDocument/2006/relationships/image" Target="../media/image212.emf"/><Relationship Id="rId21" Type="http://schemas.openxmlformats.org/officeDocument/2006/relationships/image" Target="../media/image203.emf"/><Relationship Id="rId34" Type="http://schemas.openxmlformats.org/officeDocument/2006/relationships/customXml" Target="../ink/ink210.xml"/><Relationship Id="rId42" Type="http://schemas.openxmlformats.org/officeDocument/2006/relationships/customXml" Target="../ink/ink214.xml"/><Relationship Id="rId7" Type="http://schemas.openxmlformats.org/officeDocument/2006/relationships/image" Target="../media/image196.emf"/><Relationship Id="rId2" Type="http://schemas.openxmlformats.org/officeDocument/2006/relationships/image" Target="../media/image12.png"/><Relationship Id="rId16" Type="http://schemas.openxmlformats.org/officeDocument/2006/relationships/customXml" Target="../ink/ink201.xml"/><Relationship Id="rId20" Type="http://schemas.openxmlformats.org/officeDocument/2006/relationships/customXml" Target="../ink/ink203.xml"/><Relationship Id="rId29" Type="http://schemas.openxmlformats.org/officeDocument/2006/relationships/image" Target="../media/image207.emf"/><Relationship Id="rId41" Type="http://schemas.openxmlformats.org/officeDocument/2006/relationships/image" Target="../media/image21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6.xml"/><Relationship Id="rId11" Type="http://schemas.openxmlformats.org/officeDocument/2006/relationships/image" Target="../media/image198.emf"/><Relationship Id="rId24" Type="http://schemas.openxmlformats.org/officeDocument/2006/relationships/customXml" Target="../ink/ink205.xml"/><Relationship Id="rId32" Type="http://schemas.openxmlformats.org/officeDocument/2006/relationships/customXml" Target="../ink/ink209.xml"/><Relationship Id="rId37" Type="http://schemas.openxmlformats.org/officeDocument/2006/relationships/image" Target="../media/image211.emf"/><Relationship Id="rId40" Type="http://schemas.openxmlformats.org/officeDocument/2006/relationships/customXml" Target="../ink/ink213.xml"/><Relationship Id="rId5" Type="http://schemas.openxmlformats.org/officeDocument/2006/relationships/image" Target="../media/image195.emf"/><Relationship Id="rId15" Type="http://schemas.openxmlformats.org/officeDocument/2006/relationships/image" Target="../media/image200.emf"/><Relationship Id="rId23" Type="http://schemas.openxmlformats.org/officeDocument/2006/relationships/image" Target="../media/image204.emf"/><Relationship Id="rId28" Type="http://schemas.openxmlformats.org/officeDocument/2006/relationships/customXml" Target="../ink/ink207.xml"/><Relationship Id="rId36" Type="http://schemas.openxmlformats.org/officeDocument/2006/relationships/customXml" Target="../ink/ink211.xml"/><Relationship Id="rId10" Type="http://schemas.openxmlformats.org/officeDocument/2006/relationships/customXml" Target="../ink/ink198.xml"/><Relationship Id="rId19" Type="http://schemas.openxmlformats.org/officeDocument/2006/relationships/image" Target="../media/image202.emf"/><Relationship Id="rId31" Type="http://schemas.openxmlformats.org/officeDocument/2006/relationships/image" Target="../media/image208.emf"/><Relationship Id="rId4" Type="http://schemas.openxmlformats.org/officeDocument/2006/relationships/customXml" Target="../ink/ink195.xml"/><Relationship Id="rId9" Type="http://schemas.openxmlformats.org/officeDocument/2006/relationships/image" Target="../media/image197.emf"/><Relationship Id="rId14" Type="http://schemas.openxmlformats.org/officeDocument/2006/relationships/customXml" Target="../ink/ink200.xml"/><Relationship Id="rId22" Type="http://schemas.openxmlformats.org/officeDocument/2006/relationships/customXml" Target="../ink/ink204.xml"/><Relationship Id="rId27" Type="http://schemas.openxmlformats.org/officeDocument/2006/relationships/image" Target="../media/image206.emf"/><Relationship Id="rId30" Type="http://schemas.openxmlformats.org/officeDocument/2006/relationships/customXml" Target="../ink/ink208.xml"/><Relationship Id="rId35" Type="http://schemas.openxmlformats.org/officeDocument/2006/relationships/image" Target="../media/image210.emf"/><Relationship Id="rId43" Type="http://schemas.openxmlformats.org/officeDocument/2006/relationships/image" Target="../media/image214.emf"/><Relationship Id="rId8" Type="http://schemas.openxmlformats.org/officeDocument/2006/relationships/customXml" Target="../ink/ink197.xml"/><Relationship Id="rId3" Type="http://schemas.openxmlformats.org/officeDocument/2006/relationships/image" Target="../media/image13.png"/><Relationship Id="rId12" Type="http://schemas.openxmlformats.org/officeDocument/2006/relationships/customXml" Target="../ink/ink199.xml"/><Relationship Id="rId17" Type="http://schemas.openxmlformats.org/officeDocument/2006/relationships/image" Target="../media/image201.emf"/><Relationship Id="rId25" Type="http://schemas.openxmlformats.org/officeDocument/2006/relationships/image" Target="../media/image205.emf"/><Relationship Id="rId33" Type="http://schemas.openxmlformats.org/officeDocument/2006/relationships/image" Target="../media/image209.emf"/><Relationship Id="rId38" Type="http://schemas.openxmlformats.org/officeDocument/2006/relationships/customXml" Target="../ink/ink2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8.xml"/><Relationship Id="rId3" Type="http://schemas.openxmlformats.org/officeDocument/2006/relationships/image" Target="../media/image215.emf"/><Relationship Id="rId7" Type="http://schemas.openxmlformats.org/officeDocument/2006/relationships/image" Target="../media/image217.emf"/><Relationship Id="rId2" Type="http://schemas.openxmlformats.org/officeDocument/2006/relationships/customXml" Target="../ink/ink21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7.xml"/><Relationship Id="rId11" Type="http://schemas.openxmlformats.org/officeDocument/2006/relationships/image" Target="../media/image219.emf"/><Relationship Id="rId5" Type="http://schemas.openxmlformats.org/officeDocument/2006/relationships/image" Target="../media/image216.emf"/><Relationship Id="rId10" Type="http://schemas.openxmlformats.org/officeDocument/2006/relationships/customXml" Target="../ink/ink219.xml"/><Relationship Id="rId4" Type="http://schemas.openxmlformats.org/officeDocument/2006/relationships/customXml" Target="../ink/ink216.xml"/><Relationship Id="rId9" Type="http://schemas.openxmlformats.org/officeDocument/2006/relationships/image" Target="../media/image218.emf"/></Relationships>
</file>

<file path=ppt/slides/_rels/slide9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263.xml"/><Relationship Id="rId63" Type="http://schemas.openxmlformats.org/officeDocument/2006/relationships/customXml" Target="../ink/ink236.xml"/><Relationship Id="rId84" Type="http://schemas.openxmlformats.org/officeDocument/2006/relationships/image" Target="../media/image222.emf"/><Relationship Id="rId138" Type="http://schemas.openxmlformats.org/officeDocument/2006/relationships/image" Target="../media/image273.emf"/><Relationship Id="rId159" Type="http://schemas.openxmlformats.org/officeDocument/2006/relationships/customXml" Target="../ink/ink284.xml"/><Relationship Id="rId16" Type="http://schemas.openxmlformats.org/officeDocument/2006/relationships/image" Target="../media/image228.emf"/><Relationship Id="rId107" Type="http://schemas.openxmlformats.org/officeDocument/2006/relationships/customXml" Target="../ink/ink258.xml"/><Relationship Id="rId11" Type="http://schemas.openxmlformats.org/officeDocument/2006/relationships/customXml" Target="../ink/ink223.xml"/><Relationship Id="rId53" Type="http://schemas.openxmlformats.org/officeDocument/2006/relationships/customXml" Target="../ink/ink231.xml"/><Relationship Id="rId58" Type="http://schemas.openxmlformats.org/officeDocument/2006/relationships/image" Target="../media/image249.emf"/><Relationship Id="rId74" Type="http://schemas.openxmlformats.org/officeDocument/2006/relationships/image" Target="../media/image257.emf"/><Relationship Id="rId79" Type="http://schemas.openxmlformats.org/officeDocument/2006/relationships/customXml" Target="../ink/ink244.xml"/><Relationship Id="rId102" Type="http://schemas.openxmlformats.org/officeDocument/2006/relationships/image" Target="../media/image238.emf"/><Relationship Id="rId123" Type="http://schemas.openxmlformats.org/officeDocument/2006/relationships/customXml" Target="../ink/ink266.xml"/><Relationship Id="rId128" Type="http://schemas.openxmlformats.org/officeDocument/2006/relationships/image" Target="../media/image268.emf"/><Relationship Id="rId144" Type="http://schemas.openxmlformats.org/officeDocument/2006/relationships/image" Target="../media/image276.emf"/><Relationship Id="rId149" Type="http://schemas.openxmlformats.org/officeDocument/2006/relationships/customXml" Target="../ink/ink279.xml"/><Relationship Id="rId5" Type="http://schemas.openxmlformats.org/officeDocument/2006/relationships/image" Target="../media/image221.emf"/><Relationship Id="rId90" Type="http://schemas.openxmlformats.org/officeDocument/2006/relationships/image" Target="../media/image232.emf"/><Relationship Id="rId95" Type="http://schemas.openxmlformats.org/officeDocument/2006/relationships/customXml" Target="../ink/ink252.xml"/><Relationship Id="rId160" Type="http://schemas.openxmlformats.org/officeDocument/2006/relationships/image" Target="../media/image284.emf"/><Relationship Id="rId22" Type="http://schemas.openxmlformats.org/officeDocument/2006/relationships/image" Target="../media/image231.emf"/><Relationship Id="rId64" Type="http://schemas.openxmlformats.org/officeDocument/2006/relationships/image" Target="../media/image252.emf"/><Relationship Id="rId69" Type="http://schemas.openxmlformats.org/officeDocument/2006/relationships/customXml" Target="../ink/ink239.xml"/><Relationship Id="rId113" Type="http://schemas.openxmlformats.org/officeDocument/2006/relationships/customXml" Target="../ink/ink261.xml"/><Relationship Id="rId118" Type="http://schemas.openxmlformats.org/officeDocument/2006/relationships/image" Target="../media/image263.emf"/><Relationship Id="rId134" Type="http://schemas.openxmlformats.org/officeDocument/2006/relationships/image" Target="../media/image271.emf"/><Relationship Id="rId139" Type="http://schemas.openxmlformats.org/officeDocument/2006/relationships/customXml" Target="../ink/ink274.xml"/><Relationship Id="rId80" Type="http://schemas.openxmlformats.org/officeDocument/2006/relationships/image" Target="../media/image260.emf"/><Relationship Id="rId85" Type="http://schemas.openxmlformats.org/officeDocument/2006/relationships/customXml" Target="../ink/ink247.xml"/><Relationship Id="rId150" Type="http://schemas.openxmlformats.org/officeDocument/2006/relationships/image" Target="../media/image279.emf"/><Relationship Id="rId155" Type="http://schemas.openxmlformats.org/officeDocument/2006/relationships/customXml" Target="../ink/ink282.xml"/><Relationship Id="rId12" Type="http://schemas.openxmlformats.org/officeDocument/2006/relationships/image" Target="../media/image226.emf"/><Relationship Id="rId17" Type="http://schemas.openxmlformats.org/officeDocument/2006/relationships/customXml" Target="../ink/ink226.xml"/><Relationship Id="rId59" Type="http://schemas.openxmlformats.org/officeDocument/2006/relationships/customXml" Target="../ink/ink234.xml"/><Relationship Id="rId103" Type="http://schemas.openxmlformats.org/officeDocument/2006/relationships/customXml" Target="../ink/ink256.xml"/><Relationship Id="rId108" Type="http://schemas.openxmlformats.org/officeDocument/2006/relationships/image" Target="../media/image241.emf"/><Relationship Id="rId124" Type="http://schemas.openxmlformats.org/officeDocument/2006/relationships/image" Target="../media/image266.emf"/><Relationship Id="rId129" Type="http://schemas.openxmlformats.org/officeDocument/2006/relationships/customXml" Target="../ink/ink269.xml"/><Relationship Id="rId54" Type="http://schemas.openxmlformats.org/officeDocument/2006/relationships/image" Target="../media/image247.emf"/><Relationship Id="rId70" Type="http://schemas.openxmlformats.org/officeDocument/2006/relationships/image" Target="../media/image255.emf"/><Relationship Id="rId75" Type="http://schemas.openxmlformats.org/officeDocument/2006/relationships/customXml" Target="../ink/ink242.xml"/><Relationship Id="rId91" Type="http://schemas.openxmlformats.org/officeDocument/2006/relationships/customXml" Target="../ink/ink250.xml"/><Relationship Id="rId96" Type="http://schemas.openxmlformats.org/officeDocument/2006/relationships/image" Target="../media/image235.emf"/><Relationship Id="rId140" Type="http://schemas.openxmlformats.org/officeDocument/2006/relationships/image" Target="../media/image274.emf"/><Relationship Id="rId145" Type="http://schemas.openxmlformats.org/officeDocument/2006/relationships/customXml" Target="../ink/ink27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1.xml"/><Relationship Id="rId23" Type="http://schemas.openxmlformats.org/officeDocument/2006/relationships/customXml" Target="../ink/ink228.xml"/><Relationship Id="rId114" Type="http://schemas.openxmlformats.org/officeDocument/2006/relationships/image" Target="../media/image261.emf"/><Relationship Id="rId119" Type="http://schemas.openxmlformats.org/officeDocument/2006/relationships/customXml" Target="../ink/ink264.xml"/><Relationship Id="rId60" Type="http://schemas.openxmlformats.org/officeDocument/2006/relationships/image" Target="../media/image250.emf"/><Relationship Id="rId65" Type="http://schemas.openxmlformats.org/officeDocument/2006/relationships/customXml" Target="../ink/ink237.xml"/><Relationship Id="rId81" Type="http://schemas.openxmlformats.org/officeDocument/2006/relationships/customXml" Target="../ink/ink245.xml"/><Relationship Id="rId86" Type="http://schemas.openxmlformats.org/officeDocument/2006/relationships/image" Target="../media/image223.emf"/><Relationship Id="rId130" Type="http://schemas.openxmlformats.org/officeDocument/2006/relationships/image" Target="../media/image269.emf"/><Relationship Id="rId135" Type="http://schemas.openxmlformats.org/officeDocument/2006/relationships/customXml" Target="../ink/ink272.xml"/><Relationship Id="rId151" Type="http://schemas.openxmlformats.org/officeDocument/2006/relationships/customXml" Target="../ink/ink280.xml"/><Relationship Id="rId156" Type="http://schemas.openxmlformats.org/officeDocument/2006/relationships/image" Target="../media/image282.emf"/><Relationship Id="rId13" Type="http://schemas.openxmlformats.org/officeDocument/2006/relationships/customXml" Target="../ink/ink224.xml"/><Relationship Id="rId18" Type="http://schemas.openxmlformats.org/officeDocument/2006/relationships/image" Target="../media/image229.emf"/><Relationship Id="rId109" Type="http://schemas.openxmlformats.org/officeDocument/2006/relationships/customXml" Target="../ink/ink259.xml"/><Relationship Id="rId50" Type="http://schemas.openxmlformats.org/officeDocument/2006/relationships/image" Target="../media/image245.emf"/><Relationship Id="rId55" Type="http://schemas.openxmlformats.org/officeDocument/2006/relationships/customXml" Target="../ink/ink232.xml"/><Relationship Id="rId76" Type="http://schemas.openxmlformats.org/officeDocument/2006/relationships/image" Target="../media/image258.emf"/><Relationship Id="rId97" Type="http://schemas.openxmlformats.org/officeDocument/2006/relationships/customXml" Target="../ink/ink253.xml"/><Relationship Id="rId104" Type="http://schemas.openxmlformats.org/officeDocument/2006/relationships/image" Target="../media/image239.emf"/><Relationship Id="rId120" Type="http://schemas.openxmlformats.org/officeDocument/2006/relationships/image" Target="../media/image264.emf"/><Relationship Id="rId125" Type="http://schemas.openxmlformats.org/officeDocument/2006/relationships/customXml" Target="../ink/ink267.xml"/><Relationship Id="rId141" Type="http://schemas.openxmlformats.org/officeDocument/2006/relationships/customXml" Target="../ink/ink275.xml"/><Relationship Id="rId146" Type="http://schemas.openxmlformats.org/officeDocument/2006/relationships/image" Target="../media/image277.emf"/><Relationship Id="rId71" Type="http://schemas.openxmlformats.org/officeDocument/2006/relationships/customXml" Target="../ink/ink240.xml"/><Relationship Id="rId92" Type="http://schemas.openxmlformats.org/officeDocument/2006/relationships/image" Target="../media/image233.emf"/><Relationship Id="rId2" Type="http://schemas.openxmlformats.org/officeDocument/2006/relationships/image" Target="../media/image2.jpeg"/><Relationship Id="rId66" Type="http://schemas.openxmlformats.org/officeDocument/2006/relationships/image" Target="../media/image253.emf"/><Relationship Id="rId87" Type="http://schemas.openxmlformats.org/officeDocument/2006/relationships/customXml" Target="../ink/ink248.xml"/><Relationship Id="rId110" Type="http://schemas.openxmlformats.org/officeDocument/2006/relationships/image" Target="../media/image242.emf"/><Relationship Id="rId115" Type="http://schemas.openxmlformats.org/officeDocument/2006/relationships/customXml" Target="../ink/ink262.xml"/><Relationship Id="rId131" Type="http://schemas.openxmlformats.org/officeDocument/2006/relationships/customXml" Target="../ink/ink270.xml"/><Relationship Id="rId136" Type="http://schemas.openxmlformats.org/officeDocument/2006/relationships/image" Target="../media/image272.emf"/><Relationship Id="rId157" Type="http://schemas.openxmlformats.org/officeDocument/2006/relationships/customXml" Target="../ink/ink283.xml"/><Relationship Id="rId61" Type="http://schemas.openxmlformats.org/officeDocument/2006/relationships/customXml" Target="../ink/ink235.xml"/><Relationship Id="rId82" Type="http://schemas.openxmlformats.org/officeDocument/2006/relationships/image" Target="../media/image220.emf"/><Relationship Id="rId152" Type="http://schemas.openxmlformats.org/officeDocument/2006/relationships/image" Target="../media/image280.emf"/><Relationship Id="rId19" Type="http://schemas.openxmlformats.org/officeDocument/2006/relationships/customXml" Target="../ink/ink227.xml"/><Relationship Id="rId14" Type="http://schemas.openxmlformats.org/officeDocument/2006/relationships/image" Target="../media/image227.emf"/><Relationship Id="rId56" Type="http://schemas.openxmlformats.org/officeDocument/2006/relationships/image" Target="../media/image248.emf"/><Relationship Id="rId77" Type="http://schemas.openxmlformats.org/officeDocument/2006/relationships/customXml" Target="../ink/ink243.xml"/><Relationship Id="rId100" Type="http://schemas.openxmlformats.org/officeDocument/2006/relationships/image" Target="../media/image237.emf"/><Relationship Id="rId105" Type="http://schemas.openxmlformats.org/officeDocument/2006/relationships/customXml" Target="../ink/ink257.xml"/><Relationship Id="rId126" Type="http://schemas.openxmlformats.org/officeDocument/2006/relationships/image" Target="../media/image267.emf"/><Relationship Id="rId147" Type="http://schemas.openxmlformats.org/officeDocument/2006/relationships/customXml" Target="../ink/ink278.xml"/><Relationship Id="rId8" Type="http://schemas.openxmlformats.org/officeDocument/2006/relationships/image" Target="../media/image224.emf"/><Relationship Id="rId51" Type="http://schemas.openxmlformats.org/officeDocument/2006/relationships/customXml" Target="../ink/ink230.xml"/><Relationship Id="rId72" Type="http://schemas.openxmlformats.org/officeDocument/2006/relationships/image" Target="../media/image256.emf"/><Relationship Id="rId93" Type="http://schemas.openxmlformats.org/officeDocument/2006/relationships/customXml" Target="../ink/ink251.xml"/><Relationship Id="rId98" Type="http://schemas.openxmlformats.org/officeDocument/2006/relationships/image" Target="../media/image236.emf"/><Relationship Id="rId121" Type="http://schemas.openxmlformats.org/officeDocument/2006/relationships/customXml" Target="../ink/ink265.xml"/><Relationship Id="rId142" Type="http://schemas.openxmlformats.org/officeDocument/2006/relationships/image" Target="../media/image275.emf"/><Relationship Id="rId3" Type="http://schemas.openxmlformats.org/officeDocument/2006/relationships/image" Target="../media/image15.png"/><Relationship Id="rId46" Type="http://schemas.openxmlformats.org/officeDocument/2006/relationships/image" Target="../media/image243.emf"/><Relationship Id="rId67" Type="http://schemas.openxmlformats.org/officeDocument/2006/relationships/customXml" Target="../ink/ink238.xml"/><Relationship Id="rId116" Type="http://schemas.openxmlformats.org/officeDocument/2006/relationships/image" Target="../media/image262.emf"/><Relationship Id="rId137" Type="http://schemas.openxmlformats.org/officeDocument/2006/relationships/customXml" Target="../ink/ink273.xml"/><Relationship Id="rId158" Type="http://schemas.openxmlformats.org/officeDocument/2006/relationships/image" Target="../media/image283.emf"/><Relationship Id="rId62" Type="http://schemas.openxmlformats.org/officeDocument/2006/relationships/image" Target="../media/image251.emf"/><Relationship Id="rId83" Type="http://schemas.openxmlformats.org/officeDocument/2006/relationships/customXml" Target="../ink/ink246.xml"/><Relationship Id="rId88" Type="http://schemas.openxmlformats.org/officeDocument/2006/relationships/image" Target="../media/image230.emf"/><Relationship Id="rId111" Type="http://schemas.openxmlformats.org/officeDocument/2006/relationships/customXml" Target="../ink/ink260.xml"/><Relationship Id="rId132" Type="http://schemas.openxmlformats.org/officeDocument/2006/relationships/image" Target="../media/image270.emf"/><Relationship Id="rId153" Type="http://schemas.openxmlformats.org/officeDocument/2006/relationships/customXml" Target="../ink/ink281.xml"/><Relationship Id="rId15" Type="http://schemas.openxmlformats.org/officeDocument/2006/relationships/customXml" Target="../ink/ink225.xml"/><Relationship Id="rId57" Type="http://schemas.openxmlformats.org/officeDocument/2006/relationships/customXml" Target="../ink/ink233.xml"/><Relationship Id="rId106" Type="http://schemas.openxmlformats.org/officeDocument/2006/relationships/image" Target="../media/image240.emf"/><Relationship Id="rId127" Type="http://schemas.openxmlformats.org/officeDocument/2006/relationships/customXml" Target="../ink/ink268.xml"/><Relationship Id="rId10" Type="http://schemas.openxmlformats.org/officeDocument/2006/relationships/image" Target="../media/image225.emf"/><Relationship Id="rId52" Type="http://schemas.openxmlformats.org/officeDocument/2006/relationships/image" Target="../media/image246.emf"/><Relationship Id="rId73" Type="http://schemas.openxmlformats.org/officeDocument/2006/relationships/customXml" Target="../ink/ink241.xml"/><Relationship Id="rId78" Type="http://schemas.openxmlformats.org/officeDocument/2006/relationships/image" Target="../media/image259.emf"/><Relationship Id="rId94" Type="http://schemas.openxmlformats.org/officeDocument/2006/relationships/image" Target="../media/image234.emf"/><Relationship Id="rId99" Type="http://schemas.openxmlformats.org/officeDocument/2006/relationships/customXml" Target="../ink/ink254.xml"/><Relationship Id="rId101" Type="http://schemas.openxmlformats.org/officeDocument/2006/relationships/customXml" Target="../ink/ink255.xml"/><Relationship Id="rId122" Type="http://schemas.openxmlformats.org/officeDocument/2006/relationships/image" Target="../media/image265.emf"/><Relationship Id="rId143" Type="http://schemas.openxmlformats.org/officeDocument/2006/relationships/customXml" Target="../ink/ink276.xml"/><Relationship Id="rId148" Type="http://schemas.openxmlformats.org/officeDocument/2006/relationships/image" Target="../media/image278.emf"/><Relationship Id="rId4" Type="http://schemas.openxmlformats.org/officeDocument/2006/relationships/customXml" Target="../ink/ink220.xml"/><Relationship Id="rId9" Type="http://schemas.openxmlformats.org/officeDocument/2006/relationships/customXml" Target="../ink/ink222.xml"/><Relationship Id="rId47" Type="http://schemas.openxmlformats.org/officeDocument/2006/relationships/customXml" Target="../ink/ink229.xml"/><Relationship Id="rId68" Type="http://schemas.openxmlformats.org/officeDocument/2006/relationships/image" Target="../media/image254.emf"/><Relationship Id="rId89" Type="http://schemas.openxmlformats.org/officeDocument/2006/relationships/customXml" Target="../ink/ink249.xml"/><Relationship Id="rId112" Type="http://schemas.openxmlformats.org/officeDocument/2006/relationships/image" Target="../media/image244.emf"/><Relationship Id="rId133" Type="http://schemas.openxmlformats.org/officeDocument/2006/relationships/customXml" Target="../ink/ink271.xml"/><Relationship Id="rId154" Type="http://schemas.openxmlformats.org/officeDocument/2006/relationships/image" Target="../media/image28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057400"/>
            <a:ext cx="6629400" cy="2784026"/>
          </a:xfrm>
        </p:spPr>
        <p:txBody>
          <a:bodyPr/>
          <a:lstStyle/>
          <a:p>
            <a:r>
              <a:rPr lang="en-US" dirty="0" smtClean="0"/>
              <a:t>Pin Diagram of 8086 Microprocessor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77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`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"/>
            <a:ext cx="9144000" cy="6553199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4" name="Ink 13"/>
              <p14:cNvContentPartPr/>
              <p14:nvPr/>
            </p14:nvContentPartPr>
            <p14:xfrm>
              <a:off x="6247847" y="3046395"/>
              <a:ext cx="1017720" cy="4327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39207" y="3037755"/>
                <a:ext cx="1032480" cy="44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4" name="Ink 23"/>
              <p14:cNvContentPartPr/>
              <p14:nvPr/>
            </p14:nvContentPartPr>
            <p14:xfrm>
              <a:off x="6839327" y="6247875"/>
              <a:ext cx="713160" cy="17784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33927" y="6237795"/>
                <a:ext cx="72828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3" name="Ink 52"/>
              <p14:cNvContentPartPr/>
              <p14:nvPr/>
            </p14:nvContentPartPr>
            <p14:xfrm>
              <a:off x="4993607" y="3334395"/>
              <a:ext cx="1116360" cy="3924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984607" y="3324675"/>
                <a:ext cx="113472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5" name="Ink 54"/>
              <p14:cNvContentPartPr/>
              <p14:nvPr/>
            </p14:nvContentPartPr>
            <p14:xfrm>
              <a:off x="5345687" y="3307755"/>
              <a:ext cx="747360" cy="770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39207" y="3301275"/>
                <a:ext cx="76248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2" name="Ink 61"/>
              <p14:cNvContentPartPr/>
              <p14:nvPr/>
            </p14:nvContentPartPr>
            <p14:xfrm>
              <a:off x="1959887" y="2121555"/>
              <a:ext cx="708480" cy="49104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949447" y="2111835"/>
                <a:ext cx="728640" cy="51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63" name="Ink 62"/>
              <p14:cNvContentPartPr/>
              <p14:nvPr/>
            </p14:nvContentPartPr>
            <p14:xfrm>
              <a:off x="3150407" y="2554275"/>
              <a:ext cx="1109520" cy="139176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141407" y="2544555"/>
                <a:ext cx="1127880" cy="14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66" name="Ink 65"/>
              <p14:cNvContentPartPr/>
              <p14:nvPr/>
            </p14:nvContentPartPr>
            <p14:xfrm>
              <a:off x="3656207" y="5378475"/>
              <a:ext cx="599760" cy="12096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648287" y="5370915"/>
                <a:ext cx="61560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70" name="Ink 69"/>
              <p14:cNvContentPartPr/>
              <p14:nvPr/>
            </p14:nvContentPartPr>
            <p14:xfrm>
              <a:off x="1206047" y="955155"/>
              <a:ext cx="900360" cy="10839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96327" y="945795"/>
                <a:ext cx="921600" cy="11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71" name="Ink 70"/>
              <p14:cNvContentPartPr/>
              <p14:nvPr/>
            </p14:nvContentPartPr>
            <p14:xfrm>
              <a:off x="653447" y="1643475"/>
              <a:ext cx="250920" cy="475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45527" y="1635555"/>
                <a:ext cx="26676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72" name="Ink 71"/>
              <p14:cNvContentPartPr/>
              <p14:nvPr/>
            </p14:nvContentPartPr>
            <p14:xfrm>
              <a:off x="695567" y="1679475"/>
              <a:ext cx="293760" cy="853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90167" y="1675155"/>
                <a:ext cx="30708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75" name="Ink 74"/>
              <p14:cNvContentPartPr/>
              <p14:nvPr/>
            </p14:nvContentPartPr>
            <p14:xfrm>
              <a:off x="1141607" y="4655595"/>
              <a:ext cx="2905560" cy="21160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35847" y="4649115"/>
                <a:ext cx="2921400" cy="21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77" name="Ink 76"/>
              <p14:cNvContentPartPr/>
              <p14:nvPr/>
            </p14:nvContentPartPr>
            <p14:xfrm>
              <a:off x="8309207" y="6362355"/>
              <a:ext cx="414360" cy="17568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304167" y="6353715"/>
                <a:ext cx="42516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78" name="Ink 77"/>
              <p14:cNvContentPartPr/>
              <p14:nvPr/>
            </p14:nvContentPartPr>
            <p14:xfrm>
              <a:off x="5349647" y="6331395"/>
              <a:ext cx="345600" cy="13500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343167" y="6324195"/>
                <a:ext cx="355320" cy="1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79" name="Ink 78"/>
              <p14:cNvContentPartPr/>
              <p14:nvPr/>
            </p14:nvContentPartPr>
            <p14:xfrm>
              <a:off x="3959687" y="6616515"/>
              <a:ext cx="142920" cy="2444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3954287" y="6611115"/>
                <a:ext cx="15624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80" name="Ink 79"/>
              <p14:cNvContentPartPr/>
              <p14:nvPr/>
            </p14:nvContentPartPr>
            <p14:xfrm>
              <a:off x="2217287" y="3104355"/>
              <a:ext cx="13320" cy="36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211167" y="3093915"/>
                <a:ext cx="2988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81" name="Ink 80"/>
              <p14:cNvContentPartPr/>
              <p14:nvPr/>
            </p14:nvContentPartPr>
            <p14:xfrm>
              <a:off x="1651367" y="3128475"/>
              <a:ext cx="509400" cy="5328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641647" y="3118395"/>
                <a:ext cx="52920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82" name="Ink 81"/>
              <p14:cNvContentPartPr/>
              <p14:nvPr/>
            </p14:nvContentPartPr>
            <p14:xfrm>
              <a:off x="1770527" y="3150435"/>
              <a:ext cx="421560" cy="5868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761527" y="3145035"/>
                <a:ext cx="44136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83" name="Ink 82"/>
              <p14:cNvContentPartPr/>
              <p14:nvPr/>
            </p14:nvContentPartPr>
            <p14:xfrm>
              <a:off x="1000487" y="4522035"/>
              <a:ext cx="230040" cy="24588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992207" y="4514835"/>
                <a:ext cx="245160" cy="26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733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09600"/>
            <a:ext cx="8763000" cy="6096000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3628127" y="811515"/>
              <a:ext cx="484560" cy="3441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18407" y="801795"/>
                <a:ext cx="50364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/>
              <p14:cNvContentPartPr/>
              <p14:nvPr/>
            </p14:nvContentPartPr>
            <p14:xfrm>
              <a:off x="3579167" y="1110315"/>
              <a:ext cx="0" cy="100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0" y="0"/>
                <a:ext cx="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8" name="Ink 17"/>
              <p14:cNvContentPartPr/>
              <p14:nvPr/>
            </p14:nvContentPartPr>
            <p14:xfrm>
              <a:off x="1822727" y="1017435"/>
              <a:ext cx="245520" cy="11538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18047" y="1009515"/>
                <a:ext cx="258840" cy="11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0" name="Ink 19"/>
              <p14:cNvContentPartPr/>
              <p14:nvPr/>
            </p14:nvContentPartPr>
            <p14:xfrm>
              <a:off x="275807" y="3220635"/>
              <a:ext cx="1118880" cy="5209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65727" y="3210555"/>
                <a:ext cx="113904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2" name="Ink 31"/>
              <p14:cNvContentPartPr/>
              <p14:nvPr/>
            </p14:nvContentPartPr>
            <p14:xfrm>
              <a:off x="2800487" y="3247275"/>
              <a:ext cx="1470960" cy="6120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790047" y="3236835"/>
                <a:ext cx="1491480" cy="6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38" name="Ink 37"/>
              <p14:cNvContentPartPr/>
              <p14:nvPr/>
            </p14:nvContentPartPr>
            <p14:xfrm>
              <a:off x="699167" y="3768555"/>
              <a:ext cx="3312000" cy="171540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86927" y="3758475"/>
                <a:ext cx="3330000" cy="173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41" name="Ink 40"/>
              <p14:cNvContentPartPr/>
              <p14:nvPr/>
            </p14:nvContentPartPr>
            <p14:xfrm>
              <a:off x="416927" y="2134875"/>
              <a:ext cx="963360" cy="58680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13687" y="2123715"/>
                <a:ext cx="977760" cy="60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4" name="Ink 43"/>
              <p14:cNvContentPartPr/>
              <p14:nvPr/>
            </p14:nvContentPartPr>
            <p14:xfrm>
              <a:off x="780527" y="1099155"/>
              <a:ext cx="5607720" cy="9417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70807" y="1087995"/>
                <a:ext cx="5628240" cy="9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8" name="Ink 47"/>
              <p14:cNvContentPartPr/>
              <p14:nvPr/>
            </p14:nvContentPartPr>
            <p14:xfrm>
              <a:off x="681527" y="4785555"/>
              <a:ext cx="613080" cy="1141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72887" y="4776915"/>
                <a:ext cx="62676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9" name="Ink 48"/>
              <p14:cNvContentPartPr/>
              <p14:nvPr/>
            </p14:nvContentPartPr>
            <p14:xfrm>
              <a:off x="737327" y="5547315"/>
              <a:ext cx="641160" cy="51804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26527" y="5536515"/>
                <a:ext cx="66276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51" name="Ink 50"/>
              <p14:cNvContentPartPr/>
              <p14:nvPr/>
            </p14:nvContentPartPr>
            <p14:xfrm>
              <a:off x="828767" y="6193875"/>
              <a:ext cx="608040" cy="4881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17607" y="6182355"/>
                <a:ext cx="630360" cy="5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59" name="Ink 58"/>
              <p14:cNvContentPartPr/>
              <p14:nvPr/>
            </p14:nvContentPartPr>
            <p14:xfrm>
              <a:off x="1027127" y="2592075"/>
              <a:ext cx="228600" cy="1137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20647" y="2584875"/>
                <a:ext cx="2422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67" name="Ink 66"/>
              <p14:cNvContentPartPr/>
              <p14:nvPr/>
            </p14:nvContentPartPr>
            <p14:xfrm>
              <a:off x="2838287" y="4250595"/>
              <a:ext cx="685440" cy="378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2834687" y="4241235"/>
                <a:ext cx="69840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70" name="Ink 69"/>
              <p14:cNvContentPartPr/>
              <p14:nvPr/>
            </p14:nvContentPartPr>
            <p14:xfrm>
              <a:off x="6086207" y="3715635"/>
              <a:ext cx="699120" cy="1191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078647" y="3705555"/>
                <a:ext cx="716400" cy="13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249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1026" name="Picture 2" descr="D:\Official\COMP\8086_pindia.jpe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52400"/>
            <a:ext cx="8915400" cy="670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" name="Ink 16"/>
              <p14:cNvContentPartPr/>
              <p14:nvPr/>
            </p14:nvContentPartPr>
            <p14:xfrm>
              <a:off x="8058842" y="2990116"/>
              <a:ext cx="965880" cy="14331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47682" y="2978956"/>
                <a:ext cx="989280" cy="145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1" name="Ink 20"/>
              <p14:cNvContentPartPr/>
              <p14:nvPr/>
            </p14:nvContentPartPr>
            <p14:xfrm>
              <a:off x="89522" y="431956"/>
              <a:ext cx="465840" cy="2170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722" y="421156"/>
                <a:ext cx="48060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3" name="Ink 22"/>
              <p14:cNvContentPartPr/>
              <p14:nvPr/>
            </p14:nvContentPartPr>
            <p14:xfrm>
              <a:off x="5692562" y="281476"/>
              <a:ext cx="602640" cy="2430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682122" y="271036"/>
                <a:ext cx="623520" cy="2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2" name="Ink 41"/>
              <p14:cNvContentPartPr/>
              <p14:nvPr/>
            </p14:nvContentPartPr>
            <p14:xfrm>
              <a:off x="2373002" y="1056196"/>
              <a:ext cx="473760" cy="403992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361122" y="1048636"/>
                <a:ext cx="496440" cy="405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4" name="Ink 43"/>
              <p14:cNvContentPartPr/>
              <p14:nvPr/>
            </p14:nvContentPartPr>
            <p14:xfrm>
              <a:off x="5703722" y="2911636"/>
              <a:ext cx="628200" cy="69840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692922" y="2900116"/>
                <a:ext cx="642240" cy="72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6" name="Ink 45"/>
              <p14:cNvContentPartPr/>
              <p14:nvPr/>
            </p14:nvContentPartPr>
            <p14:xfrm>
              <a:off x="69722" y="4625596"/>
              <a:ext cx="5632200" cy="17006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9642" y="4613716"/>
                <a:ext cx="5653080" cy="172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58" name="Ink 57"/>
              <p14:cNvContentPartPr/>
              <p14:nvPr/>
            </p14:nvContentPartPr>
            <p14:xfrm>
              <a:off x="963242" y="988516"/>
              <a:ext cx="354600" cy="280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53522" y="978076"/>
                <a:ext cx="37584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025" name="Ink 1024"/>
              <p14:cNvContentPartPr/>
              <p14:nvPr/>
            </p14:nvContentPartPr>
            <p14:xfrm>
              <a:off x="1678562" y="304156"/>
              <a:ext cx="3319560" cy="667080"/>
            </p14:xfrm>
          </p:contentPart>
        </mc:Choice>
        <mc:Fallback xmlns="">
          <p:pic>
            <p:nvPicPr>
              <p:cNvPr id="1025" name="Ink 1024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667042" y="294796"/>
                <a:ext cx="3344040" cy="68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52" name="Ink 1051"/>
              <p14:cNvContentPartPr/>
              <p14:nvPr/>
            </p14:nvContentPartPr>
            <p14:xfrm>
              <a:off x="4397960" y="2352308"/>
              <a:ext cx="1051560" cy="392760"/>
            </p14:xfrm>
          </p:contentPart>
        </mc:Choice>
        <mc:Fallback xmlns="">
          <p:pic>
            <p:nvPicPr>
              <p:cNvPr id="1052" name="Ink 1051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386800" y="2341148"/>
                <a:ext cx="107388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061" name="Ink 1060"/>
              <p14:cNvContentPartPr/>
              <p14:nvPr/>
            </p14:nvContentPartPr>
            <p14:xfrm>
              <a:off x="5553962" y="3711196"/>
              <a:ext cx="645120" cy="738000"/>
            </p14:xfrm>
          </p:contentPart>
        </mc:Choice>
        <mc:Fallback xmlns="">
          <p:pic>
            <p:nvPicPr>
              <p:cNvPr id="1061" name="Ink 106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542802" y="3700036"/>
                <a:ext cx="667080" cy="76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063" name="Ink 1062"/>
              <p14:cNvContentPartPr/>
              <p14:nvPr/>
            </p14:nvContentPartPr>
            <p14:xfrm>
              <a:off x="2343122" y="1016596"/>
              <a:ext cx="1473480" cy="4439880"/>
            </p14:xfrm>
          </p:contentPart>
        </mc:Choice>
        <mc:Fallback xmlns="">
          <p:pic>
            <p:nvPicPr>
              <p:cNvPr id="1063" name="Ink 106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333042" y="1006516"/>
                <a:ext cx="1493640" cy="445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4" name="Ink 3"/>
              <p14:cNvContentPartPr/>
              <p14:nvPr/>
            </p14:nvContentPartPr>
            <p14:xfrm>
              <a:off x="3433562" y="1668556"/>
              <a:ext cx="3063600" cy="738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422402" y="1657756"/>
                <a:ext cx="3085560" cy="75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796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6200"/>
            <a:ext cx="8991600" cy="6908800"/>
          </a:xfrm>
        </p:spPr>
        <p:txBody>
          <a:bodyPr>
            <a:noAutofit/>
          </a:bodyPr>
          <a:lstStyle/>
          <a:p>
            <a:pPr algn="just"/>
            <a:r>
              <a:rPr lang="en-US" cap="none" dirty="0" smtClean="0"/>
              <a:t>8086 is a 40 pin IC</a:t>
            </a:r>
          </a:p>
          <a:p>
            <a:pPr algn="just"/>
            <a:r>
              <a:rPr lang="en-US" cap="none" dirty="0" smtClean="0"/>
              <a:t>[1] [20] </a:t>
            </a:r>
            <a:r>
              <a:rPr lang="en-US" cap="none" dirty="0" err="1" smtClean="0"/>
              <a:t>Vss</a:t>
            </a:r>
            <a:r>
              <a:rPr lang="en-US" cap="none" dirty="0" smtClean="0"/>
              <a:t> is ground</a:t>
            </a:r>
          </a:p>
          <a:p>
            <a:pPr algn="just"/>
            <a:r>
              <a:rPr lang="en-US" cap="none" dirty="0" smtClean="0"/>
              <a:t>[40] </a:t>
            </a:r>
            <a:r>
              <a:rPr lang="en-US" cap="none" dirty="0" err="1" smtClean="0"/>
              <a:t>Vcc</a:t>
            </a:r>
            <a:r>
              <a:rPr lang="en-US" cap="none" dirty="0" smtClean="0"/>
              <a:t> is +5V power supply</a:t>
            </a:r>
          </a:p>
          <a:p>
            <a:pPr algn="just"/>
            <a:r>
              <a:rPr lang="en-US" cap="none" dirty="0" smtClean="0"/>
              <a:t>[19] Clock </a:t>
            </a:r>
            <a:r>
              <a:rPr lang="en-US" cap="none" dirty="0" smtClean="0">
                <a:sym typeface="Wingdings" panose="05000000000000000000" pitchFamily="2" charset="2"/>
              </a:rPr>
              <a:t> for timing purpose. Clock is generated externally. Works at 5MHz.</a:t>
            </a:r>
            <a:endParaRPr lang="en-US" cap="none" dirty="0" smtClean="0"/>
          </a:p>
          <a:p>
            <a:pPr algn="just"/>
            <a:r>
              <a:rPr lang="en-US" cap="none" dirty="0" smtClean="0"/>
              <a:t>[39, 2 – 16] AD15 to AD0 </a:t>
            </a:r>
            <a:r>
              <a:rPr lang="en-US" cap="none" dirty="0" smtClean="0">
                <a:sym typeface="Wingdings" panose="05000000000000000000" pitchFamily="2" charset="2"/>
              </a:rPr>
              <a:t> Address/data bus lines compose multiplexed address/data bus on the 8086. Contain address bits A15 – A0 when [25] ALE=1 and contain data D15 – D0 when ALE = 0</a:t>
            </a:r>
          </a:p>
          <a:p>
            <a:pPr algn="just"/>
            <a:r>
              <a:rPr lang="en-US" cap="none" dirty="0" smtClean="0">
                <a:sym typeface="Wingdings" panose="05000000000000000000" pitchFamily="2" charset="2"/>
              </a:rPr>
              <a:t>[35 – 38] A19 – A16/ S6 – S3  Address/Status bus bits are multiplexed to provide address signals A19 – A16 and also status bits S6 – S3.</a:t>
            </a:r>
          </a:p>
          <a:p>
            <a:pPr marL="0" indent="0" algn="just">
              <a:buNone/>
            </a:pPr>
            <a:r>
              <a:rPr lang="en-US" cap="none" dirty="0">
                <a:sym typeface="Wingdings" panose="05000000000000000000" pitchFamily="2" charset="2"/>
              </a:rPr>
              <a:t> </a:t>
            </a:r>
            <a:r>
              <a:rPr lang="en-US" cap="none" dirty="0" smtClean="0">
                <a:sym typeface="Wingdings" panose="05000000000000000000" pitchFamily="2" charset="2"/>
              </a:rPr>
              <a:t>      S6  always 0 and S5  Condition of IF flag bit</a:t>
            </a:r>
          </a:p>
          <a:p>
            <a:pPr marL="0" indent="0" algn="just">
              <a:buNone/>
            </a:pPr>
            <a:r>
              <a:rPr lang="en-US" cap="none" dirty="0">
                <a:sym typeface="Wingdings" panose="05000000000000000000" pitchFamily="2" charset="2"/>
              </a:rPr>
              <a:t> </a:t>
            </a:r>
            <a:r>
              <a:rPr lang="en-US" cap="none" dirty="0" smtClean="0">
                <a:sym typeface="Wingdings" panose="05000000000000000000" pitchFamily="2" charset="2"/>
              </a:rPr>
              <a:t>    </a:t>
            </a:r>
            <a:endParaRPr lang="en-US" cap="none" dirty="0" smtClean="0"/>
          </a:p>
          <a:p>
            <a:endParaRPr lang="en-US" cap="non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4527066"/>
              </p:ext>
            </p:extLst>
          </p:nvPr>
        </p:nvGraphicFramePr>
        <p:xfrm>
          <a:off x="914400" y="4267200"/>
          <a:ext cx="4800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6845105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17790541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4108718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Function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9464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2618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98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CS [or I/O port Access]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05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2021749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361202" y="497826"/>
              <a:ext cx="531360" cy="288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52562" y="488106"/>
                <a:ext cx="545760" cy="30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4077962" y="946026"/>
              <a:ext cx="508680" cy="2224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70042" y="937026"/>
                <a:ext cx="52164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/>
              <p14:cNvContentPartPr/>
              <p14:nvPr/>
            </p14:nvContentPartPr>
            <p14:xfrm>
              <a:off x="4563242" y="1115946"/>
              <a:ext cx="914760" cy="3751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53522" y="1104426"/>
                <a:ext cx="936000" cy="39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/>
              <p14:cNvContentPartPr/>
              <p14:nvPr/>
            </p14:nvContentPartPr>
            <p14:xfrm>
              <a:off x="57482" y="1847106"/>
              <a:ext cx="521640" cy="2973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682" y="1835946"/>
                <a:ext cx="540360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/>
              <p14:cNvContentPartPr/>
              <p14:nvPr/>
            </p14:nvContentPartPr>
            <p14:xfrm>
              <a:off x="4147082" y="2142666"/>
              <a:ext cx="1946880" cy="651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35922" y="2131146"/>
                <a:ext cx="19702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" name="Ink 14"/>
              <p14:cNvContentPartPr/>
              <p14:nvPr/>
            </p14:nvContentPartPr>
            <p14:xfrm>
              <a:off x="801962" y="2439306"/>
              <a:ext cx="1337760" cy="910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91882" y="2428866"/>
                <a:ext cx="135612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5" name="Ink 24"/>
              <p14:cNvContentPartPr/>
              <p14:nvPr/>
            </p14:nvContentPartPr>
            <p14:xfrm>
              <a:off x="732482" y="2716146"/>
              <a:ext cx="642600" cy="410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21682" y="2704986"/>
                <a:ext cx="66024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7" name="Ink 26"/>
              <p14:cNvContentPartPr/>
              <p14:nvPr/>
            </p14:nvContentPartPr>
            <p14:xfrm>
              <a:off x="6853562" y="2454786"/>
              <a:ext cx="886680" cy="432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842762" y="2442906"/>
                <a:ext cx="90864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9" name="Ink 28"/>
              <p14:cNvContentPartPr/>
              <p14:nvPr/>
            </p14:nvContentPartPr>
            <p14:xfrm>
              <a:off x="5196842" y="2748546"/>
              <a:ext cx="667440" cy="4572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186042" y="2737746"/>
                <a:ext cx="6897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1" name="Ink 30"/>
              <p14:cNvContentPartPr/>
              <p14:nvPr/>
            </p14:nvContentPartPr>
            <p14:xfrm>
              <a:off x="5314562" y="2757906"/>
              <a:ext cx="591480" cy="572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04482" y="2753226"/>
                <a:ext cx="61344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4" name="Ink 33"/>
              <p14:cNvContentPartPr/>
              <p14:nvPr/>
            </p14:nvContentPartPr>
            <p14:xfrm>
              <a:off x="3385322" y="2734866"/>
              <a:ext cx="1158480" cy="572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75962" y="2722986"/>
                <a:ext cx="117936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5" name="Ink 34"/>
              <p14:cNvContentPartPr/>
              <p14:nvPr/>
            </p14:nvContentPartPr>
            <p14:xfrm>
              <a:off x="3585842" y="2778786"/>
              <a:ext cx="694440" cy="5508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76122" y="2766906"/>
                <a:ext cx="7160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9" name="Ink 38"/>
              <p14:cNvContentPartPr/>
              <p14:nvPr/>
            </p14:nvContentPartPr>
            <p14:xfrm>
              <a:off x="6844922" y="2402946"/>
              <a:ext cx="547560" cy="273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34482" y="2391786"/>
                <a:ext cx="5688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2" name="Ink 41"/>
              <p14:cNvContentPartPr/>
              <p14:nvPr/>
            </p14:nvContentPartPr>
            <p14:xfrm>
              <a:off x="6931322" y="2450466"/>
              <a:ext cx="837720" cy="1224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921242" y="2438946"/>
                <a:ext cx="85932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4" name="Ink 43"/>
              <p14:cNvContentPartPr/>
              <p14:nvPr/>
            </p14:nvContentPartPr>
            <p14:xfrm>
              <a:off x="7519562" y="2387826"/>
              <a:ext cx="259920" cy="813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512002" y="2382786"/>
                <a:ext cx="27684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9" name="Ink 48"/>
              <p14:cNvContentPartPr/>
              <p14:nvPr/>
            </p14:nvContentPartPr>
            <p14:xfrm>
              <a:off x="8676602" y="2454066"/>
              <a:ext cx="292680" cy="12960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665442" y="2442906"/>
                <a:ext cx="31500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2" name="Ink 61"/>
              <p14:cNvContentPartPr/>
              <p14:nvPr/>
            </p14:nvContentPartPr>
            <p14:xfrm>
              <a:off x="6898202" y="3502746"/>
              <a:ext cx="2283840" cy="180180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886322" y="3491946"/>
                <a:ext cx="2306520" cy="18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0" name="Ink 69"/>
              <p14:cNvContentPartPr/>
              <p14:nvPr/>
            </p14:nvContentPartPr>
            <p14:xfrm>
              <a:off x="6645842" y="3125466"/>
              <a:ext cx="2368800" cy="6663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638642" y="3114666"/>
                <a:ext cx="2385720" cy="68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71" name="Ink 70"/>
              <p14:cNvContentPartPr/>
              <p14:nvPr/>
            </p14:nvContentPartPr>
            <p14:xfrm>
              <a:off x="6676442" y="3765186"/>
              <a:ext cx="2148120" cy="219276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665282" y="3754026"/>
                <a:ext cx="2170800" cy="22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5" name="Ink 74"/>
              <p14:cNvContentPartPr/>
              <p14:nvPr/>
            </p14:nvContentPartPr>
            <p14:xfrm>
              <a:off x="72602" y="3012426"/>
              <a:ext cx="564120" cy="3052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2522" y="3001986"/>
                <a:ext cx="579240" cy="3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9" name="Ink 78"/>
              <p14:cNvContentPartPr/>
              <p14:nvPr/>
            </p14:nvContentPartPr>
            <p14:xfrm>
              <a:off x="2096522" y="3131946"/>
              <a:ext cx="843120" cy="11340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89682" y="3121146"/>
                <a:ext cx="86076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1" name="Ink 80"/>
              <p14:cNvContentPartPr/>
              <p14:nvPr/>
            </p14:nvContentPartPr>
            <p14:xfrm>
              <a:off x="4798322" y="3103866"/>
              <a:ext cx="1510560" cy="13896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788242" y="3100266"/>
                <a:ext cx="153144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3" name="Ink 82"/>
              <p14:cNvContentPartPr/>
              <p14:nvPr/>
            </p14:nvContentPartPr>
            <p14:xfrm>
              <a:off x="44882" y="2205666"/>
              <a:ext cx="493920" cy="66132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442" y="2196306"/>
                <a:ext cx="514080" cy="67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84" name="Ink 83"/>
              <p14:cNvContentPartPr/>
              <p14:nvPr/>
            </p14:nvContentPartPr>
            <p14:xfrm>
              <a:off x="883322" y="3290346"/>
              <a:ext cx="39600" cy="309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76482" y="3281706"/>
                <a:ext cx="5436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86" name="Ink 85"/>
              <p14:cNvContentPartPr/>
              <p14:nvPr/>
            </p14:nvContentPartPr>
            <p14:xfrm>
              <a:off x="846962" y="3199626"/>
              <a:ext cx="862920" cy="4320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41562" y="3193506"/>
                <a:ext cx="87768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88" name="Ink 87"/>
              <p14:cNvContentPartPr/>
              <p14:nvPr/>
            </p14:nvContentPartPr>
            <p14:xfrm>
              <a:off x="5215922" y="2803986"/>
              <a:ext cx="605520" cy="6084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208362" y="2797506"/>
                <a:ext cx="6242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90" name="Ink 89"/>
              <p14:cNvContentPartPr/>
              <p14:nvPr/>
            </p14:nvContentPartPr>
            <p14:xfrm>
              <a:off x="3581522" y="2741346"/>
              <a:ext cx="527760" cy="468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575762" y="2729826"/>
                <a:ext cx="5400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91" name="Ink 90"/>
              <p14:cNvContentPartPr/>
              <p14:nvPr/>
            </p14:nvContentPartPr>
            <p14:xfrm>
              <a:off x="3596282" y="2726226"/>
              <a:ext cx="583560" cy="2196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588722" y="2720106"/>
                <a:ext cx="6012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93" name="Ink 92"/>
              <p14:cNvContentPartPr/>
              <p14:nvPr/>
            </p14:nvContentPartPr>
            <p14:xfrm>
              <a:off x="3082922" y="3179826"/>
              <a:ext cx="978480" cy="662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074642" y="3171906"/>
                <a:ext cx="99828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96" name="Ink 95"/>
              <p14:cNvContentPartPr/>
              <p14:nvPr/>
            </p14:nvContentPartPr>
            <p14:xfrm>
              <a:off x="3730922" y="3979026"/>
              <a:ext cx="2090880" cy="547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721562" y="3968586"/>
                <a:ext cx="21106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97" name="Ink 96"/>
              <p14:cNvContentPartPr/>
              <p14:nvPr/>
            </p14:nvContentPartPr>
            <p14:xfrm>
              <a:off x="3924602" y="3980106"/>
              <a:ext cx="2088720" cy="11448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916682" y="3968946"/>
                <a:ext cx="210672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99" name="Ink 98"/>
              <p14:cNvContentPartPr/>
              <p14:nvPr/>
            </p14:nvContentPartPr>
            <p14:xfrm>
              <a:off x="2867642" y="4031226"/>
              <a:ext cx="344520" cy="2016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859362" y="4022586"/>
                <a:ext cx="35892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02" name="Ink 101"/>
              <p14:cNvContentPartPr/>
              <p14:nvPr/>
            </p14:nvContentPartPr>
            <p14:xfrm>
              <a:off x="4241402" y="4565466"/>
              <a:ext cx="800640" cy="35460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230602" y="4553946"/>
                <a:ext cx="81792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05" name="Ink 104"/>
              <p14:cNvContentPartPr/>
              <p14:nvPr/>
            </p14:nvContentPartPr>
            <p14:xfrm>
              <a:off x="4556042" y="4996386"/>
              <a:ext cx="534240" cy="24660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548482" y="4984866"/>
                <a:ext cx="55332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07" name="Ink 106"/>
              <p14:cNvContentPartPr/>
              <p14:nvPr/>
            </p14:nvContentPartPr>
            <p14:xfrm>
              <a:off x="4637402" y="5402106"/>
              <a:ext cx="815760" cy="6692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628762" y="5390586"/>
                <a:ext cx="830880" cy="69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09" name="Ink 108"/>
              <p14:cNvContentPartPr/>
              <p14:nvPr/>
            </p14:nvContentPartPr>
            <p14:xfrm>
              <a:off x="5701562" y="4621266"/>
              <a:ext cx="293400" cy="14749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694362" y="4613346"/>
                <a:ext cx="311040" cy="149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2115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6200" y="304800"/>
                <a:ext cx="8230070" cy="6553200"/>
              </a:xfrm>
            </p:spPr>
            <p:txBody>
              <a:bodyPr>
                <a:normAutofit/>
              </a:bodyPr>
              <a:lstStyle/>
              <a:p>
                <a:pPr algn="just"/>
                <a:r>
                  <a:rPr lang="en-US" sz="2400" cap="none" dirty="0" smtClean="0"/>
                  <a:t>[17] NMI </a:t>
                </a:r>
                <a:r>
                  <a:rPr lang="en-US" sz="2400" cap="none" dirty="0" smtClean="0">
                    <a:sym typeface="Wingdings" panose="05000000000000000000" pitchFamily="2" charset="2"/>
                  </a:rPr>
                  <a:t> Non – </a:t>
                </a:r>
                <a:r>
                  <a:rPr lang="en-US" sz="2400" cap="none" dirty="0" err="1">
                    <a:sym typeface="Wingdings" panose="05000000000000000000" pitchFamily="2" charset="2"/>
                  </a:rPr>
                  <a:t>M</a:t>
                </a:r>
                <a:r>
                  <a:rPr lang="en-US" sz="2400" cap="none" dirty="0" err="1" smtClean="0">
                    <a:sym typeface="Wingdings" panose="05000000000000000000" pitchFamily="2" charset="2"/>
                  </a:rPr>
                  <a:t>askable</a:t>
                </a:r>
                <a:r>
                  <a:rPr lang="en-US" sz="2400" cap="none" dirty="0" smtClean="0">
                    <a:sym typeface="Wingdings" panose="05000000000000000000" pitchFamily="2" charset="2"/>
                  </a:rPr>
                  <a:t> Interrupt. Vectored interrupt. </a:t>
                </a:r>
              </a:p>
              <a:p>
                <a:pPr algn="just"/>
                <a:r>
                  <a:rPr lang="en-US" sz="2400" cap="none" dirty="0" smtClean="0">
                    <a:sym typeface="Wingdings" panose="05000000000000000000" pitchFamily="2" charset="2"/>
                  </a:rPr>
                  <a:t>[18] INTR  </a:t>
                </a:r>
                <a:r>
                  <a:rPr lang="en-US" sz="2400" cap="none" dirty="0" err="1" smtClean="0">
                    <a:sym typeface="Wingdings" panose="05000000000000000000" pitchFamily="2" charset="2"/>
                  </a:rPr>
                  <a:t>Maskable</a:t>
                </a:r>
                <a:r>
                  <a:rPr lang="en-US" sz="2400" cap="none" dirty="0" smtClean="0">
                    <a:sym typeface="Wingdings" panose="05000000000000000000" pitchFamily="2" charset="2"/>
                  </a:rPr>
                  <a:t> Interrupt. Non Vectored interrupt. </a:t>
                </a:r>
              </a:p>
              <a:p>
                <a:pPr algn="just"/>
                <a:r>
                  <a:rPr lang="en-US" sz="2400" cap="none" dirty="0" smtClean="0">
                    <a:sym typeface="Wingdings" panose="05000000000000000000" pitchFamily="2" charset="2"/>
                  </a:rPr>
                  <a:t>[24]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 cap="none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sz="2400" b="0" i="1" cap="none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𝐼𝑁𝑇𝐴</m:t>
                        </m:r>
                      </m:e>
                    </m:acc>
                  </m:oMath>
                </a14:m>
                <a:r>
                  <a:rPr lang="en-US" sz="2400" cap="none" dirty="0" smtClean="0"/>
                  <a:t> </a:t>
                </a:r>
                <a:r>
                  <a:rPr lang="en-US" sz="2400" cap="none" dirty="0" smtClean="0">
                    <a:sym typeface="Wingdings" panose="05000000000000000000" pitchFamily="2" charset="2"/>
                  </a:rPr>
                  <a:t> made zero when 8086 is ready to service INTR interrupt.</a:t>
                </a:r>
              </a:p>
              <a:p>
                <a:pPr algn="just"/>
                <a:r>
                  <a:rPr lang="en-US" sz="2400" cap="none" dirty="0" smtClean="0"/>
                  <a:t>[21] RESET </a:t>
                </a:r>
                <a:r>
                  <a:rPr lang="en-US" sz="2400" cap="none" dirty="0" smtClean="0">
                    <a:sym typeface="Wingdings" panose="05000000000000000000" pitchFamily="2" charset="2"/>
                  </a:rPr>
                  <a:t> Made high for </a:t>
                </a:r>
                <a:r>
                  <a:rPr lang="en-US" sz="2400" cap="none" dirty="0" err="1" smtClean="0">
                    <a:sym typeface="Wingdings" panose="05000000000000000000" pitchFamily="2" charset="2"/>
                  </a:rPr>
                  <a:t>atleast</a:t>
                </a:r>
                <a:r>
                  <a:rPr lang="en-US" sz="2400" cap="none" dirty="0" smtClean="0">
                    <a:sym typeface="Wingdings" panose="05000000000000000000" pitchFamily="2" charset="2"/>
                  </a:rPr>
                  <a:t> 4 clock cycles, 8086 gets reset.</a:t>
                </a:r>
              </a:p>
              <a:p>
                <a:pPr marL="0" indent="0" algn="just">
                  <a:buNone/>
                </a:pPr>
                <a:r>
                  <a:rPr lang="en-US" sz="2400" cap="none" dirty="0" smtClean="0">
                    <a:sym typeface="Wingdings" panose="05000000000000000000" pitchFamily="2" charset="2"/>
                  </a:rPr>
                  <a:t>                         CS=FFFFH, IP = 0000H, </a:t>
                </a:r>
              </a:p>
              <a:p>
                <a:pPr marL="0" indent="0" algn="just">
                  <a:buNone/>
                </a:pPr>
                <a:r>
                  <a:rPr lang="en-US" sz="2400" dirty="0">
                    <a:sym typeface="Wingdings" panose="05000000000000000000" pitchFamily="2" charset="2"/>
                  </a:rPr>
                  <a:t> </a:t>
                </a:r>
                <a:r>
                  <a:rPr lang="en-US" sz="2400" dirty="0" smtClean="0">
                    <a:sym typeface="Wingdings" panose="05000000000000000000" pitchFamily="2" charset="2"/>
                  </a:rPr>
                  <a:t>                        </a:t>
                </a:r>
                <a:r>
                  <a:rPr lang="en-US" sz="2400" cap="none" dirty="0" smtClean="0">
                    <a:sym typeface="Wingdings" panose="05000000000000000000" pitchFamily="2" charset="2"/>
                  </a:rPr>
                  <a:t>other segment register are made 0</a:t>
                </a:r>
              </a:p>
              <a:p>
                <a:pPr marL="0" indent="0" algn="just">
                  <a:buNone/>
                </a:pPr>
                <a:r>
                  <a:rPr lang="en-US" sz="2400" cap="none" dirty="0" smtClean="0">
                    <a:sym typeface="Wingdings" panose="05000000000000000000" pitchFamily="2" charset="2"/>
                  </a:rPr>
                  <a:t>                         Flag register = 0000H</a:t>
                </a:r>
              </a:p>
              <a:p>
                <a:pPr algn="just"/>
                <a:r>
                  <a:rPr lang="en-US" sz="2400" cap="none" dirty="0" smtClean="0">
                    <a:sym typeface="Wingdings" panose="05000000000000000000" pitchFamily="2" charset="2"/>
                  </a:rPr>
                  <a:t>[22] READY  </a:t>
                </a:r>
                <a:endParaRPr lang="en-US" sz="2400" cap="none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" y="304800"/>
                <a:ext cx="8230070" cy="6553200"/>
              </a:xfrm>
              <a:blipFill>
                <a:blip r:embed="rId2"/>
                <a:stretch>
                  <a:fillRect l="-1037" t="-1023" r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2318642" y="703396"/>
              <a:ext cx="3161160" cy="92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0002" y="693676"/>
                <a:ext cx="317988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5716322" y="629956"/>
              <a:ext cx="2252160" cy="158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709122" y="619876"/>
                <a:ext cx="226980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Ink 18"/>
              <p14:cNvContentPartPr/>
              <p14:nvPr/>
            </p14:nvContentPartPr>
            <p14:xfrm>
              <a:off x="1102922" y="810750"/>
              <a:ext cx="616680" cy="676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93202" y="801030"/>
                <a:ext cx="63648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3" name="Ink 22"/>
              <p14:cNvContentPartPr/>
              <p14:nvPr/>
            </p14:nvContentPartPr>
            <p14:xfrm>
              <a:off x="1106882" y="714630"/>
              <a:ext cx="645480" cy="7164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97522" y="704910"/>
                <a:ext cx="66456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5" name="Ink 24"/>
              <p14:cNvContentPartPr/>
              <p14:nvPr/>
            </p14:nvContentPartPr>
            <p14:xfrm>
              <a:off x="1065122" y="756030"/>
              <a:ext cx="577080" cy="8892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59722" y="747750"/>
                <a:ext cx="59076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6" name="Ink 25"/>
              <p14:cNvContentPartPr/>
              <p14:nvPr/>
            </p14:nvContentPartPr>
            <p14:xfrm>
              <a:off x="1203002" y="758550"/>
              <a:ext cx="391680" cy="388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97602" y="748830"/>
                <a:ext cx="40680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/>
              <p14:cNvContentPartPr/>
              <p14:nvPr/>
            </p14:nvContentPartPr>
            <p14:xfrm>
              <a:off x="1260242" y="1166430"/>
              <a:ext cx="516240" cy="6912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53762" y="1157430"/>
                <a:ext cx="53172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30" name="Ink 29"/>
              <p14:cNvContentPartPr/>
              <p14:nvPr/>
            </p14:nvContentPartPr>
            <p14:xfrm>
              <a:off x="1315682" y="1194870"/>
              <a:ext cx="474840" cy="1522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308842" y="1190190"/>
                <a:ext cx="49104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36" name="Ink 35"/>
              <p14:cNvContentPartPr/>
              <p14:nvPr/>
            </p14:nvContentPartPr>
            <p14:xfrm>
              <a:off x="2374082" y="1122150"/>
              <a:ext cx="2350080" cy="15732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364362" y="1111350"/>
                <a:ext cx="237096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3" name="Ink 42"/>
              <p14:cNvContentPartPr/>
              <p14:nvPr/>
            </p14:nvContentPartPr>
            <p14:xfrm>
              <a:off x="3357962" y="1164270"/>
              <a:ext cx="363960" cy="13104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347522" y="1153830"/>
                <a:ext cx="38484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57" name="Ink 56"/>
              <p14:cNvContentPartPr/>
              <p14:nvPr/>
            </p14:nvContentPartPr>
            <p14:xfrm>
              <a:off x="1226402" y="1211070"/>
              <a:ext cx="448920" cy="471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219202" y="1202790"/>
                <a:ext cx="46152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97" name="Ink 96"/>
              <p14:cNvContentPartPr/>
              <p14:nvPr/>
            </p14:nvContentPartPr>
            <p14:xfrm>
              <a:off x="5025842" y="1233390"/>
              <a:ext cx="2461320" cy="14148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013242" y="1220790"/>
                <a:ext cx="248652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99" name="Ink 98"/>
              <p14:cNvContentPartPr/>
              <p14:nvPr/>
            </p14:nvContentPartPr>
            <p14:xfrm>
              <a:off x="5055362" y="1108470"/>
              <a:ext cx="2791440" cy="19332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047082" y="1096590"/>
                <a:ext cx="281268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03" name="Ink 102"/>
              <p14:cNvContentPartPr/>
              <p14:nvPr/>
            </p14:nvContentPartPr>
            <p14:xfrm>
              <a:off x="5849522" y="684030"/>
              <a:ext cx="1856520" cy="1242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5839442" y="672150"/>
                <a:ext cx="187884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06" name="Ink 105"/>
              <p14:cNvContentPartPr/>
              <p14:nvPr/>
            </p14:nvContentPartPr>
            <p14:xfrm>
              <a:off x="6191882" y="600150"/>
              <a:ext cx="1338120" cy="1195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184322" y="588270"/>
                <a:ext cx="135756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22" name="Ink 121"/>
              <p14:cNvContentPartPr/>
              <p14:nvPr/>
            </p14:nvContentPartPr>
            <p14:xfrm>
              <a:off x="5877602" y="728310"/>
              <a:ext cx="1935720" cy="1227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5871122" y="721830"/>
                <a:ext cx="195048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90" name="Ink 189"/>
              <p14:cNvContentPartPr/>
              <p14:nvPr/>
            </p14:nvContentPartPr>
            <p14:xfrm>
              <a:off x="115442" y="1476030"/>
              <a:ext cx="518040" cy="46512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04282" y="1464510"/>
                <a:ext cx="540720" cy="4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3" name="Ink 192"/>
              <p14:cNvContentPartPr/>
              <p14:nvPr/>
            </p14:nvContentPartPr>
            <p14:xfrm>
              <a:off x="8053082" y="140070"/>
              <a:ext cx="525960" cy="37044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8043722" y="129630"/>
                <a:ext cx="545760" cy="39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94" name="Ink 193"/>
              <p14:cNvContentPartPr/>
              <p14:nvPr/>
            </p14:nvContentPartPr>
            <p14:xfrm>
              <a:off x="8145242" y="778350"/>
              <a:ext cx="521640" cy="31284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8134802" y="773310"/>
                <a:ext cx="543240" cy="3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195" name="Ink 194"/>
              <p14:cNvContentPartPr/>
              <p14:nvPr/>
            </p14:nvContentPartPr>
            <p14:xfrm>
              <a:off x="7541882" y="1331670"/>
              <a:ext cx="6480" cy="252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7538642" y="1328790"/>
                <a:ext cx="1260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196" name="Ink 195"/>
              <p14:cNvContentPartPr/>
              <p14:nvPr/>
            </p14:nvContentPartPr>
            <p14:xfrm>
              <a:off x="7541882" y="1310790"/>
              <a:ext cx="75600" cy="2340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7538642" y="1305750"/>
                <a:ext cx="8388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15" name="Ink 214"/>
              <p14:cNvContentPartPr/>
              <p14:nvPr/>
            </p14:nvContentPartPr>
            <p14:xfrm>
              <a:off x="2883842" y="1580716"/>
              <a:ext cx="5254560" cy="16092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2878802" y="1571356"/>
                <a:ext cx="527004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22" name="Ink 221"/>
              <p14:cNvContentPartPr/>
              <p14:nvPr/>
            </p14:nvContentPartPr>
            <p14:xfrm>
              <a:off x="671642" y="2031796"/>
              <a:ext cx="1534680" cy="15120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665162" y="2023156"/>
                <a:ext cx="155124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23" name="Ink 222"/>
              <p14:cNvContentPartPr/>
              <p14:nvPr/>
            </p14:nvContentPartPr>
            <p14:xfrm>
              <a:off x="6606602" y="-3210"/>
              <a:ext cx="161280" cy="32544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6596162" y="-13650"/>
                <a:ext cx="176400" cy="34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24" name="Ink 223"/>
              <p14:cNvContentPartPr/>
              <p14:nvPr/>
            </p14:nvContentPartPr>
            <p14:xfrm>
              <a:off x="6795602" y="305670"/>
              <a:ext cx="65160" cy="12132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786602" y="298470"/>
                <a:ext cx="8172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28" name="Ink 227"/>
              <p14:cNvContentPartPr/>
              <p14:nvPr/>
            </p14:nvContentPartPr>
            <p14:xfrm>
              <a:off x="3963482" y="6883590"/>
              <a:ext cx="360" cy="36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3959882" y="6879990"/>
                <a:ext cx="75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30" name="Ink 229"/>
              <p14:cNvContentPartPr/>
              <p14:nvPr/>
            </p14:nvContentPartPr>
            <p14:xfrm>
              <a:off x="4556402" y="2569276"/>
              <a:ext cx="2817720" cy="6336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4548122" y="2558836"/>
                <a:ext cx="283680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232" name="Ink 231"/>
              <p14:cNvContentPartPr/>
              <p14:nvPr/>
            </p14:nvContentPartPr>
            <p14:xfrm>
              <a:off x="4692482" y="2688796"/>
              <a:ext cx="2712600" cy="10908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4686002" y="2678356"/>
                <a:ext cx="272880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235" name="Ink 234"/>
              <p14:cNvContentPartPr/>
              <p14:nvPr/>
            </p14:nvContentPartPr>
            <p14:xfrm>
              <a:off x="4503842" y="2624356"/>
              <a:ext cx="185760" cy="8244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4494482" y="2614636"/>
                <a:ext cx="20016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237" name="Ink 236"/>
              <p14:cNvContentPartPr/>
              <p14:nvPr/>
            </p14:nvContentPartPr>
            <p14:xfrm>
              <a:off x="4696442" y="2570716"/>
              <a:ext cx="768960" cy="9216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690682" y="2566756"/>
                <a:ext cx="77868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238" name="Ink 237"/>
              <p14:cNvContentPartPr/>
              <p14:nvPr/>
            </p14:nvContentPartPr>
            <p14:xfrm>
              <a:off x="5066162" y="2662516"/>
              <a:ext cx="512640" cy="88560"/>
            </p14:xfrm>
          </p:contentPart>
        </mc:Choice>
        <mc:Fallback xmlns="">
          <p:pic>
            <p:nvPicPr>
              <p:cNvPr id="238" name="Ink 237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5062562" y="2658916"/>
                <a:ext cx="51984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240" name="Ink 239"/>
              <p14:cNvContentPartPr/>
              <p14:nvPr/>
            </p14:nvContentPartPr>
            <p14:xfrm>
              <a:off x="5485202" y="2500876"/>
              <a:ext cx="1756800" cy="235440"/>
            </p14:xfrm>
          </p:contentPart>
        </mc:Choice>
        <mc:Fallback xmlns="">
          <p:pic>
            <p:nvPicPr>
              <p:cNvPr id="240" name="Ink 239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5476202" y="2492236"/>
                <a:ext cx="177732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242" name="Ink 241"/>
              <p14:cNvContentPartPr/>
              <p14:nvPr/>
            </p14:nvContentPartPr>
            <p14:xfrm>
              <a:off x="5713442" y="2564956"/>
              <a:ext cx="1385640" cy="51840"/>
            </p14:xfrm>
          </p:contentPart>
        </mc:Choice>
        <mc:Fallback xmlns="">
          <p:pic>
            <p:nvPicPr>
              <p:cNvPr id="242" name="Ink 241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5704442" y="2555956"/>
                <a:ext cx="140652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244" name="Ink 243"/>
              <p14:cNvContentPartPr/>
              <p14:nvPr/>
            </p14:nvContentPartPr>
            <p14:xfrm>
              <a:off x="2591522" y="3318076"/>
              <a:ext cx="801000" cy="7272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2581082" y="3307636"/>
                <a:ext cx="822960" cy="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246" name="Ink 245"/>
              <p14:cNvContentPartPr/>
              <p14:nvPr/>
            </p14:nvContentPartPr>
            <p14:xfrm>
              <a:off x="4217642" y="3311956"/>
              <a:ext cx="812880" cy="34920"/>
            </p14:xfrm>
          </p:contentPart>
        </mc:Choice>
        <mc:Fallback xmlns="">
          <p:pic>
            <p:nvPicPr>
              <p:cNvPr id="246" name="Ink 245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4207922" y="3302236"/>
                <a:ext cx="8344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280" name="Ink 279"/>
              <p14:cNvContentPartPr/>
              <p14:nvPr/>
            </p14:nvContentPartPr>
            <p14:xfrm>
              <a:off x="7107722" y="3310516"/>
              <a:ext cx="1029240" cy="158040"/>
            </p14:xfrm>
          </p:contentPart>
        </mc:Choice>
        <mc:Fallback xmlns="">
          <p:pic>
            <p:nvPicPr>
              <p:cNvPr id="280" name="Ink 279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7096562" y="3298996"/>
                <a:ext cx="105192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281" name="Ink 280"/>
              <p14:cNvContentPartPr/>
              <p14:nvPr/>
            </p14:nvContentPartPr>
            <p14:xfrm>
              <a:off x="7249562" y="3467476"/>
              <a:ext cx="929160" cy="255600"/>
            </p14:xfrm>
          </p:contentPart>
        </mc:Choice>
        <mc:Fallback xmlns="">
          <p:pic>
            <p:nvPicPr>
              <p:cNvPr id="281" name="Ink 280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7240562" y="3455956"/>
                <a:ext cx="94968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283" name="Ink 282"/>
              <p14:cNvContentPartPr/>
              <p14:nvPr/>
            </p14:nvContentPartPr>
            <p14:xfrm>
              <a:off x="6589322" y="2838916"/>
              <a:ext cx="476280" cy="154476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6579962" y="2828836"/>
                <a:ext cx="497520" cy="156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291" name="Ink 290"/>
              <p14:cNvContentPartPr/>
              <p14:nvPr/>
            </p14:nvContentPartPr>
            <p14:xfrm>
              <a:off x="1769642" y="1179316"/>
              <a:ext cx="9360" cy="4320"/>
            </p14:xfrm>
          </p:contentPart>
        </mc:Choice>
        <mc:Fallback xmlns="">
          <p:pic>
            <p:nvPicPr>
              <p:cNvPr id="291" name="Ink 290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1760642" y="1172836"/>
                <a:ext cx="2376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293" name="Ink 292"/>
              <p14:cNvContentPartPr/>
              <p14:nvPr/>
            </p14:nvContentPartPr>
            <p14:xfrm>
              <a:off x="7890722" y="134956"/>
              <a:ext cx="471240" cy="1141200"/>
            </p14:xfrm>
          </p:contentPart>
        </mc:Choice>
        <mc:Fallback xmlns="">
          <p:pic>
            <p:nvPicPr>
              <p:cNvPr id="293" name="Ink 292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7878132" y="122356"/>
                <a:ext cx="496421" cy="11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310" name="Ink 309"/>
              <p14:cNvContentPartPr/>
              <p14:nvPr/>
            </p14:nvContentPartPr>
            <p14:xfrm>
              <a:off x="1396322" y="-49004"/>
              <a:ext cx="3098160" cy="555120"/>
            </p14:xfrm>
          </p:contentPart>
        </mc:Choice>
        <mc:Fallback xmlns="">
          <p:pic>
            <p:nvPicPr>
              <p:cNvPr id="310" name="Ink 309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1385522" y="-56564"/>
                <a:ext cx="3118680" cy="57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329" name="Ink 328"/>
              <p14:cNvContentPartPr/>
              <p14:nvPr/>
            </p14:nvContentPartPr>
            <p14:xfrm>
              <a:off x="1640402" y="120196"/>
              <a:ext cx="741240" cy="319320"/>
            </p14:xfrm>
          </p:contentPart>
        </mc:Choice>
        <mc:Fallback xmlns="">
          <p:pic>
            <p:nvPicPr>
              <p:cNvPr id="329" name="Ink 328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1630682" y="110116"/>
                <a:ext cx="76104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333" name="Ink 332"/>
              <p14:cNvContentPartPr/>
              <p14:nvPr/>
            </p14:nvContentPartPr>
            <p14:xfrm>
              <a:off x="1002122" y="187876"/>
              <a:ext cx="360" cy="360"/>
            </p14:xfrm>
          </p:contentPart>
        </mc:Choice>
        <mc:Fallback xmlns="">
          <p:pic>
            <p:nvPicPr>
              <p:cNvPr id="333" name="Ink 332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990242" y="175996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334" name="Ink 333"/>
              <p14:cNvContentPartPr/>
              <p14:nvPr/>
            </p14:nvContentPartPr>
            <p14:xfrm>
              <a:off x="62882" y="146550"/>
              <a:ext cx="205920" cy="1128960"/>
            </p14:xfrm>
          </p:contentPart>
        </mc:Choice>
        <mc:Fallback xmlns="">
          <p:pic>
            <p:nvPicPr>
              <p:cNvPr id="334" name="Ink 333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53162" y="137550"/>
                <a:ext cx="222120" cy="11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335" name="Ink 334"/>
              <p14:cNvContentPartPr/>
              <p14:nvPr/>
            </p14:nvContentPartPr>
            <p14:xfrm>
              <a:off x="1866482" y="1365436"/>
              <a:ext cx="360" cy="360"/>
            </p14:xfrm>
          </p:contentPart>
        </mc:Choice>
        <mc:Fallback xmlns="">
          <p:pic>
            <p:nvPicPr>
              <p:cNvPr id="335" name="Ink 334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1854602" y="1353556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336" name="Ink 335"/>
              <p14:cNvContentPartPr/>
              <p14:nvPr/>
            </p14:nvContentPartPr>
            <p14:xfrm>
              <a:off x="4054202" y="1085070"/>
              <a:ext cx="122040" cy="212040"/>
            </p14:xfrm>
          </p:contentPart>
        </mc:Choice>
        <mc:Fallback xmlns="">
          <p:pic>
            <p:nvPicPr>
              <p:cNvPr id="336" name="Ink 335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4044482" y="1075350"/>
                <a:ext cx="14184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337" name="Ink 336"/>
              <p14:cNvContentPartPr/>
              <p14:nvPr/>
            </p14:nvContentPartPr>
            <p14:xfrm>
              <a:off x="4179122" y="1341390"/>
              <a:ext cx="55800" cy="60840"/>
            </p14:xfrm>
          </p:contentPart>
        </mc:Choice>
        <mc:Fallback xmlns="">
          <p:pic>
            <p:nvPicPr>
              <p:cNvPr id="337" name="Ink 336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4169402" y="1332030"/>
                <a:ext cx="7488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460" name="Ink 459"/>
              <p14:cNvContentPartPr/>
              <p14:nvPr/>
            </p14:nvContentPartPr>
            <p14:xfrm>
              <a:off x="7061282" y="2727316"/>
              <a:ext cx="1435320" cy="522074"/>
            </p14:xfrm>
          </p:contentPart>
        </mc:Choice>
        <mc:Fallback xmlns="">
          <p:pic>
            <p:nvPicPr>
              <p:cNvPr id="460" name="Ink 459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7049042" y="2716875"/>
                <a:ext cx="1458360" cy="544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468" name="Ink 467"/>
              <p14:cNvContentPartPr/>
              <p14:nvPr/>
            </p14:nvContentPartPr>
            <p14:xfrm>
              <a:off x="3166082" y="4800916"/>
              <a:ext cx="343800" cy="1246394"/>
            </p14:xfrm>
          </p:contentPart>
        </mc:Choice>
        <mc:Fallback xmlns="">
          <p:pic>
            <p:nvPicPr>
              <p:cNvPr id="468" name="Ink 467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3158522" y="4791195"/>
                <a:ext cx="359640" cy="12669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489" name="Ink 488"/>
              <p14:cNvContentPartPr/>
              <p14:nvPr/>
            </p14:nvContentPartPr>
            <p14:xfrm>
              <a:off x="4458482" y="4927276"/>
              <a:ext cx="3185640" cy="424080"/>
            </p14:xfrm>
          </p:contentPart>
        </mc:Choice>
        <mc:Fallback xmlns="">
          <p:pic>
            <p:nvPicPr>
              <p:cNvPr id="489" name="Ink 488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4452002" y="4920796"/>
                <a:ext cx="3201120" cy="4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507" name="Ink 506"/>
              <p14:cNvContentPartPr/>
              <p14:nvPr/>
            </p14:nvContentPartPr>
            <p14:xfrm>
              <a:off x="997802" y="4372156"/>
              <a:ext cx="7090200" cy="2097360"/>
            </p14:xfrm>
          </p:contentPart>
        </mc:Choice>
        <mc:Fallback xmlns="">
          <p:pic>
            <p:nvPicPr>
              <p:cNvPr id="507" name="Ink 506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989522" y="4360996"/>
                <a:ext cx="7111080" cy="21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512" name="Ink 511"/>
              <p14:cNvContentPartPr/>
              <p14:nvPr/>
            </p14:nvContentPartPr>
            <p14:xfrm>
              <a:off x="1388402" y="5016196"/>
              <a:ext cx="2112120" cy="182234"/>
            </p14:xfrm>
          </p:contentPart>
        </mc:Choice>
        <mc:Fallback xmlns="">
          <p:pic>
            <p:nvPicPr>
              <p:cNvPr id="512" name="Ink 511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1381922" y="5010794"/>
                <a:ext cx="2124000" cy="1941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513" name="Ink 512"/>
              <p14:cNvContentPartPr/>
              <p14:nvPr/>
            </p14:nvContentPartPr>
            <p14:xfrm>
              <a:off x="2677202" y="4283956"/>
              <a:ext cx="3175920" cy="815474"/>
            </p14:xfrm>
          </p:contentPart>
        </mc:Choice>
        <mc:Fallback xmlns="">
          <p:pic>
            <p:nvPicPr>
              <p:cNvPr id="513" name="Ink 512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2664242" y="4273155"/>
                <a:ext cx="3199680" cy="8331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514" name="Ink 513"/>
              <p14:cNvContentPartPr/>
              <p14:nvPr/>
            </p14:nvContentPartPr>
            <p14:xfrm>
              <a:off x="3090842" y="4759156"/>
              <a:ext cx="167400" cy="112034"/>
            </p14:xfrm>
          </p:contentPart>
        </mc:Choice>
        <mc:Fallback xmlns="">
          <p:pic>
            <p:nvPicPr>
              <p:cNvPr id="514" name="Ink 513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3082202" y="4753392"/>
                <a:ext cx="181800" cy="1264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515" name="Ink 514"/>
              <p14:cNvContentPartPr/>
              <p14:nvPr/>
            </p14:nvContentPartPr>
            <p14:xfrm>
              <a:off x="1568042" y="5195836"/>
              <a:ext cx="645120" cy="294194"/>
            </p14:xfrm>
          </p:contentPart>
        </mc:Choice>
        <mc:Fallback xmlns="">
          <p:pic>
            <p:nvPicPr>
              <p:cNvPr id="515" name="Ink 514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1561202" y="5190435"/>
                <a:ext cx="657360" cy="3064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517" name="Ink 516"/>
              <p14:cNvContentPartPr/>
              <p14:nvPr/>
            </p14:nvContentPartPr>
            <p14:xfrm>
              <a:off x="3803282" y="3874276"/>
              <a:ext cx="1270800" cy="726194"/>
            </p14:xfrm>
          </p:contentPart>
        </mc:Choice>
        <mc:Fallback xmlns="">
          <p:pic>
            <p:nvPicPr>
              <p:cNvPr id="517" name="Ink 516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3791402" y="3862755"/>
                <a:ext cx="1294560" cy="751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518" name="Ink 517"/>
              <p14:cNvContentPartPr/>
              <p14:nvPr/>
            </p14:nvContentPartPr>
            <p14:xfrm>
              <a:off x="6196562" y="3928636"/>
              <a:ext cx="600480" cy="44714"/>
            </p14:xfrm>
          </p:contentPart>
        </mc:Choice>
        <mc:Fallback xmlns="">
          <p:pic>
            <p:nvPicPr>
              <p:cNvPr id="518" name="Ink 517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6185762" y="3919260"/>
                <a:ext cx="623880" cy="66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520" name="Ink 519"/>
              <p14:cNvContentPartPr/>
              <p14:nvPr/>
            </p14:nvContentPartPr>
            <p14:xfrm>
              <a:off x="1125242" y="4832956"/>
              <a:ext cx="1308960" cy="833834"/>
            </p14:xfrm>
          </p:contentPart>
        </mc:Choice>
        <mc:Fallback xmlns="">
          <p:pic>
            <p:nvPicPr>
              <p:cNvPr id="520" name="Ink 519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1118402" y="4823235"/>
                <a:ext cx="1323360" cy="8507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521" name="Ink 520"/>
              <p14:cNvContentPartPr/>
              <p14:nvPr/>
            </p14:nvContentPartPr>
            <p14:xfrm>
              <a:off x="1675322" y="5122036"/>
              <a:ext cx="306360" cy="226154"/>
            </p14:xfrm>
          </p:contentPart>
        </mc:Choice>
        <mc:Fallback xmlns="">
          <p:pic>
            <p:nvPicPr>
              <p:cNvPr id="521" name="Ink 520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1669202" y="5114113"/>
                <a:ext cx="318240" cy="2383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522" name="Ink 521"/>
              <p14:cNvContentPartPr/>
              <p14:nvPr/>
            </p14:nvContentPartPr>
            <p14:xfrm>
              <a:off x="1048562" y="5064076"/>
              <a:ext cx="1301040" cy="552314"/>
            </p14:xfrm>
          </p:contentPart>
        </mc:Choice>
        <mc:Fallback xmlns="">
          <p:pic>
            <p:nvPicPr>
              <p:cNvPr id="522" name="Ink 521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1043522" y="5059755"/>
                <a:ext cx="1310400" cy="56167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6485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6200" y="304800"/>
                <a:ext cx="7849070" cy="4343400"/>
              </a:xfrm>
            </p:spPr>
            <p:txBody>
              <a:bodyPr>
                <a:normAutofit/>
              </a:bodyPr>
              <a:lstStyle/>
              <a:p>
                <a:r>
                  <a:rPr lang="en-US" cap="none" dirty="0" smtClean="0">
                    <a:sym typeface="Wingdings" panose="05000000000000000000" pitchFamily="2" charset="2"/>
                  </a:rPr>
                  <a:t>[23]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cap="none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b="0" i="1" cap="none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𝑇𝐸𝑆𝑇</m:t>
                        </m:r>
                      </m:e>
                    </m:acc>
                  </m:oMath>
                </a14:m>
                <a:r>
                  <a:rPr lang="en-US" cap="none" dirty="0" smtClean="0"/>
                  <a:t> </a:t>
                </a:r>
                <a:r>
                  <a:rPr lang="en-US" cap="none" dirty="0" smtClean="0">
                    <a:sym typeface="Wingdings" panose="05000000000000000000" pitchFamily="2" charset="2"/>
                  </a:rPr>
                  <a:t> Is an input that is tested for WAIT instruction.</a:t>
                </a:r>
              </a:p>
              <a:p>
                <a:pPr marL="0" indent="0">
                  <a:buNone/>
                </a:pPr>
                <a:r>
                  <a:rPr lang="en-US" cap="none" dirty="0">
                    <a:sym typeface="Wingdings" panose="05000000000000000000" pitchFamily="2" charset="2"/>
                  </a:rPr>
                  <a:t> </a:t>
                </a:r>
                <a:r>
                  <a:rPr lang="en-US" cap="none" dirty="0" smtClean="0">
                    <a:sym typeface="Wingdings" panose="05000000000000000000" pitchFamily="2" charset="2"/>
                  </a:rPr>
                  <a:t>                 If</a:t>
                </a:r>
                <a:r>
                  <a:rPr lang="en-US" cap="none" dirty="0" smtClean="0"/>
                  <a:t>  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cap="none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cap="none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𝑇𝐸𝑆𝑇</m:t>
                        </m:r>
                      </m:e>
                    </m:acc>
                  </m:oMath>
                </a14:m>
                <a:r>
                  <a:rPr lang="en-US" cap="none" dirty="0" smtClean="0"/>
                  <a:t> = 1, Waits till it becomes 0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dirty="0" smtClean="0"/>
                  <a:t> external device makes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𝑇𝐸𝑆𝑇</m:t>
                        </m:r>
                      </m:e>
                    </m:acc>
                  </m:oMath>
                </a14:m>
                <a:r>
                  <a:rPr lang="en-US" dirty="0"/>
                  <a:t> = </a:t>
                </a:r>
                <a:r>
                  <a:rPr lang="en-US" dirty="0" smtClean="0"/>
                  <a:t>0 to indicate co processor has finished its computation.</a:t>
                </a:r>
                <a:endParaRPr lang="en-US" dirty="0"/>
              </a:p>
              <a:p>
                <a:r>
                  <a:rPr lang="en-US" dirty="0" smtClean="0"/>
                  <a:t>[32]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𝑅𝐷</m:t>
                        </m:r>
                      </m:e>
                    </m:acc>
                    <m:r>
                      <m:rPr>
                        <m:nor/>
                      </m:rPr>
                      <a:rPr lang="en-US" dirty="0"/>
                      <m:t> </m:t>
                    </m:r>
                    <m:r>
                      <m:rPr>
                        <m:nor/>
                      </m:rPr>
                      <a:rPr lang="en-US" dirty="0">
                        <a:sym typeface="Wingdings" panose="05000000000000000000" pitchFamily="2" charset="2"/>
                      </a:rPr>
                      <m:t> </m:t>
                    </m:r>
                    <m:r>
                      <m:rPr>
                        <m:nor/>
                      </m:rPr>
                      <a:rPr lang="en-US" b="0" i="0" dirty="0" smtClean="0">
                        <a:sym typeface="Wingdings" panose="05000000000000000000" pitchFamily="2" charset="2"/>
                      </a:rPr>
                      <m:t>When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𝑅𝐷</m:t>
                        </m:r>
                      </m:e>
                    </m:acc>
                  </m:oMath>
                </a14:m>
                <a:r>
                  <a:rPr lang="en-US" dirty="0" smtClean="0"/>
                  <a:t> =0, receive data from memory or I/O device.</a:t>
                </a:r>
                <a:endParaRPr lang="en-US" dirty="0"/>
              </a:p>
              <a:p>
                <a:r>
                  <a:rPr lang="en-US" dirty="0" smtClean="0"/>
                  <a:t>[33] MN/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𝑀𝑋</m:t>
                        </m:r>
                      </m:e>
                    </m:acc>
                  </m:oMath>
                </a14:m>
                <a:r>
                  <a:rPr lang="en-US" cap="none" dirty="0" smtClean="0"/>
                  <a:t> </a:t>
                </a:r>
                <a:r>
                  <a:rPr lang="en-US" cap="none" dirty="0" smtClean="0">
                    <a:sym typeface="Wingdings" panose="05000000000000000000" pitchFamily="2" charset="2"/>
                  </a:rPr>
                  <a:t> =1 for minimum mode</a:t>
                </a:r>
              </a:p>
              <a:p>
                <a:pPr marL="0" indent="0">
                  <a:buNone/>
                </a:pPr>
                <a:r>
                  <a:rPr lang="en-US" dirty="0" smtClean="0">
                    <a:sym typeface="Wingdings" panose="05000000000000000000" pitchFamily="2" charset="2"/>
                  </a:rPr>
                  <a:t>			  =0 for maximum mode</a:t>
                </a:r>
              </a:p>
              <a:p>
                <a:pPr marL="0" indent="0">
                  <a:buNone/>
                </a:pPr>
                <a:r>
                  <a:rPr lang="en-US" dirty="0">
                    <a:sym typeface="Wingdings" panose="05000000000000000000" pitchFamily="2" charset="2"/>
                  </a:rPr>
                  <a:t>	</a:t>
                </a:r>
                <a:r>
                  <a:rPr lang="en-US" b="1" dirty="0" smtClean="0">
                    <a:sym typeface="Wingdings" panose="05000000000000000000" pitchFamily="2" charset="2"/>
                  </a:rPr>
                  <a:t>Minimum mode pins:</a:t>
                </a:r>
              </a:p>
              <a:p>
                <a:r>
                  <a:rPr lang="en-US" dirty="0" smtClean="0">
                    <a:sym typeface="Wingdings" panose="05000000000000000000" pitchFamily="2" charset="2"/>
                  </a:rPr>
                  <a:t>[24]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𝐼𝑁𝑇𝐴</m:t>
                        </m:r>
                      </m:e>
                    </m:acc>
                  </m:oMath>
                </a14:m>
                <a:endParaRPr lang="en-US" dirty="0" smtClean="0">
                  <a:sym typeface="Wingdings" panose="05000000000000000000" pitchFamily="2" charset="2"/>
                </a:endParaRPr>
              </a:p>
              <a:p>
                <a:r>
                  <a:rPr lang="en-US" dirty="0" smtClean="0">
                    <a:sym typeface="Wingdings" panose="05000000000000000000" pitchFamily="2" charset="2"/>
                  </a:rPr>
                  <a:t>[25] ALE                   </a:t>
                </a:r>
              </a:p>
              <a:p>
                <a:pPr marL="0" indent="0">
                  <a:buNone/>
                </a:pPr>
                <a:endParaRPr lang="en-US" cap="none" dirty="0" smtClean="0"/>
              </a:p>
              <a:p>
                <a:endParaRPr lang="en-US" cap="none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" y="304800"/>
                <a:ext cx="7849070" cy="4343400"/>
              </a:xfrm>
              <a:blipFill>
                <a:blip r:embed="rId2"/>
                <a:stretch>
                  <a:fillRect l="-855" t="-982" r="-5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" name="Ink 16"/>
              <p14:cNvContentPartPr/>
              <p14:nvPr/>
            </p14:nvContentPartPr>
            <p14:xfrm>
              <a:off x="5634242" y="3472876"/>
              <a:ext cx="985320" cy="11977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25962" y="3464236"/>
                <a:ext cx="1004400" cy="12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0" name="Ink 19"/>
              <p14:cNvContentPartPr/>
              <p14:nvPr/>
            </p14:nvContentPartPr>
            <p14:xfrm>
              <a:off x="4842962" y="2374876"/>
              <a:ext cx="13680" cy="291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36122" y="2368036"/>
                <a:ext cx="2376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2" name="Ink 21"/>
              <p14:cNvContentPartPr/>
              <p14:nvPr/>
            </p14:nvContentPartPr>
            <p14:xfrm>
              <a:off x="5961842" y="3783196"/>
              <a:ext cx="596880" cy="40392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952122" y="3774196"/>
                <a:ext cx="616680" cy="42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6" name="Ink 25"/>
              <p14:cNvContentPartPr/>
              <p14:nvPr/>
            </p14:nvContentPartPr>
            <p14:xfrm>
              <a:off x="6012962" y="4188916"/>
              <a:ext cx="415080" cy="1382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006122" y="4179916"/>
                <a:ext cx="43056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7" name="Ink 26"/>
              <p14:cNvContentPartPr/>
              <p14:nvPr/>
            </p14:nvContentPartPr>
            <p14:xfrm>
              <a:off x="6054722" y="4258756"/>
              <a:ext cx="352440" cy="1630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047522" y="4252636"/>
                <a:ext cx="36576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50" name="Ink 49"/>
              <p14:cNvContentPartPr/>
              <p14:nvPr/>
            </p14:nvContentPartPr>
            <p14:xfrm>
              <a:off x="6613802" y="3719836"/>
              <a:ext cx="641160" cy="77724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606602" y="3709396"/>
                <a:ext cx="655920" cy="79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64" name="Ink 63"/>
              <p14:cNvContentPartPr/>
              <p14:nvPr/>
            </p14:nvContentPartPr>
            <p14:xfrm>
              <a:off x="7530362" y="3803356"/>
              <a:ext cx="350280" cy="11196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7524602" y="3794356"/>
                <a:ext cx="36540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26" name="Ink 125"/>
              <p14:cNvContentPartPr/>
              <p14:nvPr/>
            </p14:nvContentPartPr>
            <p14:xfrm>
              <a:off x="1046042" y="3131596"/>
              <a:ext cx="6223680" cy="3801378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37762" y="3124756"/>
                <a:ext cx="6243480" cy="38139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31" name="Ink 130"/>
              <p14:cNvContentPartPr/>
              <p14:nvPr/>
            </p14:nvContentPartPr>
            <p14:xfrm>
              <a:off x="7269362" y="4213756"/>
              <a:ext cx="984600" cy="39672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7261442" y="4204396"/>
                <a:ext cx="1004040" cy="41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39" name="Ink 138"/>
              <p14:cNvContentPartPr/>
              <p14:nvPr/>
            </p14:nvContentPartPr>
            <p14:xfrm>
              <a:off x="7161362" y="3415636"/>
              <a:ext cx="1064880" cy="121932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7155242" y="3406276"/>
                <a:ext cx="1081800" cy="124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3" name="Ink 182"/>
              <p14:cNvContentPartPr/>
              <p14:nvPr/>
            </p14:nvContentPartPr>
            <p14:xfrm>
              <a:off x="2049362" y="6488734"/>
              <a:ext cx="1101600" cy="34632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2041442" y="6478294"/>
                <a:ext cx="111960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2" name="Ink 191"/>
              <p14:cNvContentPartPr/>
              <p14:nvPr/>
            </p14:nvContentPartPr>
            <p14:xfrm>
              <a:off x="2905442" y="6036934"/>
              <a:ext cx="2261880" cy="29232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2896082" y="6031174"/>
                <a:ext cx="2282760" cy="3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97" name="Ink 196"/>
              <p14:cNvContentPartPr/>
              <p14:nvPr/>
            </p14:nvContentPartPr>
            <p14:xfrm>
              <a:off x="3116762" y="6144574"/>
              <a:ext cx="1933200" cy="52488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110282" y="6135214"/>
                <a:ext cx="1949400" cy="5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01" name="Ink 200"/>
              <p14:cNvContentPartPr/>
              <p14:nvPr/>
            </p14:nvContentPartPr>
            <p14:xfrm>
              <a:off x="7315442" y="3538036"/>
              <a:ext cx="670320" cy="57636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7306082" y="3528316"/>
                <a:ext cx="687960" cy="59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02" name="Ink 201"/>
              <p14:cNvContentPartPr/>
              <p14:nvPr/>
            </p14:nvContentPartPr>
            <p14:xfrm>
              <a:off x="7861202" y="3916396"/>
              <a:ext cx="37800" cy="34920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7849682" y="3905236"/>
                <a:ext cx="6012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03" name="Ink 202"/>
              <p14:cNvContentPartPr/>
              <p14:nvPr/>
            </p14:nvContentPartPr>
            <p14:xfrm>
              <a:off x="7359722" y="4006396"/>
              <a:ext cx="331560" cy="28044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7348562" y="3996316"/>
                <a:ext cx="35316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04" name="Ink 203"/>
              <p14:cNvContentPartPr/>
              <p14:nvPr/>
            </p14:nvContentPartPr>
            <p14:xfrm>
              <a:off x="7084322" y="3562516"/>
              <a:ext cx="1870920" cy="56052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7079282" y="3553516"/>
                <a:ext cx="1884960" cy="57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20" name="Ink 219"/>
              <p14:cNvContentPartPr/>
              <p14:nvPr/>
            </p14:nvContentPartPr>
            <p14:xfrm>
              <a:off x="2147642" y="6248106"/>
              <a:ext cx="992160" cy="435028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137562" y="6238743"/>
                <a:ext cx="1009080" cy="44979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497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2400" y="228600"/>
                <a:ext cx="8077200" cy="5638800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sym typeface="Wingdings" panose="05000000000000000000" pitchFamily="2" charset="2"/>
                  </a:rPr>
                  <a:t>[26]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𝐷𝐸𝑁</m:t>
                        </m:r>
                      </m:e>
                    </m:acc>
                  </m:oMath>
                </a14:m>
                <a:r>
                  <a:rPr lang="en-US" dirty="0">
                    <a:sym typeface="Wingdings" panose="05000000000000000000" pitchFamily="2" charset="2"/>
                  </a:rPr>
                  <a:t>  Data bus enable. Activates external data bus buffers</a:t>
                </a:r>
              </a:p>
              <a:p>
                <a:r>
                  <a:rPr lang="en-US" dirty="0">
                    <a:sym typeface="Wingdings" panose="05000000000000000000" pitchFamily="2" charset="2"/>
                  </a:rPr>
                  <a:t>[27] DT/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𝑅</m:t>
                        </m:r>
                      </m:e>
                    </m:acc>
                  </m:oMath>
                </a14:m>
                <a:r>
                  <a:rPr lang="en-US" dirty="0">
                    <a:sym typeface="Wingdings" panose="05000000000000000000" pitchFamily="2" charset="2"/>
                  </a:rPr>
                  <a:t>  Data Transmit/Receive. </a:t>
                </a:r>
              </a:p>
              <a:p>
                <a:pPr marL="0" indent="0">
                  <a:buNone/>
                </a:pPr>
                <a:r>
                  <a:rPr lang="en-US" dirty="0">
                    <a:sym typeface="Wingdings" panose="05000000000000000000" pitchFamily="2" charset="2"/>
                  </a:rPr>
                  <a:t>		       = 1 Microprocessor is transmitting</a:t>
                </a:r>
              </a:p>
              <a:p>
                <a:pPr marL="0" indent="0">
                  <a:buNone/>
                </a:pPr>
                <a:r>
                  <a:rPr lang="en-US" dirty="0">
                    <a:sym typeface="Wingdings" panose="05000000000000000000" pitchFamily="2" charset="2"/>
                  </a:rPr>
                  <a:t>                              = 0 Microprocessor is receiving</a:t>
                </a:r>
              </a:p>
              <a:p>
                <a:r>
                  <a:rPr lang="en-US" dirty="0">
                    <a:sym typeface="Wingdings" panose="05000000000000000000" pitchFamily="2" charset="2"/>
                  </a:rPr>
                  <a:t>[28] M/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𝐼𝑂</m:t>
                        </m:r>
                      </m:e>
                    </m:acc>
                  </m:oMath>
                </a14:m>
                <a:r>
                  <a:rPr lang="en-US" dirty="0">
                    <a:sym typeface="Wingdings" panose="05000000000000000000" pitchFamily="2" charset="2"/>
                  </a:rPr>
                  <a:t>  = 1 Memory</a:t>
                </a:r>
              </a:p>
              <a:p>
                <a:pPr marL="1444752" lvl="3" indent="0">
                  <a:buNone/>
                </a:pPr>
                <a:r>
                  <a:rPr lang="en-US" i="0" dirty="0">
                    <a:sym typeface="Wingdings" panose="05000000000000000000" pitchFamily="2" charset="2"/>
                  </a:rPr>
                  <a:t>       = 0 I/O  </a:t>
                </a:r>
              </a:p>
              <a:p>
                <a:r>
                  <a:rPr lang="en-US" dirty="0">
                    <a:sym typeface="Wingdings" panose="05000000000000000000" pitchFamily="2" charset="2"/>
                  </a:rPr>
                  <a:t>[29]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𝑊𝑅</m:t>
                        </m:r>
                      </m:e>
                    </m:acc>
                  </m:oMath>
                </a14:m>
                <a:endParaRPr lang="en-US" dirty="0" smtClean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endParaRPr lang="en-US" dirty="0">
                  <a:sym typeface="Wingdings" panose="05000000000000000000" pitchFamily="2" charset="2"/>
                </a:endParaRPr>
              </a:p>
              <a:p>
                <a:r>
                  <a:rPr lang="en-US" dirty="0">
                    <a:sym typeface="Wingdings" panose="05000000000000000000" pitchFamily="2" charset="2"/>
                  </a:rPr>
                  <a:t>[30] HLDA</a:t>
                </a:r>
              </a:p>
              <a:p>
                <a:r>
                  <a:rPr lang="en-US" dirty="0">
                    <a:sym typeface="Wingdings" panose="05000000000000000000" pitchFamily="2" charset="2"/>
                  </a:rPr>
                  <a:t>[31] HOLD</a:t>
                </a:r>
              </a:p>
              <a:p>
                <a:endParaRPr lang="en-US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228600"/>
                <a:ext cx="8077200" cy="5638800"/>
              </a:xfrm>
              <a:blipFill>
                <a:blip r:embed="rId2"/>
                <a:stretch>
                  <a:fillRect l="-679" t="-9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8042" y="2035756"/>
              <a:ext cx="488160" cy="329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322" y="2025316"/>
                <a:ext cx="505440" cy="35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5" name="Ink 14"/>
              <p14:cNvContentPartPr/>
              <p14:nvPr/>
            </p14:nvContentPartPr>
            <p14:xfrm>
              <a:off x="16082" y="2838196"/>
              <a:ext cx="376560" cy="2563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02" y="2831716"/>
                <a:ext cx="39852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3" name="Ink 32"/>
              <p14:cNvContentPartPr/>
              <p14:nvPr/>
            </p14:nvContentPartPr>
            <p14:xfrm>
              <a:off x="5440202" y="2514556"/>
              <a:ext cx="7920" cy="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0" y="0"/>
                <a:ext cx="79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8" name="Ink 57"/>
              <p14:cNvContentPartPr/>
              <p14:nvPr/>
            </p14:nvContentPartPr>
            <p14:xfrm>
              <a:off x="1160522" y="902836"/>
              <a:ext cx="438120" cy="2163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50802" y="895636"/>
                <a:ext cx="45756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75" name="Ink 74"/>
              <p14:cNvContentPartPr/>
              <p14:nvPr/>
            </p14:nvContentPartPr>
            <p14:xfrm>
              <a:off x="7575362" y="120556"/>
              <a:ext cx="311040" cy="144864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564562" y="109756"/>
                <a:ext cx="333000" cy="147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81" name="Ink 80"/>
              <p14:cNvContentPartPr/>
              <p14:nvPr/>
            </p14:nvContentPartPr>
            <p14:xfrm>
              <a:off x="2116322" y="535276"/>
              <a:ext cx="1567080" cy="5904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106962" y="525196"/>
                <a:ext cx="158796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5" name="Ink 84"/>
              <p14:cNvContentPartPr/>
              <p14:nvPr/>
            </p14:nvContentPartPr>
            <p14:xfrm>
              <a:off x="2273282" y="993196"/>
              <a:ext cx="2344320" cy="651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265362" y="982756"/>
                <a:ext cx="236304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6" name="Ink 85"/>
              <p14:cNvContentPartPr/>
              <p14:nvPr/>
            </p14:nvContentPartPr>
            <p14:xfrm>
              <a:off x="6443522" y="1234036"/>
              <a:ext cx="2758320" cy="10965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432722" y="1224676"/>
                <a:ext cx="2778480" cy="11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88" name="Ink 87"/>
              <p14:cNvContentPartPr/>
              <p14:nvPr/>
            </p14:nvContentPartPr>
            <p14:xfrm>
              <a:off x="5343362" y="505396"/>
              <a:ext cx="2134080" cy="9144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334002" y="495676"/>
                <a:ext cx="2153520" cy="1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06" name="Ink 105"/>
              <p14:cNvContentPartPr/>
              <p14:nvPr/>
            </p14:nvContentPartPr>
            <p14:xfrm>
              <a:off x="5098562" y="3957796"/>
              <a:ext cx="857520" cy="158004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091002" y="3949156"/>
                <a:ext cx="875520" cy="160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33" name="Ink 132"/>
              <p14:cNvContentPartPr/>
              <p14:nvPr/>
            </p14:nvContentPartPr>
            <p14:xfrm>
              <a:off x="6329762" y="4070836"/>
              <a:ext cx="1140120" cy="10440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321482" y="4061836"/>
                <a:ext cx="115776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8" name="Ink 137"/>
              <p14:cNvContentPartPr/>
              <p14:nvPr/>
            </p14:nvContentPartPr>
            <p14:xfrm>
              <a:off x="7248842" y="2765476"/>
              <a:ext cx="1337040" cy="248940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239122" y="2753236"/>
                <a:ext cx="1356840" cy="251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60" name="Ink 159"/>
              <p14:cNvContentPartPr/>
              <p14:nvPr/>
            </p14:nvContentPartPr>
            <p14:xfrm>
              <a:off x="7454042" y="3615436"/>
              <a:ext cx="954360" cy="119052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444682" y="3606076"/>
                <a:ext cx="974520" cy="12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69" name="Ink 168"/>
              <p14:cNvContentPartPr/>
              <p14:nvPr/>
            </p14:nvContentPartPr>
            <p14:xfrm>
              <a:off x="7632242" y="2052316"/>
              <a:ext cx="223560" cy="70920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623602" y="2043676"/>
                <a:ext cx="239040" cy="72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80" name="Ink 179"/>
              <p14:cNvContentPartPr/>
              <p14:nvPr/>
            </p14:nvContentPartPr>
            <p14:xfrm>
              <a:off x="6454682" y="4132756"/>
              <a:ext cx="406800" cy="77472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450722" y="4125916"/>
                <a:ext cx="415440" cy="78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83" name="Ink 182"/>
              <p14:cNvContentPartPr/>
              <p14:nvPr/>
            </p14:nvContentPartPr>
            <p14:xfrm>
              <a:off x="6187202" y="3718036"/>
              <a:ext cx="665640" cy="125712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6180722" y="3713716"/>
                <a:ext cx="678960" cy="12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5" name="Ink 184"/>
              <p14:cNvContentPartPr/>
              <p14:nvPr/>
            </p14:nvContentPartPr>
            <p14:xfrm>
              <a:off x="6737642" y="3769516"/>
              <a:ext cx="172800" cy="36792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6734042" y="3765916"/>
                <a:ext cx="18000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01" name="Ink 200"/>
              <p14:cNvContentPartPr/>
              <p14:nvPr/>
            </p14:nvContentPartPr>
            <p14:xfrm>
              <a:off x="8194562" y="2304316"/>
              <a:ext cx="452880" cy="41112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8187002" y="2292796"/>
                <a:ext cx="471960" cy="43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02" name="Ink 201"/>
              <p14:cNvContentPartPr/>
              <p14:nvPr/>
            </p14:nvContentPartPr>
            <p14:xfrm>
              <a:off x="5949602" y="3030076"/>
              <a:ext cx="3206880" cy="290412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940242" y="3017836"/>
                <a:ext cx="3227400" cy="29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05" name="Ink 204"/>
              <p14:cNvContentPartPr/>
              <p14:nvPr/>
            </p14:nvContentPartPr>
            <p14:xfrm>
              <a:off x="1124162" y="608356"/>
              <a:ext cx="470880" cy="6192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114082" y="598276"/>
                <a:ext cx="49104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06" name="Ink 205"/>
              <p14:cNvContentPartPr/>
              <p14:nvPr/>
            </p14:nvContentPartPr>
            <p14:xfrm>
              <a:off x="1145402" y="567676"/>
              <a:ext cx="424800" cy="11772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136762" y="556876"/>
                <a:ext cx="44424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09" name="Ink 208"/>
              <p14:cNvContentPartPr/>
              <p14:nvPr/>
            </p14:nvContentPartPr>
            <p14:xfrm>
              <a:off x="1059362" y="591436"/>
              <a:ext cx="510120" cy="9036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1052522" y="582436"/>
                <a:ext cx="52416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13" name="Ink 212"/>
              <p14:cNvContentPartPr/>
              <p14:nvPr/>
            </p14:nvContentPartPr>
            <p14:xfrm>
              <a:off x="7481402" y="3112156"/>
              <a:ext cx="567000" cy="24264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7478162" y="3107476"/>
                <a:ext cx="57420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14" name="Ink 213"/>
              <p14:cNvContentPartPr/>
              <p14:nvPr/>
            </p14:nvContentPartPr>
            <p14:xfrm>
              <a:off x="7447922" y="3144196"/>
              <a:ext cx="1094760" cy="191988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7444322" y="3140236"/>
                <a:ext cx="1102320" cy="19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24" name="Ink 223"/>
              <p14:cNvContentPartPr/>
              <p14:nvPr/>
            </p14:nvContentPartPr>
            <p14:xfrm>
              <a:off x="5484482" y="2777356"/>
              <a:ext cx="3500640" cy="113940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5474762" y="2766196"/>
                <a:ext cx="3521880" cy="11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28" name="Ink 227"/>
              <p14:cNvContentPartPr/>
              <p14:nvPr/>
            </p14:nvContentPartPr>
            <p14:xfrm>
              <a:off x="8537282" y="3888316"/>
              <a:ext cx="360" cy="36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8532962" y="3883996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29" name="Ink 228"/>
              <p14:cNvContentPartPr/>
              <p14:nvPr/>
            </p14:nvContentPartPr>
            <p14:xfrm>
              <a:off x="8820242" y="4312036"/>
              <a:ext cx="9360" cy="4896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8816642" y="4308436"/>
                <a:ext cx="172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232" name="Ink 231"/>
              <p14:cNvContentPartPr/>
              <p14:nvPr/>
            </p14:nvContentPartPr>
            <p14:xfrm>
              <a:off x="8639882" y="3637756"/>
              <a:ext cx="418320" cy="15696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8628002" y="3626236"/>
                <a:ext cx="44136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236" name="Ink 235"/>
              <p14:cNvContentPartPr/>
              <p14:nvPr/>
            </p14:nvContentPartPr>
            <p14:xfrm>
              <a:off x="6041042" y="5031316"/>
              <a:ext cx="3124440" cy="140940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6028802" y="5024116"/>
                <a:ext cx="3144960" cy="142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246" name="Ink 245"/>
              <p14:cNvContentPartPr/>
              <p14:nvPr/>
            </p14:nvContentPartPr>
            <p14:xfrm>
              <a:off x="5860322" y="4123396"/>
              <a:ext cx="754560" cy="527400"/>
            </p14:xfrm>
          </p:contentPart>
        </mc:Choice>
        <mc:Fallback xmlns="">
          <p:pic>
            <p:nvPicPr>
              <p:cNvPr id="246" name="Ink 245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5851682" y="4115116"/>
                <a:ext cx="773640" cy="54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248" name="Ink 247"/>
              <p14:cNvContentPartPr/>
              <p14:nvPr/>
            </p14:nvContentPartPr>
            <p14:xfrm>
              <a:off x="10322" y="183916"/>
              <a:ext cx="356400" cy="307440"/>
            </p14:xfrm>
          </p:contentPart>
        </mc:Choice>
        <mc:Fallback xmlns="">
          <p:pic>
            <p:nvPicPr>
              <p:cNvPr id="248" name="Ink 247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2402" y="175276"/>
                <a:ext cx="37296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249" name="Ink 248"/>
              <p14:cNvContentPartPr/>
              <p14:nvPr/>
            </p14:nvContentPartPr>
            <p14:xfrm>
              <a:off x="-2278" y="816796"/>
              <a:ext cx="442800" cy="275400"/>
            </p14:xfrm>
          </p:contentPart>
        </mc:Choice>
        <mc:Fallback xmlns="">
          <p:pic>
            <p:nvPicPr>
              <p:cNvPr id="249" name="Ink 248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-9838" y="807076"/>
                <a:ext cx="460080" cy="29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250" name="Ink 249"/>
              <p14:cNvContentPartPr/>
              <p14:nvPr/>
            </p14:nvContentPartPr>
            <p14:xfrm>
              <a:off x="1174202" y="2274436"/>
              <a:ext cx="609480" cy="15264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164842" y="2264716"/>
                <a:ext cx="62856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251" name="Ink 250"/>
              <p14:cNvContentPartPr/>
              <p14:nvPr/>
            </p14:nvContentPartPr>
            <p14:xfrm>
              <a:off x="1264922" y="2357236"/>
              <a:ext cx="510120" cy="11484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1256642" y="2346796"/>
                <a:ext cx="52128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253" name="Ink 252"/>
              <p14:cNvContentPartPr/>
              <p14:nvPr/>
            </p14:nvContentPartPr>
            <p14:xfrm>
              <a:off x="2175002" y="1466596"/>
              <a:ext cx="359280" cy="964440"/>
            </p14:xfrm>
          </p:contentPart>
        </mc:Choice>
        <mc:Fallback xmlns="">
          <p:pic>
            <p:nvPicPr>
              <p:cNvPr id="253" name="Ink 252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166362" y="1456516"/>
                <a:ext cx="378000" cy="9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254" name="Ink 253"/>
              <p14:cNvContentPartPr/>
              <p14:nvPr/>
            </p14:nvContentPartPr>
            <p14:xfrm>
              <a:off x="-56278" y="3643156"/>
              <a:ext cx="8256240" cy="313236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-63118" y="3634156"/>
                <a:ext cx="8275320" cy="31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268" name="Ink 267"/>
              <p14:cNvContentPartPr/>
              <p14:nvPr/>
            </p14:nvContentPartPr>
            <p14:xfrm>
              <a:off x="5263442" y="5259196"/>
              <a:ext cx="746280" cy="676800"/>
            </p14:xfrm>
          </p:contentPart>
        </mc:Choice>
        <mc:Fallback xmlns="">
          <p:pic>
            <p:nvPicPr>
              <p:cNvPr id="268" name="Ink 267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5250842" y="5248396"/>
                <a:ext cx="770400" cy="69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277" name="Ink 276"/>
              <p14:cNvContentPartPr/>
              <p14:nvPr/>
            </p14:nvContentPartPr>
            <p14:xfrm>
              <a:off x="5568722" y="5591116"/>
              <a:ext cx="339120" cy="273960"/>
            </p14:xfrm>
          </p:contentPart>
        </mc:Choice>
        <mc:Fallback xmlns="">
          <p:pic>
            <p:nvPicPr>
              <p:cNvPr id="277" name="Ink 276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5560442" y="5580676"/>
                <a:ext cx="35640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305" name="Ink 304"/>
              <p14:cNvContentPartPr/>
              <p14:nvPr/>
            </p14:nvContentPartPr>
            <p14:xfrm>
              <a:off x="7640162" y="1945036"/>
              <a:ext cx="237240" cy="582120"/>
            </p14:xfrm>
          </p:contentPart>
        </mc:Choice>
        <mc:Fallback xmlns="">
          <p:pic>
            <p:nvPicPr>
              <p:cNvPr id="305" name="Ink 304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7632242" y="1937116"/>
                <a:ext cx="253080" cy="59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306" name="Ink 305"/>
              <p14:cNvContentPartPr/>
              <p14:nvPr/>
            </p14:nvContentPartPr>
            <p14:xfrm>
              <a:off x="7650242" y="2026036"/>
              <a:ext cx="179640" cy="553320"/>
            </p14:xfrm>
          </p:contentPart>
        </mc:Choice>
        <mc:Fallback xmlns="">
          <p:pic>
            <p:nvPicPr>
              <p:cNvPr id="306" name="Ink 305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7642682" y="2018476"/>
                <a:ext cx="194760" cy="5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307" name="Ink 306"/>
              <p14:cNvContentPartPr/>
              <p14:nvPr/>
            </p14:nvContentPartPr>
            <p14:xfrm>
              <a:off x="6395282" y="3783556"/>
              <a:ext cx="341640" cy="87840"/>
            </p14:xfrm>
          </p:contentPart>
        </mc:Choice>
        <mc:Fallback xmlns="">
          <p:pic>
            <p:nvPicPr>
              <p:cNvPr id="307" name="Ink 306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6392042" y="3779236"/>
                <a:ext cx="34884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309" name="Ink 308"/>
              <p14:cNvContentPartPr/>
              <p14:nvPr/>
            </p14:nvContentPartPr>
            <p14:xfrm>
              <a:off x="9133082" y="4992796"/>
              <a:ext cx="3600" cy="15120"/>
            </p14:xfrm>
          </p:contentPart>
        </mc:Choice>
        <mc:Fallback xmlns="">
          <p:pic>
            <p:nvPicPr>
              <p:cNvPr id="309" name="Ink 308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9123722" y="4982716"/>
                <a:ext cx="2304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329" name="Ink 328"/>
              <p14:cNvContentPartPr/>
              <p14:nvPr/>
            </p14:nvContentPartPr>
            <p14:xfrm>
              <a:off x="7375922" y="3280996"/>
              <a:ext cx="792360" cy="358560"/>
            </p14:xfrm>
          </p:contentPart>
        </mc:Choice>
        <mc:Fallback xmlns="">
          <p:pic>
            <p:nvPicPr>
              <p:cNvPr id="329" name="Ink 328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7368722" y="3273076"/>
                <a:ext cx="806400" cy="3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346" name="Ink 345"/>
              <p14:cNvContentPartPr/>
              <p14:nvPr/>
            </p14:nvContentPartPr>
            <p14:xfrm>
              <a:off x="8677682" y="4967956"/>
              <a:ext cx="78120" cy="205920"/>
            </p14:xfrm>
          </p:contentPart>
        </mc:Choice>
        <mc:Fallback xmlns="">
          <p:pic>
            <p:nvPicPr>
              <p:cNvPr id="346" name="Ink 345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8669402" y="4962916"/>
                <a:ext cx="9648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352" name="Ink 351"/>
              <p14:cNvContentPartPr/>
              <p14:nvPr/>
            </p14:nvContentPartPr>
            <p14:xfrm>
              <a:off x="5224922" y="4159036"/>
              <a:ext cx="2777400" cy="1342080"/>
            </p14:xfrm>
          </p:contentPart>
        </mc:Choice>
        <mc:Fallback xmlns="">
          <p:pic>
            <p:nvPicPr>
              <p:cNvPr id="352" name="Ink 351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5214842" y="4150396"/>
                <a:ext cx="2792520" cy="13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359" name="Ink 358"/>
              <p14:cNvContentPartPr/>
              <p14:nvPr/>
            </p14:nvContentPartPr>
            <p14:xfrm>
              <a:off x="8987282" y="5079196"/>
              <a:ext cx="164880" cy="342360"/>
            </p14:xfrm>
          </p:contentPart>
        </mc:Choice>
        <mc:Fallback xmlns="">
          <p:pic>
            <p:nvPicPr>
              <p:cNvPr id="359" name="Ink 358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8982602" y="5070916"/>
                <a:ext cx="17676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364" name="Ink 363"/>
              <p14:cNvContentPartPr/>
              <p14:nvPr/>
            </p14:nvContentPartPr>
            <p14:xfrm>
              <a:off x="6875882" y="4675996"/>
              <a:ext cx="710280" cy="1227600"/>
            </p14:xfrm>
          </p:contentPart>
        </mc:Choice>
        <mc:Fallback xmlns="">
          <p:pic>
            <p:nvPicPr>
              <p:cNvPr id="364" name="Ink 363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6864722" y="4671316"/>
                <a:ext cx="726120" cy="124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366" name="Ink 365"/>
              <p14:cNvContentPartPr/>
              <p14:nvPr/>
            </p14:nvContentPartPr>
            <p14:xfrm>
              <a:off x="8043362" y="5219236"/>
              <a:ext cx="830520" cy="789480"/>
            </p14:xfrm>
          </p:contentPart>
        </mc:Choice>
        <mc:Fallback xmlns="">
          <p:pic>
            <p:nvPicPr>
              <p:cNvPr id="366" name="Ink 365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8032562" y="5210596"/>
                <a:ext cx="844560" cy="80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368" name="Ink 367"/>
              <p14:cNvContentPartPr/>
              <p14:nvPr/>
            </p14:nvContentPartPr>
            <p14:xfrm>
              <a:off x="7624682" y="3769516"/>
              <a:ext cx="791280" cy="644760"/>
            </p14:xfrm>
          </p:contentPart>
        </mc:Choice>
        <mc:Fallback xmlns="">
          <p:pic>
            <p:nvPicPr>
              <p:cNvPr id="368" name="Ink 367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7618202" y="3761956"/>
                <a:ext cx="803520" cy="66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372" name="Ink 371"/>
              <p14:cNvContentPartPr/>
              <p14:nvPr/>
            </p14:nvContentPartPr>
            <p14:xfrm>
              <a:off x="1169882" y="2069596"/>
              <a:ext cx="5485320" cy="1497600"/>
            </p14:xfrm>
          </p:contentPart>
        </mc:Choice>
        <mc:Fallback xmlns="">
          <p:pic>
            <p:nvPicPr>
              <p:cNvPr id="372" name="Ink 371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1160882" y="2059516"/>
                <a:ext cx="5504040" cy="151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1" name="Ink 10"/>
              <p14:cNvContentPartPr/>
              <p14:nvPr/>
            </p14:nvContentPartPr>
            <p14:xfrm>
              <a:off x="729602" y="4895236"/>
              <a:ext cx="732240" cy="9554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721322" y="4886956"/>
                <a:ext cx="749160" cy="9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9" name="Ink 18"/>
              <p14:cNvContentPartPr/>
              <p14:nvPr/>
            </p14:nvContentPartPr>
            <p14:xfrm>
              <a:off x="1745522" y="4066866"/>
              <a:ext cx="667080" cy="90577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1738322" y="4058226"/>
                <a:ext cx="682920" cy="9194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22" name="Ink 21"/>
              <p14:cNvContentPartPr/>
              <p14:nvPr/>
            </p14:nvContentPartPr>
            <p14:xfrm>
              <a:off x="1972322" y="5329756"/>
              <a:ext cx="614520" cy="5925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1965122" y="5322556"/>
                <a:ext cx="630000" cy="60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31" name="Ink 30"/>
              <p14:cNvContentPartPr/>
              <p14:nvPr/>
            </p14:nvContentPartPr>
            <p14:xfrm>
              <a:off x="702602" y="5023036"/>
              <a:ext cx="617040" cy="5022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695042" y="5015836"/>
                <a:ext cx="631080" cy="51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67" name="Ink 66"/>
              <p14:cNvContentPartPr/>
              <p14:nvPr/>
            </p14:nvContentPartPr>
            <p14:xfrm>
              <a:off x="2047562" y="4834036"/>
              <a:ext cx="402840" cy="116207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2036402" y="4824676"/>
                <a:ext cx="423000" cy="1180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84" name="Ink 83"/>
              <p14:cNvContentPartPr/>
              <p14:nvPr/>
            </p14:nvContentPartPr>
            <p14:xfrm>
              <a:off x="2526362" y="5017636"/>
              <a:ext cx="614520" cy="3603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2519522" y="5009356"/>
                <a:ext cx="629640" cy="3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91" name="Ink 90"/>
              <p14:cNvContentPartPr/>
              <p14:nvPr/>
            </p14:nvContentPartPr>
            <p14:xfrm>
              <a:off x="1057202" y="3472876"/>
              <a:ext cx="736200" cy="115164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1046762" y="3461716"/>
                <a:ext cx="757080" cy="11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93" name="Ink 92"/>
              <p14:cNvContentPartPr/>
              <p14:nvPr/>
            </p14:nvContentPartPr>
            <p14:xfrm>
              <a:off x="1368962" y="4012506"/>
              <a:ext cx="446040" cy="7057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1360322" y="4001704"/>
                <a:ext cx="465840" cy="900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96" name="Ink 95"/>
              <p14:cNvContentPartPr/>
              <p14:nvPr/>
            </p14:nvContentPartPr>
            <p14:xfrm>
              <a:off x="741482" y="4987746"/>
              <a:ext cx="2964240" cy="88309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735722" y="4980546"/>
                <a:ext cx="2975760" cy="8946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98" name="Ink 97"/>
              <p14:cNvContentPartPr/>
              <p14:nvPr/>
            </p14:nvContentPartPr>
            <p14:xfrm>
              <a:off x="2442842" y="4394116"/>
              <a:ext cx="2372040" cy="258624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2437802" y="4386916"/>
                <a:ext cx="2386800" cy="260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00" name="Ink 99"/>
              <p14:cNvContentPartPr/>
              <p14:nvPr/>
            </p14:nvContentPartPr>
            <p14:xfrm>
              <a:off x="1521242" y="3518596"/>
              <a:ext cx="134280" cy="2520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1518002" y="3514996"/>
                <a:ext cx="14076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01" name="Ink 100"/>
              <p14:cNvContentPartPr/>
              <p14:nvPr/>
            </p14:nvContentPartPr>
            <p14:xfrm>
              <a:off x="1833002" y="3649626"/>
              <a:ext cx="270000" cy="2631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1825442" y="3640986"/>
                <a:ext cx="285120" cy="27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107" name="Ink 106"/>
              <p14:cNvContentPartPr/>
              <p14:nvPr/>
            </p14:nvContentPartPr>
            <p14:xfrm>
              <a:off x="1303082" y="4590316"/>
              <a:ext cx="6480" cy="1188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1297322" y="4582756"/>
                <a:ext cx="1980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09" name="Ink 108"/>
              <p14:cNvContentPartPr/>
              <p14:nvPr/>
            </p14:nvContentPartPr>
            <p14:xfrm>
              <a:off x="1229282" y="4364946"/>
              <a:ext cx="586440" cy="23328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1221362" y="4359546"/>
                <a:ext cx="60192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17" name="Ink 116"/>
              <p14:cNvContentPartPr/>
              <p14:nvPr/>
            </p14:nvContentPartPr>
            <p14:xfrm>
              <a:off x="1460762" y="4741156"/>
              <a:ext cx="1731600" cy="74556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1452122" y="4731436"/>
                <a:ext cx="1747800" cy="76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18" name="Ink 117"/>
              <p14:cNvContentPartPr/>
              <p14:nvPr/>
            </p14:nvContentPartPr>
            <p14:xfrm>
              <a:off x="1790162" y="4414626"/>
              <a:ext cx="0" cy="504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0" y="0"/>
                <a:ext cx="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120" name="Ink 119"/>
              <p14:cNvContentPartPr/>
              <p14:nvPr/>
            </p14:nvContentPartPr>
            <p14:xfrm>
              <a:off x="1390202" y="4453146"/>
              <a:ext cx="1008000" cy="61417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1382282" y="4445226"/>
                <a:ext cx="1022760" cy="630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121" name="Ink 120"/>
              <p14:cNvContentPartPr/>
              <p14:nvPr/>
            </p14:nvContentPartPr>
            <p14:xfrm>
              <a:off x="2915162" y="5492106"/>
              <a:ext cx="1720080" cy="106129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2905802" y="5483466"/>
                <a:ext cx="1738800" cy="10796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2397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28600" y="63500"/>
                <a:ext cx="8001000" cy="67945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Maximum mode pins:</a:t>
                </a:r>
              </a:p>
              <a:p>
                <a:r>
                  <a:rPr lang="en-US" dirty="0" smtClean="0"/>
                  <a:t>[28, 27, 26]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𝑆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e>
                    </m:acc>
                  </m:oMath>
                </a14:m>
                <a:r>
                  <a:rPr lang="en-US" dirty="0" smtClean="0">
                    <a:sym typeface="Wingdings" panose="05000000000000000000" pitchFamily="2" charset="2"/>
                  </a:rPr>
                  <a:t>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𝑆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e>
                    </m:acc>
                    <m:r>
                      <a:rPr lang="en-US" b="0" i="0" dirty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and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𝑆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</m:t>
                        </m:r>
                      </m:e>
                    </m:acc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       </a:t>
                </a:r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 smtClean="0"/>
                  <a:t>[30, 31]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𝑅𝑄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</m:t>
                        </m:r>
                      </m:e>
                    </m:acc>
                  </m:oMath>
                </a14:m>
                <a:r>
                  <a:rPr lang="en-US" dirty="0" smtClean="0"/>
                  <a:t>/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𝐺𝑇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</m:t>
                        </m:r>
                      </m:e>
                    </m:acc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𝑅𝑄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e>
                    </m:acc>
                  </m:oMath>
                </a14:m>
                <a:r>
                  <a:rPr lang="en-US" dirty="0"/>
                  <a:t>/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𝐺𝑇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e>
                    </m:acc>
                  </m:oMath>
                </a14:m>
                <a:r>
                  <a:rPr lang="en-US" dirty="0" smtClean="0"/>
                  <a:t> </a:t>
                </a:r>
                <a:r>
                  <a:rPr lang="en-US" dirty="0" smtClean="0">
                    <a:sym typeface="Wingdings" panose="05000000000000000000" pitchFamily="2" charset="2"/>
                  </a:rPr>
                  <a:t> DMA during maximum mode operation.</a:t>
                </a:r>
              </a:p>
              <a:p>
                <a:r>
                  <a:rPr lang="en-US" dirty="0" smtClean="0">
                    <a:sym typeface="Wingdings" panose="05000000000000000000" pitchFamily="2" charset="2"/>
                  </a:rPr>
                  <a:t>[29]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𝐿𝑂𝐶𝐾</m:t>
                        </m:r>
                      </m:e>
                    </m:acc>
                  </m:oMath>
                </a14:m>
                <a:r>
                  <a:rPr lang="en-US" dirty="0" smtClean="0"/>
                  <a:t> </a:t>
                </a:r>
                <a:r>
                  <a:rPr lang="en-US" dirty="0" smtClean="0">
                    <a:sym typeface="Wingdings" panose="05000000000000000000" pitchFamily="2" charset="2"/>
                  </a:rPr>
                  <a:t> lock peripherals off the system.</a:t>
                </a:r>
              </a:p>
              <a:p>
                <a:r>
                  <a:rPr lang="en-US" dirty="0" smtClean="0">
                    <a:sym typeface="Wingdings" panose="05000000000000000000" pitchFamily="2" charset="2"/>
                  </a:rPr>
                  <a:t>[24, 25]  Qs1 and Qs0 queue status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8600" y="63500"/>
                <a:ext cx="8001000" cy="6794500"/>
              </a:xfrm>
              <a:blipFill>
                <a:blip r:embed="rId2"/>
                <a:stretch>
                  <a:fillRect l="-838" t="-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45607811"/>
                  </p:ext>
                </p:extLst>
              </p:nvPr>
            </p:nvGraphicFramePr>
            <p:xfrm>
              <a:off x="685800" y="990602"/>
              <a:ext cx="4876800" cy="358139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87680">
                      <a:extLst>
                        <a:ext uri="{9D8B030D-6E8A-4147-A177-3AD203B41FA5}">
                          <a16:colId xmlns:a16="http://schemas.microsoft.com/office/drawing/2014/main" val="4247737941"/>
                        </a:ext>
                      </a:extLst>
                    </a:gridCol>
                    <a:gridCol w="548640">
                      <a:extLst>
                        <a:ext uri="{9D8B030D-6E8A-4147-A177-3AD203B41FA5}">
                          <a16:colId xmlns:a16="http://schemas.microsoft.com/office/drawing/2014/main" val="2835160816"/>
                        </a:ext>
                      </a:extLst>
                    </a:gridCol>
                    <a:gridCol w="487680">
                      <a:extLst>
                        <a:ext uri="{9D8B030D-6E8A-4147-A177-3AD203B41FA5}">
                          <a16:colId xmlns:a16="http://schemas.microsoft.com/office/drawing/2014/main" val="3916472906"/>
                        </a:ext>
                      </a:extLst>
                    </a:gridCol>
                    <a:gridCol w="3352800">
                      <a:extLst>
                        <a:ext uri="{9D8B030D-6E8A-4147-A177-3AD203B41FA5}">
                          <a16:colId xmlns:a16="http://schemas.microsoft.com/office/drawing/2014/main" val="1661801898"/>
                        </a:ext>
                      </a:extLst>
                    </a:gridCol>
                  </a:tblGrid>
                  <a:tr h="397933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2000" i="1" dirty="0" smtClean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 dirty="0" smtClean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𝑆</m:t>
                                    </m:r>
                                    <m:r>
                                      <a:rPr lang="en-US" sz="2000" b="0" i="1" dirty="0" smtClean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2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2000" i="1" dirty="0" smtClean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 dirty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𝑆</m:t>
                                    </m:r>
                                    <m:r>
                                      <a:rPr lang="en-US" sz="2000" b="0" i="1" dirty="0" smtClean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1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2000" i="1" dirty="0" smtClean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i="1" dirty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𝑆</m:t>
                                    </m:r>
                                    <m:r>
                                      <a:rPr lang="en-US" sz="2000" b="0" i="1" dirty="0" smtClean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0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Function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87701025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Interrupt Acknowledge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8522459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Read I/O port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6897228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Write</a:t>
                          </a:r>
                          <a:r>
                            <a:rPr lang="en-US" sz="2000" baseline="0" dirty="0" smtClean="0"/>
                            <a:t> I/O port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90446387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Halt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9695242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Access code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76221870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Read memory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5034816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Write memory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77850376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Passive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9330322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45607811"/>
                  </p:ext>
                </p:extLst>
              </p:nvPr>
            </p:nvGraphicFramePr>
            <p:xfrm>
              <a:off x="685800" y="990602"/>
              <a:ext cx="4876800" cy="358139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87680">
                      <a:extLst>
                        <a:ext uri="{9D8B030D-6E8A-4147-A177-3AD203B41FA5}">
                          <a16:colId xmlns:a16="http://schemas.microsoft.com/office/drawing/2014/main" val="4247737941"/>
                        </a:ext>
                      </a:extLst>
                    </a:gridCol>
                    <a:gridCol w="548640">
                      <a:extLst>
                        <a:ext uri="{9D8B030D-6E8A-4147-A177-3AD203B41FA5}">
                          <a16:colId xmlns:a16="http://schemas.microsoft.com/office/drawing/2014/main" val="2835160816"/>
                        </a:ext>
                      </a:extLst>
                    </a:gridCol>
                    <a:gridCol w="487680">
                      <a:extLst>
                        <a:ext uri="{9D8B030D-6E8A-4147-A177-3AD203B41FA5}">
                          <a16:colId xmlns:a16="http://schemas.microsoft.com/office/drawing/2014/main" val="3916472906"/>
                        </a:ext>
                      </a:extLst>
                    </a:gridCol>
                    <a:gridCol w="3352800">
                      <a:extLst>
                        <a:ext uri="{9D8B030D-6E8A-4147-A177-3AD203B41FA5}">
                          <a16:colId xmlns:a16="http://schemas.microsoft.com/office/drawing/2014/main" val="1661801898"/>
                        </a:ext>
                      </a:extLst>
                    </a:gridCol>
                  </a:tblGrid>
                  <a:tr h="39793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250" t="-7692" r="-906250" b="-83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0000" t="-7692" r="-705556" b="-83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13750" t="-7692" r="-693750" b="-8323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Function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87701025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Interrupt Acknowledge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8522459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Read I/O port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6897228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Write</a:t>
                          </a:r>
                          <a:r>
                            <a:rPr lang="en-US" sz="2000" baseline="0" dirty="0" smtClean="0"/>
                            <a:t> I/O port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90446387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Halt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9695242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Access code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76221870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Read memory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5034816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Write memory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77850376"/>
                      </a:ext>
                    </a:extLst>
                  </a:tr>
                  <a:tr h="397933"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Passive</a:t>
                          </a:r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9330322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886802" y="431596"/>
              <a:ext cx="597960" cy="398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8522" y="421516"/>
                <a:ext cx="616320" cy="41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4944482" y="1307116"/>
              <a:ext cx="1414080" cy="436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33682" y="1294876"/>
                <a:ext cx="1437120" cy="45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/>
              <p14:cNvContentPartPr/>
              <p14:nvPr/>
            </p14:nvContentPartPr>
            <p14:xfrm>
              <a:off x="4629122" y="1928476"/>
              <a:ext cx="973800" cy="2923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18322" y="1923436"/>
                <a:ext cx="993960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/>
              <p14:cNvContentPartPr/>
              <p14:nvPr/>
            </p14:nvContentPartPr>
            <p14:xfrm>
              <a:off x="4648922" y="2775916"/>
              <a:ext cx="565560" cy="1116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40282" y="2767636"/>
                <a:ext cx="58356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/>
              <p14:cNvContentPartPr/>
              <p14:nvPr/>
            </p14:nvContentPartPr>
            <p14:xfrm>
              <a:off x="4556042" y="2303596"/>
              <a:ext cx="609840" cy="2498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47042" y="2293516"/>
                <a:ext cx="62676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" name="Ink 14"/>
              <p14:cNvContentPartPr/>
              <p14:nvPr/>
            </p14:nvContentPartPr>
            <p14:xfrm>
              <a:off x="4702922" y="2700316"/>
              <a:ext cx="696240" cy="2383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95362" y="2696716"/>
                <a:ext cx="71064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7" name="Ink 16"/>
              <p14:cNvContentPartPr/>
              <p14:nvPr/>
            </p14:nvContentPartPr>
            <p14:xfrm>
              <a:off x="4699682" y="3046636"/>
              <a:ext cx="961560" cy="2538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89962" y="3035836"/>
                <a:ext cx="982080" cy="2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9" name="Ink 18"/>
              <p14:cNvContentPartPr/>
              <p14:nvPr/>
            </p14:nvContentPartPr>
            <p14:xfrm>
              <a:off x="4489802" y="3449116"/>
              <a:ext cx="795960" cy="1980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81162" y="3439396"/>
                <a:ext cx="81576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" name="Ink 20"/>
              <p14:cNvContentPartPr/>
              <p14:nvPr/>
            </p14:nvContentPartPr>
            <p14:xfrm>
              <a:off x="4533002" y="3817396"/>
              <a:ext cx="819720" cy="2577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523642" y="3812356"/>
                <a:ext cx="83952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3" name="Ink 22"/>
              <p14:cNvContentPartPr/>
              <p14:nvPr/>
            </p14:nvContentPartPr>
            <p14:xfrm>
              <a:off x="4342202" y="4278916"/>
              <a:ext cx="705600" cy="1681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34282" y="4268836"/>
                <a:ext cx="72360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5" name="Ink 24"/>
              <p14:cNvContentPartPr/>
              <p14:nvPr/>
            </p14:nvContentPartPr>
            <p14:xfrm>
              <a:off x="5879762" y="686116"/>
              <a:ext cx="924120" cy="406512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72562" y="677476"/>
                <a:ext cx="942480" cy="408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7" name="Ink 26"/>
              <p14:cNvContentPartPr/>
              <p14:nvPr/>
            </p14:nvContentPartPr>
            <p14:xfrm>
              <a:off x="1388762" y="4599316"/>
              <a:ext cx="1944360" cy="35496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379402" y="4589596"/>
                <a:ext cx="1965240" cy="3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9" name="Ink 28"/>
              <p14:cNvContentPartPr/>
              <p14:nvPr/>
            </p14:nvContentPartPr>
            <p14:xfrm>
              <a:off x="4630562" y="5141476"/>
              <a:ext cx="1438200" cy="1738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623002" y="5133196"/>
                <a:ext cx="145728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1" name="Ink 30"/>
              <p14:cNvContentPartPr/>
              <p14:nvPr/>
            </p14:nvContentPartPr>
            <p14:xfrm>
              <a:off x="4799402" y="5339116"/>
              <a:ext cx="1225440" cy="802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789322" y="5331196"/>
                <a:ext cx="124668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5" name="Ink 44"/>
              <p14:cNvContentPartPr/>
              <p14:nvPr/>
            </p14:nvContentPartPr>
            <p14:xfrm>
              <a:off x="1119122" y="5181796"/>
              <a:ext cx="5006520" cy="103212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13002" y="5171356"/>
                <a:ext cx="5023800" cy="10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7" name="Ink 56"/>
              <p14:cNvContentPartPr/>
              <p14:nvPr/>
            </p14:nvContentPartPr>
            <p14:xfrm>
              <a:off x="4397282" y="4736476"/>
              <a:ext cx="1233000" cy="53244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387562" y="4727116"/>
                <a:ext cx="1253160" cy="55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3" name="Ink 62"/>
              <p14:cNvContentPartPr/>
              <p14:nvPr/>
            </p14:nvContentPartPr>
            <p14:xfrm>
              <a:off x="4715882" y="5359276"/>
              <a:ext cx="291960" cy="1850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707602" y="5349916"/>
                <a:ext cx="30960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4" name="Ink 63"/>
              <p14:cNvContentPartPr/>
              <p14:nvPr/>
            </p14:nvContentPartPr>
            <p14:xfrm>
              <a:off x="2655962" y="5921236"/>
              <a:ext cx="2870640" cy="1105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651642" y="5913676"/>
                <a:ext cx="288324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6" name="Ink 65"/>
              <p14:cNvContentPartPr/>
              <p14:nvPr/>
            </p14:nvContentPartPr>
            <p14:xfrm>
              <a:off x="3332402" y="5988916"/>
              <a:ext cx="2183040" cy="882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325202" y="5985676"/>
                <a:ext cx="220032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8" name="Ink 67"/>
              <p14:cNvContentPartPr/>
              <p14:nvPr/>
            </p14:nvContentPartPr>
            <p14:xfrm>
              <a:off x="1205162" y="5999356"/>
              <a:ext cx="650880" cy="525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96882" y="5991076"/>
                <a:ext cx="668160" cy="6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1641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859596"/>
              </p:ext>
            </p:extLst>
          </p:nvPr>
        </p:nvGraphicFramePr>
        <p:xfrm>
          <a:off x="304800" y="850900"/>
          <a:ext cx="5334000" cy="3492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4">
                  <a:extLst>
                    <a:ext uri="{9D8B030D-6E8A-4147-A177-3AD203B41FA5}">
                      <a16:colId xmlns:a16="http://schemas.microsoft.com/office/drawing/2014/main" val="164527081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335956611"/>
                    </a:ext>
                  </a:extLst>
                </a:gridCol>
                <a:gridCol w="3894666">
                  <a:extLst>
                    <a:ext uri="{9D8B030D-6E8A-4147-A177-3AD203B41FA5}">
                      <a16:colId xmlns:a16="http://schemas.microsoft.com/office/drawing/2014/main" val="809282945"/>
                    </a:ext>
                  </a:extLst>
                </a:gridCol>
              </a:tblGrid>
              <a:tr h="6985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QS1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QS0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Function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153062"/>
                  </a:ext>
                </a:extLst>
              </a:tr>
              <a:tr h="6985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Queue is idle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555959"/>
                  </a:ext>
                </a:extLst>
              </a:tr>
              <a:tr h="6985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First byte of opcode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0565875"/>
                  </a:ext>
                </a:extLst>
              </a:tr>
              <a:tr h="6985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Queue is empty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748334"/>
                  </a:ext>
                </a:extLst>
              </a:tr>
              <a:tr h="6985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Subsequent byte of opcode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423411"/>
                  </a:ext>
                </a:extLst>
              </a:tr>
            </a:tbl>
          </a:graphicData>
        </a:graphic>
      </p:graphicFrame>
      <p:sp>
        <p:nvSpPr>
          <p:cNvPr id="7" name="Content Placeholder 2"/>
          <p:cNvSpPr txBox="1">
            <a:spLocks/>
          </p:cNvSpPr>
          <p:nvPr/>
        </p:nvSpPr>
        <p:spPr>
          <a:xfrm>
            <a:off x="304800" y="152400"/>
            <a:ext cx="8001000" cy="77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ym typeface="Wingdings" panose="05000000000000000000" pitchFamily="2" charset="2"/>
              </a:rPr>
              <a:t>[24, 25]  Qs1 and Qs0 queue status</a:t>
            </a:r>
          </a:p>
          <a:p>
            <a:endParaRPr lang="en-US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823802" y="1364356"/>
              <a:ext cx="1036080" cy="586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15522" y="1357156"/>
                <a:ext cx="1054440" cy="60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1920482" y="2111356"/>
              <a:ext cx="1858680" cy="6739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10402" y="2099836"/>
                <a:ext cx="1879200" cy="69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/>
              <p14:cNvContentPartPr/>
              <p14:nvPr/>
            </p14:nvContentPartPr>
            <p14:xfrm>
              <a:off x="4147802" y="1890676"/>
              <a:ext cx="1516680" cy="225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39162" y="1880596"/>
                <a:ext cx="1535760" cy="227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" name="Ink 15"/>
              <p14:cNvContentPartPr/>
              <p14:nvPr/>
            </p14:nvContentPartPr>
            <p14:xfrm>
              <a:off x="1688642" y="3463876"/>
              <a:ext cx="2929680" cy="9331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77482" y="3451996"/>
                <a:ext cx="2952000" cy="9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" name="Ink 17"/>
              <p14:cNvContentPartPr/>
              <p14:nvPr/>
            </p14:nvContentPartPr>
            <p14:xfrm>
              <a:off x="5625602" y="499636"/>
              <a:ext cx="604440" cy="40633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22362" y="492076"/>
                <a:ext cx="618120" cy="408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5741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faculty\Desktop\20170304_110612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77" b="38104"/>
          <a:stretch/>
        </p:blipFill>
        <p:spPr bwMode="auto">
          <a:xfrm>
            <a:off x="1600200" y="1"/>
            <a:ext cx="5943600" cy="3276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/>
              <p:cNvSpPr txBox="1">
                <a:spLocks/>
              </p:cNvSpPr>
              <p:nvPr/>
            </p:nvSpPr>
            <p:spPr>
              <a:xfrm>
                <a:off x="304800" y="1"/>
                <a:ext cx="7772870" cy="70104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20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8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6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b="0" i="1" cap="none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latin typeface="Cambria Math" panose="02040503050406030204" pitchFamily="18" charset="0"/>
                          </a:rPr>
                          <m:t>34</m:t>
                        </m:r>
                      </m:e>
                    </m:d>
                    <m:r>
                      <a:rPr lang="en-US" b="0" i="1" cap="none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̅"/>
                        <m:ctrlPr>
                          <a:rPr lang="en-US" i="1" cap="none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cap="none" smtClean="0">
                            <a:latin typeface="Cambria Math" panose="02040503050406030204" pitchFamily="18" charset="0"/>
                          </a:rPr>
                          <m:t>𝐵𝐻𝐸</m:t>
                        </m:r>
                      </m:e>
                    </m:acc>
                  </m:oMath>
                </a14:m>
                <a:r>
                  <a:rPr lang="en-US" cap="none" dirty="0" smtClean="0"/>
                  <a:t>/S7 </a:t>
                </a:r>
                <a:r>
                  <a:rPr lang="en-US" cap="none" dirty="0" smtClean="0">
                    <a:sym typeface="Wingdings" panose="05000000000000000000" pitchFamily="2" charset="2"/>
                  </a:rPr>
                  <a:t></a:t>
                </a:r>
              </a:p>
              <a:p>
                <a:pPr marL="0" indent="0">
                  <a:buNone/>
                </a:pPr>
                <a:endParaRPr lang="en-US" cap="none" dirty="0" smtClean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endParaRPr lang="en-US" cap="none" dirty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endParaRPr lang="en-US" cap="none" dirty="0" smtClean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endParaRPr lang="en-US" cap="none" dirty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endParaRPr lang="en-US" cap="none" dirty="0" smtClean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endParaRPr lang="en-US" cap="none" dirty="0" smtClean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r>
                  <a:rPr lang="en-US" cap="none" dirty="0" smtClean="0">
                    <a:sym typeface="Wingdings" panose="05000000000000000000" pitchFamily="2" charset="2"/>
                  </a:rPr>
                  <a:t>At T1 clock cycle microprocessor sends 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cap="none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cap="none">
                            <a:latin typeface="Cambria Math" panose="02040503050406030204" pitchFamily="18" charset="0"/>
                          </a:rPr>
                          <m:t>𝐵𝐻𝐸</m:t>
                        </m:r>
                      </m:e>
                    </m:acc>
                  </m:oMath>
                </a14:m>
                <a:r>
                  <a:rPr lang="en-US" cap="none" dirty="0" smtClean="0">
                    <a:sym typeface="Wingdings" panose="05000000000000000000" pitchFamily="2" charset="2"/>
                  </a:rPr>
                  <a:t>. In subsequent clock cycles, Microprocessor sends 0 on S7 as status information.</a:t>
                </a:r>
              </a:p>
              <a:p>
                <a:pPr marL="0" indent="0">
                  <a:buNone/>
                </a:pPr>
                <a:r>
                  <a:rPr lang="en-US" cap="none" dirty="0" smtClean="0">
                    <a:sym typeface="Wingdings" panose="05000000000000000000" pitchFamily="2" charset="2"/>
                  </a:rPr>
                  <a:t>Following cases of memory accesses are encountered:</a:t>
                </a:r>
              </a:p>
              <a:p>
                <a:pPr marL="0" indent="0">
                  <a:buNone/>
                </a:pPr>
                <a:r>
                  <a:rPr lang="en-US" cap="none" dirty="0" smtClean="0">
                    <a:sym typeface="Wingdings" panose="05000000000000000000" pitchFamily="2" charset="2"/>
                  </a:rPr>
                  <a:t>1. Accessing an even addressed byte</a:t>
                </a:r>
              </a:p>
              <a:p>
                <a:pPr marL="0" indent="0">
                  <a:buNone/>
                </a:pPr>
                <a:r>
                  <a:rPr lang="en-US" cap="none" dirty="0" smtClean="0">
                    <a:sym typeface="Wingdings" panose="05000000000000000000" pitchFamily="2" charset="2"/>
                  </a:rPr>
                  <a:t>2. Accessing an odd addressed byte</a:t>
                </a:r>
              </a:p>
              <a:p>
                <a:pPr marL="0" indent="0">
                  <a:buNone/>
                </a:pPr>
                <a:r>
                  <a:rPr lang="en-US" cap="none" dirty="0" smtClean="0">
                    <a:sym typeface="Wingdings" panose="05000000000000000000" pitchFamily="2" charset="2"/>
                  </a:rPr>
                  <a:t>3. Accessing an even addressed word</a:t>
                </a:r>
              </a:p>
              <a:p>
                <a:pPr marL="0" indent="0">
                  <a:buNone/>
                </a:pPr>
                <a:r>
                  <a:rPr lang="en-US" cap="none" dirty="0" smtClean="0">
                    <a:sym typeface="Wingdings" panose="05000000000000000000" pitchFamily="2" charset="2"/>
                  </a:rPr>
                  <a:t>4. Accessing an odd addressed word</a:t>
                </a:r>
                <a:endParaRPr lang="en-US" cap="none" dirty="0" smtClean="0"/>
              </a:p>
            </p:txBody>
          </p:sp>
        </mc:Choice>
        <mc:Fallback xmlns="">
          <p:sp>
            <p:nvSpPr>
              <p:cNvPr id="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" y="1"/>
                <a:ext cx="7772870" cy="7010400"/>
              </a:xfrm>
              <a:prstGeom prst="rect">
                <a:avLst/>
              </a:prstGeom>
              <a:blipFill>
                <a:blip r:embed="rId3"/>
                <a:stretch>
                  <a:fillRect l="-7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23682" y="3816380"/>
              <a:ext cx="4637520" cy="137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6482" y="3808460"/>
                <a:ext cx="465336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2075282" y="4096820"/>
              <a:ext cx="1916280" cy="1958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70962" y="4090340"/>
                <a:ext cx="192708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/>
              <p14:cNvContentPartPr/>
              <p14:nvPr/>
            </p14:nvContentPartPr>
            <p14:xfrm>
              <a:off x="3880682" y="4163420"/>
              <a:ext cx="2766600" cy="1065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77082" y="4159820"/>
                <a:ext cx="277920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7" name="Ink 26"/>
              <p14:cNvContentPartPr/>
              <p14:nvPr/>
            </p14:nvContentPartPr>
            <p14:xfrm>
              <a:off x="1509722" y="-21580"/>
              <a:ext cx="862200" cy="188892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501082" y="-27340"/>
                <a:ext cx="876960" cy="19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30" name="Ink 29"/>
              <p14:cNvContentPartPr/>
              <p14:nvPr/>
            </p14:nvContentPartPr>
            <p14:xfrm>
              <a:off x="46322" y="484220"/>
              <a:ext cx="1477800" cy="13456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9122" y="475940"/>
                <a:ext cx="1494720" cy="13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32" name="Ink 31"/>
              <p14:cNvContentPartPr/>
              <p14:nvPr/>
            </p14:nvContentPartPr>
            <p14:xfrm>
              <a:off x="1033442" y="28460"/>
              <a:ext cx="799560" cy="28630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24458" y="23780"/>
                <a:ext cx="815012" cy="28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38" name="Ink 37"/>
              <p14:cNvContentPartPr/>
              <p14:nvPr/>
            </p14:nvContentPartPr>
            <p14:xfrm>
              <a:off x="2842802" y="3064700"/>
              <a:ext cx="3597840" cy="4435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836322" y="3055700"/>
                <a:ext cx="3616920" cy="46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8" name="Ink 47"/>
              <p14:cNvContentPartPr/>
              <p14:nvPr/>
            </p14:nvContentPartPr>
            <p14:xfrm>
              <a:off x="9298682" y="3135620"/>
              <a:ext cx="6480" cy="2124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594442" y="3090980"/>
                <a:ext cx="1719360" cy="177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184" name="Ink 1183"/>
              <p14:cNvContentPartPr/>
              <p14:nvPr/>
            </p14:nvContentPartPr>
            <p14:xfrm>
              <a:off x="9076562" y="5671100"/>
              <a:ext cx="360" cy="360"/>
            </p14:xfrm>
          </p:contentPart>
        </mc:Choice>
        <mc:Fallback xmlns="">
          <p:pic>
            <p:nvPicPr>
              <p:cNvPr id="1184" name="Ink 1183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8211482" y="5663180"/>
                <a:ext cx="872280" cy="53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1192" name="Ink 1191"/>
              <p14:cNvContentPartPr/>
              <p14:nvPr/>
            </p14:nvContentPartPr>
            <p14:xfrm>
              <a:off x="2381642" y="-77020"/>
              <a:ext cx="4680" cy="77040"/>
            </p14:xfrm>
          </p:contentPart>
        </mc:Choice>
        <mc:Fallback xmlns="">
          <p:pic>
            <p:nvPicPr>
              <p:cNvPr id="1192" name="Ink 1191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376242" y="-82420"/>
                <a:ext cx="1512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1200" name="Ink 1199"/>
              <p14:cNvContentPartPr/>
              <p14:nvPr/>
            </p14:nvContentPartPr>
            <p14:xfrm>
              <a:off x="5452802" y="4627460"/>
              <a:ext cx="907200" cy="2180880"/>
            </p14:xfrm>
          </p:contentPart>
        </mc:Choice>
        <mc:Fallback xmlns="">
          <p:pic>
            <p:nvPicPr>
              <p:cNvPr id="1200" name="Ink 1199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4481522" y="4215260"/>
                <a:ext cx="2879280" cy="260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1214" name="Ink 1213"/>
              <p14:cNvContentPartPr/>
              <p14:nvPr/>
            </p14:nvContentPartPr>
            <p14:xfrm>
              <a:off x="1767482" y="423380"/>
              <a:ext cx="606600" cy="430920"/>
            </p14:xfrm>
          </p:contentPart>
        </mc:Choice>
        <mc:Fallback xmlns="">
          <p:pic>
            <p:nvPicPr>
              <p:cNvPr id="1214" name="Ink 1213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1762802" y="415820"/>
                <a:ext cx="617400" cy="44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1215" name="Ink 1214"/>
              <p14:cNvContentPartPr/>
              <p14:nvPr/>
            </p14:nvContentPartPr>
            <p14:xfrm>
              <a:off x="2522402" y="1085420"/>
              <a:ext cx="777240" cy="730800"/>
            </p14:xfrm>
          </p:contentPart>
        </mc:Choice>
        <mc:Fallback xmlns="">
          <p:pic>
            <p:nvPicPr>
              <p:cNvPr id="1215" name="Ink 1214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2510522" y="1073540"/>
                <a:ext cx="801360" cy="75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1216" name="Ink 1215"/>
              <p14:cNvContentPartPr/>
              <p14:nvPr/>
            </p14:nvContentPartPr>
            <p14:xfrm>
              <a:off x="4999202" y="2809100"/>
              <a:ext cx="935280" cy="137880"/>
            </p14:xfrm>
          </p:contentPart>
        </mc:Choice>
        <mc:Fallback xmlns="">
          <p:pic>
            <p:nvPicPr>
              <p:cNvPr id="1216" name="Ink 1215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4993442" y="2806220"/>
                <a:ext cx="95148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1218" name="Ink 1217"/>
              <p14:cNvContentPartPr/>
              <p14:nvPr/>
            </p14:nvContentPartPr>
            <p14:xfrm>
              <a:off x="5498882" y="327260"/>
              <a:ext cx="813240" cy="458280"/>
            </p14:xfrm>
          </p:contentPart>
        </mc:Choice>
        <mc:Fallback xmlns="">
          <p:pic>
            <p:nvPicPr>
              <p:cNvPr id="1218" name="Ink 1217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5487002" y="315380"/>
                <a:ext cx="837000" cy="48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1219" name="Ink 1218"/>
              <p14:cNvContentPartPr/>
              <p14:nvPr/>
            </p14:nvContentPartPr>
            <p14:xfrm>
              <a:off x="6754922" y="72380"/>
              <a:ext cx="278640" cy="390600"/>
            </p14:xfrm>
          </p:contentPart>
        </mc:Choice>
        <mc:Fallback xmlns="">
          <p:pic>
            <p:nvPicPr>
              <p:cNvPr id="1219" name="Ink 1218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743042" y="60860"/>
                <a:ext cx="302040" cy="4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1220" name="Ink 1219"/>
              <p14:cNvContentPartPr/>
              <p14:nvPr/>
            </p14:nvContentPartPr>
            <p14:xfrm>
              <a:off x="4631282" y="930620"/>
              <a:ext cx="773640" cy="933480"/>
            </p14:xfrm>
          </p:contentPart>
        </mc:Choice>
        <mc:Fallback xmlns="">
          <p:pic>
            <p:nvPicPr>
              <p:cNvPr id="1220" name="Ink 1219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4619042" y="918020"/>
                <a:ext cx="798480" cy="9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1222" name="Ink 1221"/>
              <p14:cNvContentPartPr/>
              <p14:nvPr/>
            </p14:nvContentPartPr>
            <p14:xfrm>
              <a:off x="3480002" y="394940"/>
              <a:ext cx="810720" cy="372600"/>
            </p14:xfrm>
          </p:contentPart>
        </mc:Choice>
        <mc:Fallback xmlns="">
          <p:pic>
            <p:nvPicPr>
              <p:cNvPr id="1222" name="Ink 1221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3468482" y="383420"/>
                <a:ext cx="833760" cy="39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1230" name="Ink 1229"/>
              <p14:cNvContentPartPr/>
              <p14:nvPr/>
            </p14:nvContentPartPr>
            <p14:xfrm>
              <a:off x="1560482" y="520580"/>
              <a:ext cx="928440" cy="710280"/>
            </p14:xfrm>
          </p:contentPart>
        </mc:Choice>
        <mc:Fallback xmlns="">
          <p:pic>
            <p:nvPicPr>
              <p:cNvPr id="1230" name="Ink 1229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555082" y="516260"/>
                <a:ext cx="94068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1241" name="Ink 1240"/>
              <p14:cNvContentPartPr/>
              <p14:nvPr/>
            </p14:nvContentPartPr>
            <p14:xfrm>
              <a:off x="4952762" y="1074620"/>
              <a:ext cx="495720" cy="936000"/>
            </p14:xfrm>
          </p:contentPart>
        </mc:Choice>
        <mc:Fallback xmlns="">
          <p:pic>
            <p:nvPicPr>
              <p:cNvPr id="1241" name="Ink 1240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4942682" y="1064180"/>
                <a:ext cx="516240" cy="9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1250" name="Ink 1249"/>
              <p14:cNvContentPartPr/>
              <p14:nvPr/>
            </p14:nvContentPartPr>
            <p14:xfrm>
              <a:off x="2022362" y="1265060"/>
              <a:ext cx="1704600" cy="1301040"/>
            </p14:xfrm>
          </p:contentPart>
        </mc:Choice>
        <mc:Fallback xmlns="">
          <p:pic>
            <p:nvPicPr>
              <p:cNvPr id="1250" name="Ink 124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010482" y="1254260"/>
                <a:ext cx="1728360" cy="132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1262" name="Ink 1261"/>
              <p14:cNvContentPartPr/>
              <p14:nvPr/>
            </p14:nvContentPartPr>
            <p14:xfrm>
              <a:off x="2629322" y="1523180"/>
              <a:ext cx="572400" cy="390960"/>
            </p14:xfrm>
          </p:contentPart>
        </mc:Choice>
        <mc:Fallback xmlns="">
          <p:pic>
            <p:nvPicPr>
              <p:cNvPr id="1262" name="Ink 1261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2617802" y="1511660"/>
                <a:ext cx="595800" cy="41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1268" name="Ink 1267"/>
              <p14:cNvContentPartPr/>
              <p14:nvPr/>
            </p14:nvContentPartPr>
            <p14:xfrm>
              <a:off x="5007842" y="1324820"/>
              <a:ext cx="938520" cy="658440"/>
            </p14:xfrm>
          </p:contentPart>
        </mc:Choice>
        <mc:Fallback xmlns="">
          <p:pic>
            <p:nvPicPr>
              <p:cNvPr id="1268" name="Ink 1267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4997762" y="1314380"/>
                <a:ext cx="952560" cy="68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1269" name="Ink 1268"/>
              <p14:cNvContentPartPr/>
              <p14:nvPr/>
            </p14:nvContentPartPr>
            <p14:xfrm>
              <a:off x="2898242" y="2702540"/>
              <a:ext cx="951120" cy="748800"/>
            </p14:xfrm>
          </p:contentPart>
        </mc:Choice>
        <mc:Fallback xmlns="">
          <p:pic>
            <p:nvPicPr>
              <p:cNvPr id="1269" name="Ink 1268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2887802" y="2692820"/>
                <a:ext cx="971640" cy="76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1275" name="Ink 1274"/>
              <p14:cNvContentPartPr/>
              <p14:nvPr/>
            </p14:nvContentPartPr>
            <p14:xfrm>
              <a:off x="6276842" y="1925300"/>
              <a:ext cx="512280" cy="241920"/>
            </p14:xfrm>
          </p:contentPart>
        </mc:Choice>
        <mc:Fallback xmlns="">
          <p:pic>
            <p:nvPicPr>
              <p:cNvPr id="1275" name="Ink 1274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266402" y="1917380"/>
                <a:ext cx="53424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12" name="Ink 11"/>
              <p14:cNvContentPartPr/>
              <p14:nvPr/>
            </p14:nvContentPartPr>
            <p14:xfrm>
              <a:off x="1111007" y="5173279"/>
              <a:ext cx="3247920" cy="979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1103087" y="5165359"/>
                <a:ext cx="326736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23" name="Ink 22"/>
              <p14:cNvContentPartPr/>
              <p14:nvPr/>
            </p14:nvContentPartPr>
            <p14:xfrm>
              <a:off x="8747687" y="5427799"/>
              <a:ext cx="198720" cy="16884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8743367" y="5416639"/>
                <a:ext cx="21276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62" name="Ink 61"/>
              <p14:cNvContentPartPr/>
              <p14:nvPr/>
            </p14:nvContentPartPr>
            <p14:xfrm>
              <a:off x="6140207" y="5364439"/>
              <a:ext cx="29520" cy="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0" y="0"/>
                <a:ext cx="295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033" name="Ink 1032"/>
              <p14:cNvContentPartPr/>
              <p14:nvPr/>
            </p14:nvContentPartPr>
            <p14:xfrm>
              <a:off x="8638247" y="4004719"/>
              <a:ext cx="127440" cy="2063880"/>
            </p14:xfrm>
          </p:contentPart>
        </mc:Choice>
        <mc:Fallback xmlns="">
          <p:pic>
            <p:nvPicPr>
              <p:cNvPr id="1033" name="Ink 1032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8628167" y="3997879"/>
                <a:ext cx="148320" cy="20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1040" name="Ink 1039"/>
              <p14:cNvContentPartPr/>
              <p14:nvPr/>
            </p14:nvContentPartPr>
            <p14:xfrm>
              <a:off x="5181887" y="5904439"/>
              <a:ext cx="3452040" cy="316440"/>
            </p14:xfrm>
          </p:contentPart>
        </mc:Choice>
        <mc:Fallback xmlns="">
          <p:pic>
            <p:nvPicPr>
              <p:cNvPr id="1040" name="Ink 1039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5173967" y="5895439"/>
                <a:ext cx="347184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1050" name="Ink 1049"/>
              <p14:cNvContentPartPr/>
              <p14:nvPr/>
            </p14:nvContentPartPr>
            <p14:xfrm>
              <a:off x="7753727" y="5664679"/>
              <a:ext cx="966600" cy="1080360"/>
            </p14:xfrm>
          </p:contentPart>
        </mc:Choice>
        <mc:Fallback xmlns="">
          <p:pic>
            <p:nvPicPr>
              <p:cNvPr id="1050" name="Ink 104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7744727" y="5655319"/>
                <a:ext cx="984240" cy="10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1060" name="Ink 1059"/>
              <p14:cNvContentPartPr/>
              <p14:nvPr/>
            </p14:nvContentPartPr>
            <p14:xfrm>
              <a:off x="3916127" y="1005919"/>
              <a:ext cx="578520" cy="458280"/>
            </p14:xfrm>
          </p:contentPart>
        </mc:Choice>
        <mc:Fallback xmlns="">
          <p:pic>
            <p:nvPicPr>
              <p:cNvPr id="1060" name="Ink 1059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3904967" y="995119"/>
                <a:ext cx="600840" cy="47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1063" name="Ink 1062"/>
              <p14:cNvContentPartPr/>
              <p14:nvPr/>
            </p14:nvContentPartPr>
            <p14:xfrm>
              <a:off x="3361007" y="2297239"/>
              <a:ext cx="1004400" cy="560880"/>
            </p14:xfrm>
          </p:contentPart>
        </mc:Choice>
        <mc:Fallback xmlns="">
          <p:pic>
            <p:nvPicPr>
              <p:cNvPr id="1063" name="Ink 1062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3350207" y="2291119"/>
                <a:ext cx="1027800" cy="57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092" name="Ink 1091"/>
              <p14:cNvContentPartPr/>
              <p14:nvPr/>
            </p14:nvContentPartPr>
            <p14:xfrm>
              <a:off x="4549367" y="4771879"/>
              <a:ext cx="939960" cy="1807920"/>
            </p14:xfrm>
          </p:contentPart>
        </mc:Choice>
        <mc:Fallback xmlns="">
          <p:pic>
            <p:nvPicPr>
              <p:cNvPr id="1092" name="Ink 1091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4540007" y="4765039"/>
                <a:ext cx="961920" cy="18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094" name="Ink 1093"/>
              <p14:cNvContentPartPr/>
              <p14:nvPr/>
            </p14:nvContentPartPr>
            <p14:xfrm>
              <a:off x="4529207" y="4800319"/>
              <a:ext cx="1142280" cy="2099160"/>
            </p14:xfrm>
          </p:contentPart>
        </mc:Choice>
        <mc:Fallback xmlns="">
          <p:pic>
            <p:nvPicPr>
              <p:cNvPr id="1094" name="Ink 109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4520567" y="4793479"/>
                <a:ext cx="1163520" cy="21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99" name="Ink 1098"/>
              <p14:cNvContentPartPr/>
              <p14:nvPr/>
            </p14:nvContentPartPr>
            <p14:xfrm>
              <a:off x="994007" y="5691319"/>
              <a:ext cx="3223440" cy="98280"/>
            </p14:xfrm>
          </p:contentPart>
        </mc:Choice>
        <mc:Fallback xmlns="">
          <p:pic>
            <p:nvPicPr>
              <p:cNvPr id="1099" name="Ink 1098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987887" y="5680159"/>
                <a:ext cx="324072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104" name="Ink 1103"/>
              <p14:cNvContentPartPr/>
              <p14:nvPr/>
            </p14:nvContentPartPr>
            <p14:xfrm>
              <a:off x="5954447" y="2734279"/>
              <a:ext cx="360" cy="34200"/>
            </p14:xfrm>
          </p:contentPart>
        </mc:Choice>
        <mc:Fallback xmlns="">
          <p:pic>
            <p:nvPicPr>
              <p:cNvPr id="1104" name="Ink 1103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5949767" y="2729599"/>
                <a:ext cx="97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142" name="Ink 1141"/>
              <p14:cNvContentPartPr/>
              <p14:nvPr/>
            </p14:nvContentPartPr>
            <p14:xfrm>
              <a:off x="8795567" y="1329919"/>
              <a:ext cx="474840" cy="1207080"/>
            </p14:xfrm>
          </p:contentPart>
        </mc:Choice>
        <mc:Fallback xmlns="">
          <p:pic>
            <p:nvPicPr>
              <p:cNvPr id="1142" name="Ink 1141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8785127" y="1319479"/>
                <a:ext cx="488880" cy="12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155" name="Ink 1154"/>
              <p14:cNvContentPartPr/>
              <p14:nvPr/>
            </p14:nvContentPartPr>
            <p14:xfrm>
              <a:off x="3552167" y="2058559"/>
              <a:ext cx="500760" cy="270360"/>
            </p14:xfrm>
          </p:contentPart>
        </mc:Choice>
        <mc:Fallback xmlns="">
          <p:pic>
            <p:nvPicPr>
              <p:cNvPr id="1155" name="Ink 1154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3542447" y="2048839"/>
                <a:ext cx="52128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156" name="Ink 1155"/>
              <p14:cNvContentPartPr/>
              <p14:nvPr/>
            </p14:nvContentPartPr>
            <p14:xfrm>
              <a:off x="3618407" y="1854799"/>
              <a:ext cx="259200" cy="690480"/>
            </p14:xfrm>
          </p:contentPart>
        </mc:Choice>
        <mc:Fallback xmlns="">
          <p:pic>
            <p:nvPicPr>
              <p:cNvPr id="1156" name="Ink 1155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3611567" y="1844359"/>
                <a:ext cx="275400" cy="71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195" name="Ink 1194"/>
              <p14:cNvContentPartPr/>
              <p14:nvPr/>
            </p14:nvContentPartPr>
            <p14:xfrm>
              <a:off x="7179167" y="1169359"/>
              <a:ext cx="985320" cy="2717640"/>
            </p14:xfrm>
          </p:contentPart>
        </mc:Choice>
        <mc:Fallback xmlns="">
          <p:pic>
            <p:nvPicPr>
              <p:cNvPr id="1195" name="Ink 1194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7166927" y="1159639"/>
                <a:ext cx="1011240" cy="27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204" name="Ink 1203"/>
              <p14:cNvContentPartPr/>
              <p14:nvPr/>
            </p14:nvContentPartPr>
            <p14:xfrm>
              <a:off x="909767" y="6158239"/>
              <a:ext cx="3524040" cy="72720"/>
            </p14:xfrm>
          </p:contentPart>
        </mc:Choice>
        <mc:Fallback xmlns="">
          <p:pic>
            <p:nvPicPr>
              <p:cNvPr id="1204" name="Ink 1203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901127" y="6147439"/>
                <a:ext cx="354420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206" name="Ink 1205"/>
              <p14:cNvContentPartPr/>
              <p14:nvPr/>
            </p14:nvContentPartPr>
            <p14:xfrm>
              <a:off x="4971647" y="5002279"/>
              <a:ext cx="1478880" cy="264240"/>
            </p14:xfrm>
          </p:contentPart>
        </mc:Choice>
        <mc:Fallback xmlns="">
          <p:pic>
            <p:nvPicPr>
              <p:cNvPr id="1206" name="Ink 1205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4961567" y="4991479"/>
                <a:ext cx="1500480" cy="2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235" name="Ink 1234"/>
              <p14:cNvContentPartPr/>
              <p14:nvPr/>
            </p14:nvContentPartPr>
            <p14:xfrm>
              <a:off x="4215647" y="1444759"/>
              <a:ext cx="219960" cy="79560"/>
            </p14:xfrm>
          </p:contentPart>
        </mc:Choice>
        <mc:Fallback xmlns="">
          <p:pic>
            <p:nvPicPr>
              <p:cNvPr id="1235" name="Ink 1234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4206287" y="1437199"/>
                <a:ext cx="23508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236" name="Ink 1235"/>
              <p14:cNvContentPartPr/>
              <p14:nvPr/>
            </p14:nvContentPartPr>
            <p14:xfrm>
              <a:off x="3985247" y="1864879"/>
              <a:ext cx="610200" cy="496080"/>
            </p14:xfrm>
          </p:contentPart>
        </mc:Choice>
        <mc:Fallback xmlns="">
          <p:pic>
            <p:nvPicPr>
              <p:cNvPr id="1236" name="Ink 1235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3974087" y="1852639"/>
                <a:ext cx="632160" cy="51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239" name="Ink 1238"/>
              <p14:cNvContentPartPr/>
              <p14:nvPr/>
            </p14:nvContentPartPr>
            <p14:xfrm>
              <a:off x="2119727" y="5338879"/>
              <a:ext cx="540360" cy="496440"/>
            </p14:xfrm>
          </p:contentPart>
        </mc:Choice>
        <mc:Fallback xmlns="">
          <p:pic>
            <p:nvPicPr>
              <p:cNvPr id="1239" name="Ink 1238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2108567" y="5327719"/>
                <a:ext cx="56268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240" name="Ink 1239"/>
              <p14:cNvContentPartPr/>
              <p14:nvPr/>
            </p14:nvContentPartPr>
            <p14:xfrm>
              <a:off x="2223767" y="5810839"/>
              <a:ext cx="360" cy="360"/>
            </p14:xfrm>
          </p:contentPart>
        </mc:Choice>
        <mc:Fallback xmlns="">
          <p:pic>
            <p:nvPicPr>
              <p:cNvPr id="1240" name="Ink 1239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2218007" y="5805079"/>
                <a:ext cx="1188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242" name="Ink 1241"/>
              <p14:cNvContentPartPr/>
              <p14:nvPr/>
            </p14:nvContentPartPr>
            <p14:xfrm>
              <a:off x="1014527" y="5725159"/>
              <a:ext cx="360" cy="360"/>
            </p14:xfrm>
          </p:contentPart>
        </mc:Choice>
        <mc:Fallback xmlns="">
          <p:pic>
            <p:nvPicPr>
              <p:cNvPr id="1242" name="Ink 1241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1011287" y="5721919"/>
                <a:ext cx="68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1243" name="Ink 1242"/>
              <p14:cNvContentPartPr/>
              <p14:nvPr/>
            </p14:nvContentPartPr>
            <p14:xfrm>
              <a:off x="853247" y="6644239"/>
              <a:ext cx="3402360" cy="66960"/>
            </p14:xfrm>
          </p:contentPart>
        </mc:Choice>
        <mc:Fallback xmlns="">
          <p:pic>
            <p:nvPicPr>
              <p:cNvPr id="1243" name="Ink 1242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842807" y="6633799"/>
                <a:ext cx="34254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245" name="Ink 1244"/>
              <p14:cNvContentPartPr/>
              <p14:nvPr/>
            </p14:nvContentPartPr>
            <p14:xfrm>
              <a:off x="7674527" y="1353319"/>
              <a:ext cx="1524960" cy="133200"/>
            </p14:xfrm>
          </p:contentPart>
        </mc:Choice>
        <mc:Fallback xmlns="">
          <p:pic>
            <p:nvPicPr>
              <p:cNvPr id="1245" name="Ink 1244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7664447" y="1344679"/>
                <a:ext cx="154692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255" name="Ink 1254"/>
              <p14:cNvContentPartPr/>
              <p14:nvPr/>
            </p14:nvContentPartPr>
            <p14:xfrm>
              <a:off x="8670647" y="43999"/>
              <a:ext cx="460800" cy="1085760"/>
            </p14:xfrm>
          </p:contentPart>
        </mc:Choice>
        <mc:Fallback xmlns="">
          <p:pic>
            <p:nvPicPr>
              <p:cNvPr id="1255" name="Ink 1254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8660207" y="34639"/>
                <a:ext cx="482400" cy="11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270" name="Ink 1269"/>
              <p14:cNvContentPartPr/>
              <p14:nvPr/>
            </p14:nvContentPartPr>
            <p14:xfrm>
              <a:off x="2870327" y="1315879"/>
              <a:ext cx="398880" cy="1709640"/>
            </p14:xfrm>
          </p:contentPart>
        </mc:Choice>
        <mc:Fallback xmlns="">
          <p:pic>
            <p:nvPicPr>
              <p:cNvPr id="1270" name="Ink 1269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2865647" y="1306519"/>
                <a:ext cx="411840" cy="172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1274" name="Ink 1273"/>
              <p14:cNvContentPartPr/>
              <p14:nvPr/>
            </p14:nvContentPartPr>
            <p14:xfrm>
              <a:off x="5791367" y="6543439"/>
              <a:ext cx="1080360" cy="189360"/>
            </p14:xfrm>
          </p:contentPart>
        </mc:Choice>
        <mc:Fallback xmlns="">
          <p:pic>
            <p:nvPicPr>
              <p:cNvPr id="1274" name="Ink 1273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5783447" y="6534079"/>
                <a:ext cx="109764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1295" name="Ink 1294"/>
              <p14:cNvContentPartPr/>
              <p14:nvPr/>
            </p14:nvContentPartPr>
            <p14:xfrm>
              <a:off x="4732247" y="4363999"/>
              <a:ext cx="4002120" cy="2207160"/>
            </p14:xfrm>
          </p:contentPart>
        </mc:Choice>
        <mc:Fallback xmlns="">
          <p:pic>
            <p:nvPicPr>
              <p:cNvPr id="1295" name="Ink 1294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4721447" y="4352839"/>
                <a:ext cx="4020840" cy="223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1310" name="Ink 1309"/>
              <p14:cNvContentPartPr/>
              <p14:nvPr/>
            </p14:nvContentPartPr>
            <p14:xfrm>
              <a:off x="6769487" y="1558519"/>
              <a:ext cx="2339640" cy="1663920"/>
            </p14:xfrm>
          </p:contentPart>
        </mc:Choice>
        <mc:Fallback xmlns="">
          <p:pic>
            <p:nvPicPr>
              <p:cNvPr id="1310" name="Ink 1309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6759047" y="1548799"/>
                <a:ext cx="2359440" cy="168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1313" name="Ink 1312"/>
              <p14:cNvContentPartPr/>
              <p14:nvPr/>
            </p14:nvContentPartPr>
            <p14:xfrm>
              <a:off x="6535127" y="4151239"/>
              <a:ext cx="2438640" cy="564120"/>
            </p14:xfrm>
          </p:contentPart>
        </mc:Choice>
        <mc:Fallback xmlns="">
          <p:pic>
            <p:nvPicPr>
              <p:cNvPr id="1313" name="Ink 1312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6527927" y="4141159"/>
                <a:ext cx="2457360" cy="58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1314" name="Ink 1313"/>
              <p14:cNvContentPartPr/>
              <p14:nvPr/>
            </p14:nvContentPartPr>
            <p14:xfrm>
              <a:off x="8691527" y="4829479"/>
              <a:ext cx="492840" cy="973800"/>
            </p14:xfrm>
          </p:contentPart>
        </mc:Choice>
        <mc:Fallback xmlns="">
          <p:pic>
            <p:nvPicPr>
              <p:cNvPr id="1314" name="Ink 1313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8680007" y="4818319"/>
                <a:ext cx="516240" cy="9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322" name="Ink 1321"/>
              <p14:cNvContentPartPr/>
              <p14:nvPr/>
            </p14:nvContentPartPr>
            <p14:xfrm>
              <a:off x="6949487" y="2833999"/>
              <a:ext cx="1734120" cy="767880"/>
            </p14:xfrm>
          </p:contentPart>
        </mc:Choice>
        <mc:Fallback xmlns="">
          <p:pic>
            <p:nvPicPr>
              <p:cNvPr id="1322" name="Ink 1321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6939047" y="2823919"/>
                <a:ext cx="1753200" cy="78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1326" name="Ink 1325"/>
              <p14:cNvContentPartPr/>
              <p14:nvPr/>
            </p14:nvContentPartPr>
            <p14:xfrm>
              <a:off x="8730407" y="5064199"/>
              <a:ext cx="226440" cy="199080"/>
            </p14:xfrm>
          </p:contentPart>
        </mc:Choice>
        <mc:Fallback xmlns="">
          <p:pic>
            <p:nvPicPr>
              <p:cNvPr id="1326" name="Ink 1325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8722487" y="5054119"/>
                <a:ext cx="24300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1327" name="Ink 1326"/>
              <p14:cNvContentPartPr/>
              <p14:nvPr/>
            </p14:nvContentPartPr>
            <p14:xfrm>
              <a:off x="6057047" y="638719"/>
              <a:ext cx="3026520" cy="893520"/>
            </p14:xfrm>
          </p:contentPart>
        </mc:Choice>
        <mc:Fallback xmlns="">
          <p:pic>
            <p:nvPicPr>
              <p:cNvPr id="1327" name="Ink 1326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6045527" y="628639"/>
                <a:ext cx="3047040" cy="90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1328" name="Ink 1327"/>
              <p14:cNvContentPartPr/>
              <p14:nvPr/>
            </p14:nvContentPartPr>
            <p14:xfrm>
              <a:off x="8116967" y="2227759"/>
              <a:ext cx="1027440" cy="2455200"/>
            </p14:xfrm>
          </p:contentPart>
        </mc:Choice>
        <mc:Fallback xmlns="">
          <p:pic>
            <p:nvPicPr>
              <p:cNvPr id="1328" name="Ink 1327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8105807" y="2221279"/>
                <a:ext cx="1049040" cy="24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1329" name="Ink 1328"/>
              <p14:cNvContentPartPr/>
              <p14:nvPr/>
            </p14:nvContentPartPr>
            <p14:xfrm>
              <a:off x="8107607" y="2195719"/>
              <a:ext cx="1050480" cy="631440"/>
            </p14:xfrm>
          </p:contentPart>
        </mc:Choice>
        <mc:Fallback xmlns="">
          <p:pic>
            <p:nvPicPr>
              <p:cNvPr id="1329" name="Ink 1328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8098967" y="2188519"/>
                <a:ext cx="1065600" cy="64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1330" name="Ink 1329"/>
              <p14:cNvContentPartPr/>
              <p14:nvPr/>
            </p14:nvContentPartPr>
            <p14:xfrm>
              <a:off x="8390927" y="3599719"/>
              <a:ext cx="780120" cy="699480"/>
            </p14:xfrm>
          </p:contentPart>
        </mc:Choice>
        <mc:Fallback xmlns="">
          <p:pic>
            <p:nvPicPr>
              <p:cNvPr id="1330" name="Ink 1329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8379767" y="3591079"/>
                <a:ext cx="799920" cy="71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1340" name="Ink 1339"/>
              <p14:cNvContentPartPr/>
              <p14:nvPr/>
            </p14:nvContentPartPr>
            <p14:xfrm>
              <a:off x="1883567" y="6554599"/>
              <a:ext cx="2267280" cy="349560"/>
            </p14:xfrm>
          </p:contentPart>
        </mc:Choice>
        <mc:Fallback xmlns="">
          <p:pic>
            <p:nvPicPr>
              <p:cNvPr id="1340" name="Ink 1339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1872047" y="6544879"/>
                <a:ext cx="2288520" cy="36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1347" name="Ink 1346"/>
              <p14:cNvContentPartPr/>
              <p14:nvPr/>
            </p14:nvContentPartPr>
            <p14:xfrm>
              <a:off x="4386647" y="5518879"/>
              <a:ext cx="519480" cy="528120"/>
            </p14:xfrm>
          </p:contentPart>
        </mc:Choice>
        <mc:Fallback xmlns="">
          <p:pic>
            <p:nvPicPr>
              <p:cNvPr id="1347" name="Ink 1346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4376207" y="5506999"/>
                <a:ext cx="541080" cy="55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224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3335</TotalTime>
  <Words>282</Words>
  <Application>Microsoft Office PowerPoint</Application>
  <PresentationFormat>On-screen Show (4:3)</PresentationFormat>
  <Paragraphs>132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Cambria Math</vt:lpstr>
      <vt:lpstr>Franklin Gothic Book</vt:lpstr>
      <vt:lpstr>Wingdings</vt:lpstr>
      <vt:lpstr>Crop</vt:lpstr>
      <vt:lpstr>Pin Diagram of 8086 Microprocessor</vt:lpstr>
      <vt:lpstr>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`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Divya Sharma</dc:creator>
  <cp:lastModifiedBy>MAHE</cp:lastModifiedBy>
  <cp:revision>99</cp:revision>
  <dcterms:created xsi:type="dcterms:W3CDTF">2006-08-16T00:00:00Z</dcterms:created>
  <dcterms:modified xsi:type="dcterms:W3CDTF">2021-04-21T05:31:26Z</dcterms:modified>
</cp:coreProperties>
</file>